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17"/>
  </p:notesMasterIdLst>
  <p:sldIdLst>
    <p:sldId id="257" r:id="rId3"/>
    <p:sldId id="261" r:id="rId4"/>
    <p:sldId id="272" r:id="rId5"/>
    <p:sldId id="287" r:id="rId6"/>
    <p:sldId id="277" r:id="rId7"/>
    <p:sldId id="280" r:id="rId8"/>
    <p:sldId id="290" r:id="rId9"/>
    <p:sldId id="276" r:id="rId10"/>
    <p:sldId id="282" r:id="rId11"/>
    <p:sldId id="281" r:id="rId12"/>
    <p:sldId id="284" r:id="rId13"/>
    <p:sldId id="271" r:id="rId14"/>
    <p:sldId id="269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4EA56-C03E-49E7-88C8-253C44012D7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FC045-F88A-4653-91BB-AF84824E64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59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3286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518D47-1638-66E9-9573-56B83CB0E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97B4E0A-DCC0-0EBC-A718-5E9FC07CA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AEE78D-03CF-6F52-2128-ED06E76A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8F8101-82AE-C467-4AFC-1340DA63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B62B12-C263-AB75-AABA-75ABE97E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16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B20F9C-C9B0-895B-51D7-E33DB2B3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E7D803E-48A3-FA7C-5D3F-1AF838DD2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9573BB2-FE07-3399-7F99-B875118D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C007E8-332D-43C6-1575-30861D8AA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FD6D97-0B01-B475-C420-945805B3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54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DFF3D33-6148-7228-6AE8-D61AE18F1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E741DD0-C6C2-8653-1490-A67F98D90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BFF3C8-28EE-038A-3243-F393B6DB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A5ABA0-7285-C63A-5CA2-4D4B310B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3E6D5C-CBFF-5586-C5F8-9D97091D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22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4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0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241603-E7E8-2572-3086-FFAE8C16A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43879C-86D8-5990-BDC2-84133D441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3FB603-2EB0-F537-C6E0-1A738FC1A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6704B-975F-44B6-91D5-96484681D0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530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DD67F7-6CBF-221F-56F7-CA69FED04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701BD4-0FE8-A862-88AB-67C6AD090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11927-3BA3-0C4C-E4FB-062EB3E22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DDF35-3247-4779-BCF0-882AADB95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24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C7CBAA-B7D6-8215-6641-00A17FDE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4415712-9C55-4390-FE37-6828CC3F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280656-6888-E774-3A83-8960244C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59D785-1AF0-124A-0F10-DEA05ADA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51461C-1D91-66EC-5D06-05719A88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1703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215D33-6E7E-500E-2A7D-6EF7249FE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CB434-0D95-FE19-65CB-A34FE4BB5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E7B0A-C934-1EBA-20CC-28AB45EA9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1AAFC-38F6-45CC-B6A4-45A5A9073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26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C723D-445F-9B5E-8BB2-D8FC0CAC2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FDDE5-725B-898E-ED41-436CE3765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0BC96-1603-B791-E2C4-A7AF831AB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A1A9-7D5B-441B-9123-4533AF29C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02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EE04D0-EDBE-EB93-BD12-8DF06C98E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A9B7AD-F49D-C543-120A-0EB8B0DBB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E5817E-9CAB-A412-BC92-C9CBE31E3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40937-3127-40B7-B98D-5675DB449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225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4ECE61-B800-E235-388D-1FC9943B5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9433B5-5B0C-703D-2E89-639715224A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921124-95E4-A634-74D6-E800082F2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471D8-7537-46B5-9736-5CF4571E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638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1A0407-3768-E5FF-71C8-058EDA526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69A5F5-1B92-2BDF-67B1-6A17ADB3E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884421-88BF-16DE-BE44-371A0D3500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C2DAB-98E2-4B14-B1AF-A4770E5E8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794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B3D3D-DBBF-B5D1-3BFB-38042F5AB1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C5F46-ABA4-59D2-5968-5155A8AE1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05C7A-2D7B-7B98-6977-AF15A77F7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88D1E-7323-4FD2-BC97-29D553211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52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C87493-BE64-D381-196A-50F89F2CC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1B94C-769F-3796-89AF-6A349D0D3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2AA27-91C3-1AF3-855C-AE5D8AFF4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C224A-86D3-48EE-A43B-34AFAA24B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666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0446E-28F4-EBAC-F9BB-4BB970C99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975DA0-9D15-B61A-E282-B0E58735AF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7E9C11-BDF4-FB11-8DB0-2A4DDC3F9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FBD96-A89A-4D8E-B54E-049F43819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26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454A60-D2E0-7BBC-6E7F-5EFBF036CB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7ECF9D-1BEB-5B48-1078-EF675D876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E4F33A-21E2-8120-1832-4CEAADB9C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A0D4F-9831-423C-87AF-B8183178B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34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8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0457CF-DD20-EA41-B634-644A868A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DFAF8E-7B72-D91A-C974-652172510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14A7FF-06CC-66C6-B74F-1A2E8AE7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D84EBB-3297-D5D6-037B-8A304620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6BA61-DE98-30CE-9504-EF9FB272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755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FE41C-3097-23ED-1C9F-B26535B4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5A66A-B6C8-21DB-4E43-804606D01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6BFDC8-084E-38B3-E626-367CA6E17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C377F60-490B-B546-798B-030BBB97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123A720-5288-4AFE-60C5-E1894503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4BE070-39EC-5E1F-158B-E8418F48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0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F64866-4353-36DA-1247-31B42A522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1AAF70-64E3-B4C3-1AF8-2964CB8C2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7A9AB0E-F7A9-C38C-C1BA-DD79221A0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C7CFB0-CFCF-1454-855C-9530D3E23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CFE3E19-AA15-36D7-0C07-142B871CE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8FEA9BA-5928-3839-CF2C-18AA09165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F9A668A-F1B9-26BB-2E66-A6D4BEB2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05D3018-2E09-4126-D396-8015C604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87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103B8B-B5E6-573D-40DE-900546B9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6D78D2-2434-80FC-8491-6966EC95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50EBBDC-3DF2-E57D-307B-DC4CA8F3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F17652C-BA2F-0734-C3F7-99F42389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67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B4C4BB8-54E1-00EF-8DA1-707133BDD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E9E9A24-3A54-E6E1-C720-BB4F307E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0D74235-1033-B1D5-6DC6-013CA026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03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28503E-A438-EF77-A6AE-EE268BE8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DAE5AA-83F0-8609-01A5-383AEDF3E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7DF321-9F83-8E28-ABB1-6D828F1FB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A5373E-FCC9-41D7-5122-A84F1498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0B0B8C-87E0-9E46-9918-8C8F40DF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5036521-2CAC-2A88-8BD3-547EAE6C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37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B9B4E2-6A81-0467-4849-EEEBC544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BA062A-AB25-DEC0-F318-FBBD99074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5673F7-3FE3-C616-218D-230E62D9D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11DC4D3-CC91-FA92-0392-683CE90E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0BAE324-07F0-5445-809A-71B9F455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8F33AA-0138-5297-C36E-ED5B3ABB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169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8AE899F-8499-8253-3273-B8EEDA88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800D4F6-6DD8-51AA-4C4B-770B710A5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8861ED-AF7D-3C8F-F869-6F63818CE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3F6B-D9FF-4AA6-9925-2A1A53586163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F419B09-556D-FDEF-3474-64E4C8F2A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AEBC9E-58D2-ED50-A705-AA81C4E58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  <p:sldLayoutId id="2147483694" r:id="rId13"/>
    <p:sldLayoutId id="2147483696" r:id="rId14"/>
    <p:sldLayoutId id="2147483698" r:id="rId15"/>
    <p:sldLayoutId id="2147483700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7402E0E-8ABE-A167-B469-0C651D62A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88750A-37E2-9AD6-73D0-A612E05D9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2ABABA-B07C-9D41-C375-7E97AAB8B1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59EDAA-34AD-C475-29D2-75C151AC5A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4234A8-70C1-4893-B38F-CE0FF41D6D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B2BCCE-2990-43FD-8400-C3C039C2F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5" r:id="rId12"/>
    <p:sldLayoutId id="2147483708" r:id="rId13"/>
    <p:sldLayoutId id="2147483710" r:id="rId14"/>
    <p:sldLayoutId id="2147483712" r:id="rId15"/>
    <p:sldLayoutId id="2147483714" r:id="rId16"/>
    <p:sldLayoutId id="2147483716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259D3C9C-7E67-F8FF-823D-43BA6528EBE9}"/>
              </a:ext>
            </a:extLst>
          </p:cNvPr>
          <p:cNvGrpSpPr/>
          <p:nvPr/>
        </p:nvGrpSpPr>
        <p:grpSpPr>
          <a:xfrm>
            <a:off x="586095" y="1251424"/>
            <a:ext cx="6377773" cy="1223949"/>
            <a:chOff x="609699" y="227050"/>
            <a:chExt cx="4783330" cy="917962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2901F0F-6542-8BB1-2CA8-15A714B5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90DAEFBA-1F5B-752A-2F8F-460B71EEA7B7}"/>
                </a:ext>
              </a:extLst>
            </p:cNvPr>
            <p:cNvSpPr/>
            <p:nvPr/>
          </p:nvSpPr>
          <p:spPr>
            <a:xfrm>
              <a:off x="1428963" y="227050"/>
              <a:ext cx="3964066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giáo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dục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theo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chủ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đề</a:t>
              </a:r>
              <a:endParaRPr lang="vi-VN" sz="28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C65B40B8-756E-F6BF-7451-659800E35069}"/>
              </a:ext>
            </a:extLst>
          </p:cNvPr>
          <p:cNvSpPr txBox="1"/>
          <p:nvPr/>
        </p:nvSpPr>
        <p:spPr>
          <a:xfrm>
            <a:off x="1678446" y="1677728"/>
            <a:ext cx="1037204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1. </a:t>
            </a: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Chơi trò </a:t>
            </a:r>
            <a:r>
              <a:rPr lang="vi-VN" sz="2667" i="1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Người quen – Người lạ.</a:t>
            </a: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Hãy nhận biết thành viên tổ mình qua giọng nói. Nếu chưa nhận ra, em có thể đặt câu hỏi: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B70CCD8-6B66-93B7-2365-394FA29DC4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800" y="3076740"/>
            <a:ext cx="6518502" cy="3829727"/>
          </a:xfrm>
          <a:prstGeom prst="rect">
            <a:avLst/>
          </a:prstGeom>
        </p:spPr>
      </p:pic>
      <p:sp>
        <p:nvSpPr>
          <p:cNvPr id="9" name="Rectangle 27">
            <a:extLst>
              <a:ext uri="{FF2B5EF4-FFF2-40B4-BE49-F238E27FC236}">
                <a16:creationId xmlns:a16="http://schemas.microsoft.com/office/drawing/2014/main" id="{DB610655-4CEC-4A2A-27E1-33412E50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599" y="10883"/>
            <a:ext cx="9144000" cy="9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Tư</a:t>
            </a:r>
            <a:r>
              <a:rPr lang="en-US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25</a:t>
            </a:r>
            <a:r>
              <a:rPr lang="en-US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202</a:t>
            </a:r>
            <a:r>
              <a:rPr lang="vi-VN" alt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  <a:endParaRPr lang="en-US" alt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800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800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trải</a:t>
            </a:r>
            <a:r>
              <a:rPr lang="en-US" altLang="en-US" sz="2800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00"/>
                </a:solidFill>
                <a:cs typeface="Arial" panose="020B0604020202020204" pitchFamily="34" charset="0"/>
              </a:rPr>
              <a:t>nghiệm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BE9093A-63D7-C0FF-F75A-2FECAD737A7E}"/>
              </a:ext>
            </a:extLst>
          </p:cNvPr>
          <p:cNvSpPr txBox="1"/>
          <p:nvPr/>
        </p:nvSpPr>
        <p:spPr>
          <a:xfrm>
            <a:off x="-10887" y="2956350"/>
            <a:ext cx="5900057" cy="387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2-3 câu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nghe câu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đâu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quen, đâu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quen –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A2C376-B876-E15B-C7FF-6E3FA6571FF9}"/>
              </a:ext>
            </a:extLst>
          </p:cNvPr>
          <p:cNvSpPr txBox="1"/>
          <p:nvPr/>
        </p:nvSpPr>
        <p:spPr>
          <a:xfrm>
            <a:off x="2966357" y="854172"/>
            <a:ext cx="6150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cóc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7021286" y="3298371"/>
            <a:ext cx="48468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muộn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B0F88B6-E266-DB7F-D36E-A6CBBC3C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81308"/>
            <a:ext cx="5336721" cy="4876692"/>
          </a:xfrm>
          <a:prstGeom prst="rect">
            <a:avLst/>
          </a:prstGeom>
        </p:spPr>
      </p:pic>
      <p:sp>
        <p:nvSpPr>
          <p:cNvPr id="8" name="Hộp chú thích: Đường Cong Đôi 7">
            <a:extLst>
              <a:ext uri="{FF2B5EF4-FFF2-40B4-BE49-F238E27FC236}">
                <a16:creationId xmlns:a16="http://schemas.microsoft.com/office/drawing/2014/main" id="{F7D1AE51-1B3D-03C1-990F-A6F2A54973BD}"/>
              </a:ext>
            </a:extLst>
          </p:cNvPr>
          <p:cNvSpPr/>
          <p:nvPr/>
        </p:nvSpPr>
        <p:spPr>
          <a:xfrm>
            <a:off x="3331031" y="4189076"/>
            <a:ext cx="2024742" cy="612648"/>
          </a:xfrm>
          <a:prstGeom prst="border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747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707571" y="1787178"/>
            <a:ext cx="107768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i="1" dirty="0">
                <a:effectLst/>
                <a:ea typeface="Calibri" panose="020F0502020204030204" pitchFamily="34" charset="0"/>
              </a:rPr>
              <a:t>Xung quanh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chúng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ta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rất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nhiều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quen em hay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gặp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. </a:t>
            </a:r>
            <a:r>
              <a:rPr lang="vi-VN" sz="2800" b="1" i="1" dirty="0" err="1">
                <a:ea typeface="Calibri" panose="020F0502020204030204" pitchFamily="34" charset="0"/>
              </a:rPr>
              <a:t>C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thể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họ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rất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yêu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quý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em nhưng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nhớ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là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những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QUEN, không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phải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NGƯỜI THÂN.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Vì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vậy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nói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chối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thật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lịch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khi ở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một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, chưa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được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đồng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ý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của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bố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mẹ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nhé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!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942114" y="1382485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8B8875C-8EDB-32A1-D100-8CAF9E386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r="3613" b="16352"/>
          <a:stretch/>
        </p:blipFill>
        <p:spPr>
          <a:xfrm>
            <a:off x="9416141" y="4159944"/>
            <a:ext cx="2797629" cy="270894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53DE4CC-F859-ACE9-2F39-AFB8244C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57" y="3540442"/>
            <a:ext cx="4973410" cy="33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2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84849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2456652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B591-37AB-4B47-A737-9201B17B6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650" y="2202716"/>
            <a:ext cx="78613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7513B-137C-4EA6-A8F7-E871074A3E63}"/>
              </a:ext>
            </a:extLst>
          </p:cNvPr>
          <p:cNvSpPr txBox="1"/>
          <p:nvPr/>
        </p:nvSpPr>
        <p:spPr>
          <a:xfrm>
            <a:off x="7667973" y="1656432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Chạy nhanh về nhà.</a:t>
            </a:r>
          </a:p>
        </p:txBody>
      </p:sp>
      <p:pic>
        <p:nvPicPr>
          <p:cNvPr id="7" name="yt1s.com - DẠY CON CÁCH XỬ TRÍ KHI BỊ NGƯỜI LẠ TIẾP CẬN  KỸ NĂNG AN TOÀN CHO BÉ">
            <a:hlinkClick r:id="" action="ppaction://media"/>
            <a:extLst>
              <a:ext uri="{FF2B5EF4-FFF2-40B4-BE49-F238E27FC236}">
                <a16:creationId xmlns:a16="http://schemas.microsoft.com/office/drawing/2014/main" id="{64CDBBD0-3C2B-605E-AB7E-A2D365D4F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2" y="0"/>
            <a:ext cx="12193302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651933" y="1222964"/>
            <a:ext cx="10930467" cy="2086293"/>
            <a:chOff x="488950" y="345721"/>
            <a:chExt cx="8197850" cy="16973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97850" cy="167428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5" y="345721"/>
              <a:ext cx="4225477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giờ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học</a:t>
              </a:r>
              <a:endParaRPr lang="en-US" sz="2800" b="1" kern="0" dirty="0">
                <a:solidFill>
                  <a:srgbClr val="00A65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532384" y="774636"/>
              <a:ext cx="6984078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Học thuộc số điện thoại của người thân và địa chỉ nhà mình.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73635-DEDF-4E3A-AD85-A2A2BF956A26}"/>
              </a:ext>
            </a:extLst>
          </p:cNvPr>
          <p:cNvGrpSpPr/>
          <p:nvPr/>
        </p:nvGrpSpPr>
        <p:grpSpPr>
          <a:xfrm>
            <a:off x="2617464" y="2812139"/>
            <a:ext cx="7073784" cy="3911699"/>
            <a:chOff x="1963098" y="1896831"/>
            <a:chExt cx="5305338" cy="293377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EDD6262-86AE-4D3B-BEFD-75B19FFC8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551" y="1896831"/>
              <a:ext cx="2677521" cy="2933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4578EF-B37B-433C-9ED7-28AADCFEA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098" y="2571382"/>
              <a:ext cx="1209453" cy="120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5C7E647-D7C5-479A-AA0D-9695DD2E9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152" y="2338966"/>
              <a:ext cx="1674284" cy="167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46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515E4DB-62BE-95BE-79AB-0A5AF2582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BEDA37AB-7A56-9E7C-C2F9-08FE1A3B87E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-96" y="1248"/>
            <a:chExt cx="6000" cy="1968"/>
          </a:xfrm>
        </p:grpSpPr>
        <p:sp>
          <p:nvSpPr>
            <p:cNvPr id="25610" name="Rectangle 4">
              <a:extLst>
                <a:ext uri="{FF2B5EF4-FFF2-40B4-BE49-F238E27FC236}">
                  <a16:creationId xmlns:a16="http://schemas.microsoft.com/office/drawing/2014/main" id="{9DB21A7D-D9D7-9D6C-41A1-77A64D622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5611" name="Picture 5" descr="peace_dove_olive_branch_hg_wht">
              <a:extLst>
                <a:ext uri="{FF2B5EF4-FFF2-40B4-BE49-F238E27FC236}">
                  <a16:creationId xmlns:a16="http://schemas.microsoft.com/office/drawing/2014/main" id="{A3589ED8-4C9E-5585-194F-60EEEBD6B20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4" name="Picture 6" descr="J0124039">
            <a:extLst>
              <a:ext uri="{FF2B5EF4-FFF2-40B4-BE49-F238E27FC236}">
                <a16:creationId xmlns:a16="http://schemas.microsoft.com/office/drawing/2014/main" id="{8BFE4A68-D8F6-5576-E8AC-6577F7AD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250" y="4133850"/>
            <a:ext cx="262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J0124039">
            <a:extLst>
              <a:ext uri="{FF2B5EF4-FFF2-40B4-BE49-F238E27FC236}">
                <a16:creationId xmlns:a16="http://schemas.microsoft.com/office/drawing/2014/main" id="{9F0FC619-4DB9-1399-91F5-2E82C484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99375" y="301625"/>
            <a:ext cx="2203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hborder2">
            <a:extLst>
              <a:ext uri="{FF2B5EF4-FFF2-40B4-BE49-F238E27FC236}">
                <a16:creationId xmlns:a16="http://schemas.microsoft.com/office/drawing/2014/main" id="{29893139-D7EE-7836-7628-2344A5FC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hborder2">
            <a:extLst>
              <a:ext uri="{FF2B5EF4-FFF2-40B4-BE49-F238E27FC236}">
                <a16:creationId xmlns:a16="http://schemas.microsoft.com/office/drawing/2014/main" id="{95095E31-D6BE-2F57-3A9C-10CA3C55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WordArt 10">
            <a:extLst>
              <a:ext uri="{FF2B5EF4-FFF2-40B4-BE49-F238E27FC236}">
                <a16:creationId xmlns:a16="http://schemas.microsoft.com/office/drawing/2014/main" id="{F20E67F5-E8F9-D51F-E18B-C93618E17E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143000"/>
            <a:ext cx="85344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7178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  <a:contourClr>
                <a:srgbClr val="A603AB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XIN CHÂN THÀNH CẢM ƠN </a:t>
            </a:r>
            <a:r>
              <a:rPr lang="vi-VN" sz="54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các em</a:t>
            </a:r>
            <a:endParaRPr lang="vi-VN" sz="54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9" name="Em y771.WAV">
            <a:hlinkClick r:id="" action="ppaction://media"/>
            <a:extLst>
              <a:ext uri="{FF2B5EF4-FFF2-40B4-BE49-F238E27FC236}">
                <a16:creationId xmlns:a16="http://schemas.microsoft.com/office/drawing/2014/main" id="{AE917D86-5804-BB2A-77CD-722080F6AA78}"/>
              </a:ext>
            </a:extLst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3738" y="2522538"/>
            <a:ext cx="322262" cy="334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1159176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1556076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49997-11FC-426B-A816-2900CA7EA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34" t="2181"/>
          <a:stretch/>
        </p:blipFill>
        <p:spPr>
          <a:xfrm>
            <a:off x="4365171" y="2857936"/>
            <a:ext cx="6932237" cy="4059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3316624"/>
            <a:ext cx="3034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1: Sơn đang đứng một mình ở cổng trường chờ bố mẹ đến đón thì phát hiện có người lạ theo dõi mình. Nếu là Sơn, em sẽ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7C3F5-FA2C-4825-82AE-4EF06FB5E375}"/>
              </a:ext>
            </a:extLst>
          </p:cNvPr>
          <p:cNvSpPr txBox="1"/>
          <p:nvPr/>
        </p:nvSpPr>
        <p:spPr>
          <a:xfrm>
            <a:off x="7641517" y="2115630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Đi ngay vào phòng bảo vệ của trường.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Mượn bác bảo vệ điện thoại và gọi điện cho bố mẹ.</a:t>
            </a: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118094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164315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415622" y="3784706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B591-37AB-4B47-A737-9201B17B6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9" t="3136"/>
          <a:stretch/>
        </p:blipFill>
        <p:spPr>
          <a:xfrm>
            <a:off x="3995056" y="3013589"/>
            <a:ext cx="7796893" cy="3862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7513B-137C-4EA6-A8F7-E871074A3E63}"/>
              </a:ext>
            </a:extLst>
          </p:cNvPr>
          <p:cNvSpPr txBox="1"/>
          <p:nvPr/>
        </p:nvSpPr>
        <p:spPr>
          <a:xfrm>
            <a:off x="7667973" y="2113634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Chạy nhanh về nhà.</a:t>
            </a:r>
          </a:p>
        </p:txBody>
      </p:sp>
    </p:spTree>
    <p:extLst>
      <p:ext uri="{BB962C8B-B14F-4D97-AF65-F5344CB8AC3E}">
        <p14:creationId xmlns:p14="http://schemas.microsoft.com/office/powerpoint/2010/main" val="2266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859971" y="2660346"/>
            <a:ext cx="4223658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chơi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búp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bê trên tay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DC49B7-36E4-D9DA-A05C-AA988FAB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7" y="1789332"/>
            <a:ext cx="5087710" cy="50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859971" y="2976032"/>
            <a:ext cx="3853543" cy="2309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riêng em ra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nơi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vắng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E16F0D5-CC92-406B-3C73-691ADDB15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31" y="1841920"/>
            <a:ext cx="5035122" cy="50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435428" y="1939575"/>
            <a:ext cx="112340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effectLst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ea typeface="Calibri" panose="020F0502020204030204" pitchFamily="34" charset="0"/>
              </a:rPr>
              <a:t> chuông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báo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động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sẽ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phát</a:t>
            </a:r>
            <a:r>
              <a:rPr lang="vi-VN" sz="2800" dirty="0">
                <a:effectLst/>
                <a:ea typeface="Calibri" panose="020F0502020204030204" pitchFamily="34" charset="0"/>
              </a:rPr>
              <a:t> ra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ea typeface="Calibri" panose="020F0502020204030204" pitchFamily="34" charset="0"/>
              </a:rPr>
              <a:t> trong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chính</a:t>
            </a:r>
            <a:r>
              <a:rPr lang="vi-VN" sz="2800" dirty="0">
                <a:effectLst/>
                <a:ea typeface="Calibri" panose="020F0502020204030204" pitchFamily="34" charset="0"/>
              </a:rPr>
              <a:t> suy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nghĩ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cảnh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giác</a:t>
            </a:r>
            <a:r>
              <a:rPr lang="vi-VN" sz="2800" dirty="0">
                <a:effectLst/>
                <a:ea typeface="Calibri" panose="020F0502020204030204" pitchFamily="34" charset="0"/>
              </a:rPr>
              <a:t> khi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gặp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lạ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khiến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dirty="0">
                <a:effectLst/>
                <a:ea typeface="Calibri" panose="020F0502020204030204" pitchFamily="34" charset="0"/>
              </a:rPr>
              <a:t> lo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sợ</a:t>
            </a:r>
            <a:r>
              <a:rPr lang="vi-VN" sz="2800" dirty="0">
                <a:effectLst/>
                <a:ea typeface="Calibri" panose="020F0502020204030204" pitchFamily="34" charset="0"/>
              </a:rPr>
              <a:t>. Khi </a:t>
            </a:r>
            <a:r>
              <a:rPr lang="vi-VN" sz="2800" b="1" dirty="0">
                <a:effectLst/>
                <a:ea typeface="Calibri" panose="020F0502020204030204" pitchFamily="34" charset="0"/>
              </a:rPr>
              <a:t>“nghe”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ea typeface="Calibri" panose="020F0502020204030204" pitchFamily="34" charset="0"/>
              </a:rPr>
              <a:t> chuông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ấy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nghĩa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là</a:t>
            </a:r>
            <a:r>
              <a:rPr lang="vi-VN" sz="2800" dirty="0">
                <a:effectLst/>
                <a:ea typeface="Calibri" panose="020F0502020204030204" pitchFamily="34" charset="0"/>
              </a:rPr>
              <a:t> em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đã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biết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cách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bảo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vệ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dirty="0">
                <a:effectLst/>
                <a:ea typeface="Calibri" panose="020F0502020204030204" pitchFamily="34" charset="0"/>
              </a:rPr>
              <a:t> nhanh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chóng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tìm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kiếm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trợ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giúp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những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lớn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đáng</a:t>
            </a:r>
            <a:r>
              <a:rPr lang="vi-VN" sz="2800" dirty="0">
                <a:effectLst/>
                <a:ea typeface="Calibri" panose="020F0502020204030204" pitchFamily="34" charset="0"/>
              </a:rPr>
              <a:t> tin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cậy</a:t>
            </a:r>
            <a:r>
              <a:rPr lang="vi-VN" sz="2800" dirty="0">
                <a:effectLst/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789713" y="1479094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CF076E2-D570-87CD-9C37-7DE9A2B5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63492"/>
          <a:stretch/>
        </p:blipFill>
        <p:spPr>
          <a:xfrm>
            <a:off x="473904" y="3735717"/>
            <a:ext cx="6911274" cy="309001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2F2F1E9-9250-2B87-3065-B6C97DF02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178" y="3735716"/>
            <a:ext cx="3963959" cy="30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435428" y="1939575"/>
            <a:ext cx="112340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chuông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báo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ra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suy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nghĩ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bởi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cảnh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khi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gặp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lo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 Khi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“nghe”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chuông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bảo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hãy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nhanh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chóng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kiếm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giúp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lớn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tin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cậy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789713" y="1479094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F720448-859B-8036-A38D-C16204D9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3684461"/>
            <a:ext cx="12046740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6575566" y="3043371"/>
            <a:ext cx="5616434" cy="1536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18074DDF-F5B4-35D8-942E-4FF0B70EC328}"/>
              </a:ext>
            </a:extLst>
          </p:cNvPr>
          <p:cNvGrpSpPr/>
          <p:nvPr/>
        </p:nvGrpSpPr>
        <p:grpSpPr>
          <a:xfrm>
            <a:off x="434833" y="1785258"/>
            <a:ext cx="5748252" cy="5072742"/>
            <a:chOff x="434833" y="1785258"/>
            <a:chExt cx="5748252" cy="5072742"/>
          </a:xfrm>
        </p:grpSpPr>
        <p:pic>
          <p:nvPicPr>
            <p:cNvPr id="7" name="Hình ảnh 6" descr="Ảnh có chứa trang phục, phim hoạt hình, văn bản, bản phác thảo&#10;&#10;Mô tả được tạo tự động">
              <a:extLst>
                <a:ext uri="{FF2B5EF4-FFF2-40B4-BE49-F238E27FC236}">
                  <a16:creationId xmlns:a16="http://schemas.microsoft.com/office/drawing/2014/main" id="{0C949C3E-AE5F-35A1-62EE-AF973FEE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34" y="1845677"/>
              <a:ext cx="5748251" cy="5012323"/>
            </a:xfrm>
            <a:prstGeom prst="rect">
              <a:avLst/>
            </a:prstGeom>
          </p:spPr>
        </p:pic>
        <p:sp>
          <p:nvSpPr>
            <p:cNvPr id="8" name="Bong bóng Lời nói: Hình bầu dục 7">
              <a:extLst>
                <a:ext uri="{FF2B5EF4-FFF2-40B4-BE49-F238E27FC236}">
                  <a16:creationId xmlns:a16="http://schemas.microsoft.com/office/drawing/2014/main" id="{E56BDB76-445E-9FD0-A8BA-971E039019E8}"/>
                </a:ext>
              </a:extLst>
            </p:cNvPr>
            <p:cNvSpPr/>
            <p:nvPr/>
          </p:nvSpPr>
          <p:spPr>
            <a:xfrm>
              <a:off x="434833" y="1785258"/>
              <a:ext cx="5480970" cy="1140586"/>
            </a:xfrm>
            <a:prstGeom prst="wedgeEllipseCallout">
              <a:avLst>
                <a:gd name="adj1" fmla="val -11444"/>
                <a:gd name="adj2" fmla="val 939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Bác</a:t>
              </a:r>
              <a:r>
                <a:rPr lang="en-US" dirty="0"/>
                <a:t> </a:t>
              </a:r>
              <a:r>
                <a:rPr lang="en-US" dirty="0" err="1"/>
                <a:t>là</a:t>
              </a:r>
              <a:r>
                <a:rPr lang="en-US" dirty="0"/>
                <a:t> </a:t>
              </a:r>
              <a:r>
                <a:rPr lang="en-US" dirty="0" err="1"/>
                <a:t>bác</a:t>
              </a:r>
              <a:r>
                <a:rPr lang="en-US" dirty="0"/>
                <a:t> Nam, </a:t>
              </a:r>
              <a:r>
                <a:rPr lang="en-US" dirty="0" err="1"/>
                <a:t>hàng</a:t>
              </a:r>
              <a:r>
                <a:rPr lang="en-US" dirty="0"/>
                <a:t> </a:t>
              </a:r>
              <a:r>
                <a:rPr lang="en-US" dirty="0" err="1"/>
                <a:t>xóm</a:t>
              </a:r>
              <a:r>
                <a:rPr lang="en-US" dirty="0"/>
                <a:t>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cháu</a:t>
              </a:r>
              <a:r>
                <a:rPr lang="en-US" dirty="0"/>
                <a:t> </a:t>
              </a:r>
              <a:r>
                <a:rPr lang="en-US" dirty="0" err="1"/>
                <a:t>đây</a:t>
              </a:r>
              <a:r>
                <a:rPr lang="en-US" dirty="0"/>
                <a:t>, </a:t>
              </a:r>
              <a:r>
                <a:rPr lang="en-US" dirty="0" err="1"/>
                <a:t>mở</a:t>
              </a:r>
              <a:r>
                <a:rPr lang="en-US" dirty="0"/>
                <a:t> </a:t>
              </a:r>
              <a:r>
                <a:rPr lang="en-US" dirty="0" err="1"/>
                <a:t>cửa</a:t>
              </a:r>
              <a:r>
                <a:rPr lang="en-US" dirty="0"/>
                <a:t> </a:t>
              </a:r>
              <a:r>
                <a:rPr lang="en-US" dirty="0" err="1"/>
                <a:t>cho</a:t>
              </a:r>
              <a:r>
                <a:rPr lang="en-US" dirty="0"/>
                <a:t> </a:t>
              </a:r>
              <a:r>
                <a:rPr lang="en-US" dirty="0" err="1"/>
                <a:t>bác</a:t>
              </a:r>
              <a:r>
                <a:rPr lang="en-US" dirty="0"/>
                <a:t> </a:t>
              </a:r>
              <a:r>
                <a:rPr lang="en-US" dirty="0" err="1"/>
                <a:t>vào</a:t>
              </a:r>
              <a:r>
                <a:rPr lang="en-US" dirty="0"/>
                <a:t> </a:t>
              </a:r>
              <a:r>
                <a:rPr lang="en-US" dirty="0" err="1"/>
                <a:t>chơi</a:t>
              </a:r>
              <a:r>
                <a:rPr lang="en-US" dirty="0"/>
                <a:t> </a:t>
              </a:r>
              <a:r>
                <a:rPr lang="en-US" dirty="0" err="1"/>
                <a:t>nhé</a:t>
              </a:r>
              <a:r>
                <a:rPr lang="en-US" dirty="0"/>
                <a:t>.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22921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6422570" y="3004457"/>
            <a:ext cx="5627915" cy="203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302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4F1D43-495B-1CDA-1000-3047404A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2" y="1900107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893</Words>
  <Application>Microsoft Office PowerPoint</Application>
  <PresentationFormat>Widescreen</PresentationFormat>
  <Paragraphs>50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Pangolin</vt:lpstr>
      <vt:lpstr>Times New Roman</vt:lpstr>
      <vt:lpstr>UTM Androgyne</vt:lpstr>
      <vt:lpstr>UTM Cookies</vt:lpstr>
      <vt:lpstr>Chủ đề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 Nguyen</dc:creator>
  <cp:lastModifiedBy>Admin</cp:lastModifiedBy>
  <cp:revision>32</cp:revision>
  <dcterms:created xsi:type="dcterms:W3CDTF">2024-02-27T13:47:24Z</dcterms:created>
  <dcterms:modified xsi:type="dcterms:W3CDTF">2026-02-25T23:08:08Z</dcterms:modified>
</cp:coreProperties>
</file>