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9" r:id="rId4"/>
    <p:sldMasterId id="2147483691" r:id="rId5"/>
    <p:sldMasterId id="2147483703" r:id="rId6"/>
    <p:sldMasterId id="2147483707" r:id="rId7"/>
    <p:sldMasterId id="2147483721" r:id="rId8"/>
    <p:sldMasterId id="2147483736" r:id="rId9"/>
  </p:sldMasterIdLst>
  <p:notesMasterIdLst>
    <p:notesMasterId r:id="rId13"/>
  </p:notesMasterIdLst>
  <p:sldIdLst>
    <p:sldId id="3416" r:id="rId10"/>
    <p:sldId id="317" r:id="rId11"/>
    <p:sldId id="318" r:id="rId12"/>
    <p:sldId id="319" r:id="rId14"/>
    <p:sldId id="266" r:id="rId15"/>
    <p:sldId id="271" r:id="rId16"/>
    <p:sldId id="267" r:id="rId17"/>
    <p:sldId id="272" r:id="rId18"/>
    <p:sldId id="270" r:id="rId19"/>
    <p:sldId id="257" r:id="rId20"/>
    <p:sldId id="261" r:id="rId21"/>
    <p:sldId id="496" r:id="rId22"/>
    <p:sldId id="3397" r:id="rId23"/>
    <p:sldId id="265" r:id="rId24"/>
    <p:sldId id="300" r:id="rId25"/>
    <p:sldId id="3409" r:id="rId26"/>
    <p:sldId id="3410" r:id="rId27"/>
    <p:sldId id="3411" r:id="rId28"/>
    <p:sldId id="3412" r:id="rId29"/>
    <p:sldId id="3413" r:id="rId30"/>
    <p:sldId id="3414" r:id="rId31"/>
    <p:sldId id="3415" r:id="rId32"/>
    <p:sldId id="3408" r:id="rId33"/>
    <p:sldId id="28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 autoAdjust="0"/>
    <p:restoredTop sz="94660"/>
  </p:normalViewPr>
  <p:slideViewPr>
    <p:cSldViewPr snapToGrid="0">
      <p:cViewPr varScale="1">
        <p:scale>
          <a:sx n="63" d="100"/>
          <a:sy n="63" d="100"/>
        </p:scale>
        <p:origin x="8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24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118A0B5-4F2B-482C-B0D0-23488176ACC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118A0B5-4F2B-482C-B0D0-23488176ACC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118A0B5-4F2B-482C-B0D0-23488176ACC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118A0B5-4F2B-482C-B0D0-23488176ACC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12"/>
          <p:cNvPicPr>
            <a:picLocks noChangeAspect="1"/>
          </p:cNvPicPr>
          <p:nvPr userDrawn="1"/>
        </p:nvPicPr>
        <p:blipFill>
          <a:blip r:embed="rId2"/>
          <a:srcRect l="17" t="6800" r="-702" b="7530"/>
          <a:stretch>
            <a:fillRect/>
          </a:stretch>
        </p:blipFill>
        <p:spPr>
          <a:xfrm>
            <a:off x="0" y="0"/>
            <a:ext cx="12315463" cy="6858000"/>
          </a:xfrm>
          <a:prstGeom prst="rect">
            <a:avLst/>
          </a:prstGeom>
        </p:spPr>
      </p:pic>
      <p:sp>
        <p:nvSpPr>
          <p:cNvPr id="7" name="Hình chữ nhật: Góc Tròn 7"/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400">
              <a:defRPr/>
            </a:pPr>
            <a:r>
              <a:rPr lang="zh-CN" altLang="en-US" sz="1735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年度工作概述</a:t>
            </a:r>
            <a:endParaRPr lang="zh-CN" altLang="en-US" sz="1735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400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400">
              <a:defRPr/>
            </a:pPr>
            <a:endParaRPr lang="zh-CN" altLang="en-US" sz="1865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2"/>
          <p:cNvPicPr>
            <a:picLocks noChangeAspect="1"/>
          </p:cNvPicPr>
          <p:nvPr userDrawn="1"/>
        </p:nvPicPr>
        <p:blipFill>
          <a:blip r:embed="rId2"/>
          <a:srcRect l="17" t="6800" r="-702" b="7530"/>
          <a:stretch>
            <a:fillRect/>
          </a:stretch>
        </p:blipFill>
        <p:spPr>
          <a:xfrm>
            <a:off x="0" y="0"/>
            <a:ext cx="12315463" cy="6858000"/>
          </a:xfrm>
          <a:prstGeom prst="rect">
            <a:avLst/>
          </a:prstGeom>
        </p:spPr>
      </p:pic>
      <p:sp>
        <p:nvSpPr>
          <p:cNvPr id="3" name="Hình chữ nhật: Góc Tròn 7"/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2"/>
          <p:cNvPicPr>
            <a:picLocks noChangeAspect="1"/>
          </p:cNvPicPr>
          <p:nvPr userDrawn="1"/>
        </p:nvPicPr>
        <p:blipFill>
          <a:blip r:embed="rId2"/>
          <a:srcRect l="17" t="6800" r="-702" b="7530"/>
          <a:stretch>
            <a:fillRect/>
          </a:stretch>
        </p:blipFill>
        <p:spPr>
          <a:xfrm>
            <a:off x="0" y="0"/>
            <a:ext cx="12315463" cy="6858000"/>
          </a:xfrm>
          <a:prstGeom prst="rect">
            <a:avLst/>
          </a:prstGeom>
        </p:spPr>
      </p:pic>
      <p:sp>
        <p:nvSpPr>
          <p:cNvPr id="3" name="Hình chữ nhật: Góc Tròn 7"/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8D5219-7ADE-461A-8083-AC22E3B4012A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6E1B61-A2AE-4714-8375-594C8400A0EB}" type="slidenum">
              <a:rPr lang="vi-VN" smtClean="0"/>
            </a:fld>
            <a:endParaRPr lang="vi-VN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5250"/>
            <a:ext cx="12427974" cy="6953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8D5219-7ADE-461A-8083-AC22E3B4012A}" type="datetimeFigureOut">
              <a:rPr lang="vi-VN" smtClean="0"/>
            </a:fld>
            <a:endParaRPr lang="vi-VN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6E1B61-A2AE-4714-8375-594C8400A0EB}" type="slidenum">
              <a:rPr lang="vi-VN" smtClean="0"/>
            </a:fld>
            <a:endParaRPr lang="vi-VN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5250"/>
            <a:ext cx="12427974" cy="6953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66675"/>
            <a:ext cx="12372975" cy="6924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66675"/>
            <a:ext cx="12372975" cy="6924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66675"/>
            <a:ext cx="12372975" cy="6924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66675"/>
            <a:ext cx="12372975" cy="6924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66675"/>
            <a:ext cx="12372975" cy="6924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66675"/>
            <a:ext cx="12372975" cy="6924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66675"/>
            <a:ext cx="12372975" cy="6924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66675"/>
            <a:ext cx="12372975" cy="6924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66675"/>
            <a:ext cx="12372975" cy="6924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66675"/>
            <a:ext cx="12372975" cy="6924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2"/>
          <p:cNvPicPr>
            <a:picLocks noChangeAspect="1"/>
          </p:cNvPicPr>
          <p:nvPr userDrawn="1"/>
        </p:nvPicPr>
        <p:blipFill>
          <a:blip r:embed="rId2"/>
          <a:srcRect l="17" t="6800" r="-702" b="7530"/>
          <a:stretch>
            <a:fillRect/>
          </a:stretch>
        </p:blipFill>
        <p:spPr>
          <a:xfrm>
            <a:off x="-119270" y="0"/>
            <a:ext cx="12434733" cy="6858000"/>
          </a:xfrm>
          <a:prstGeom prst="rect">
            <a:avLst/>
          </a:prstGeom>
        </p:spPr>
      </p:pic>
      <p:sp>
        <p:nvSpPr>
          <p:cNvPr id="3" name="Hình chữ nhật: Góc Tròn 7"/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66675"/>
            <a:ext cx="12372975" cy="6924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8D5219-7ADE-461A-8083-AC22E3B4012A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6E1B61-A2AE-4714-8375-594C8400A0EB}" type="slidenum">
              <a:rPr lang="vi-VN" smtClean="0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 userDrawn="1"/>
        </p:nvPicPr>
        <p:blipFill>
          <a:blip r:embed="rId2"/>
          <a:srcRect l="854" t="5959" r="886" b="6523"/>
          <a:stretch>
            <a:fillRect/>
          </a:stretch>
        </p:blipFill>
        <p:spPr>
          <a:xfrm>
            <a:off x="0" y="0"/>
            <a:ext cx="1219445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7"/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9.xml"/><Relationship Id="rId8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5" Type="http://schemas.openxmlformats.org/officeDocument/2006/relationships/theme" Target="../theme/theme5.xml"/><Relationship Id="rId4" Type="http://schemas.openxmlformats.org/officeDocument/2006/relationships/image" Target="../media/image4.png"/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5" Type="http://schemas.openxmlformats.org/officeDocument/2006/relationships/theme" Target="../theme/theme6.xml"/><Relationship Id="rId14" Type="http://schemas.openxmlformats.org/officeDocument/2006/relationships/image" Target="../media/image5.jpeg"/><Relationship Id="rId1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5" Type="http://schemas.openxmlformats.org/officeDocument/2006/relationships/theme" Target="../theme/theme7.xml"/><Relationship Id="rId14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89.xml"/><Relationship Id="rId7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3.xml"/><Relationship Id="rId14" Type="http://schemas.openxmlformats.org/officeDocument/2006/relationships/theme" Target="../theme/theme8.xml"/><Relationship Id="rId13" Type="http://schemas.openxmlformats.org/officeDocument/2006/relationships/image" Target="../media/image9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1.xml"/><Relationship Id="rId1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/>
          <p:cNvPicPr>
            <a:picLocks noChangeAspect="1"/>
          </p:cNvPicPr>
          <p:nvPr userDrawn="1"/>
        </p:nvPicPr>
        <p:blipFill>
          <a:blip r:embed="rId12"/>
          <a:srcRect l="17" t="6800" r="-702" b="7530"/>
          <a:stretch>
            <a:fillRect/>
          </a:stretch>
        </p:blipFill>
        <p:spPr>
          <a:xfrm>
            <a:off x="0" y="0"/>
            <a:ext cx="12315463" cy="6858000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861" y="163464"/>
            <a:ext cx="1589135" cy="15891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4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2" Type="http://schemas.openxmlformats.org/officeDocument/2006/relationships/image" Target="../media/image25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4.xml"/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2.xml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4.xml"/><Relationship Id="rId3" Type="http://schemas.openxmlformats.org/officeDocument/2006/relationships/tags" Target="../tags/tag2.xml"/><Relationship Id="rId2" Type="http://schemas.openxmlformats.org/officeDocument/2006/relationships/image" Target="../media/image27.png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4.xml"/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7" Type="http://schemas.openxmlformats.org/officeDocument/2006/relationships/audio" Target="../media/audio2.wav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tags" Target="../tags/tag1.xml"/><Relationship Id="rId2" Type="http://schemas.openxmlformats.org/officeDocument/2006/relationships/audio" Target="../media/audio1.wav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hdphoto" Target="../media/image34.wdp"/><Relationship Id="rId1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microsoft.com/office/2007/relationships/hdphoto" Target="../media/image42.wdp"/><Relationship Id="rId7" Type="http://schemas.openxmlformats.org/officeDocument/2006/relationships/image" Target="../media/image41.png"/><Relationship Id="rId6" Type="http://schemas.microsoft.com/office/2007/relationships/hdphoto" Target="../media/image40.wdp"/><Relationship Id="rId5" Type="http://schemas.openxmlformats.org/officeDocument/2006/relationships/image" Target="../media/image39.png"/><Relationship Id="rId4" Type="http://schemas.microsoft.com/office/2007/relationships/hdphoto" Target="../media/image38.wdp"/><Relationship Id="rId3" Type="http://schemas.openxmlformats.org/officeDocument/2006/relationships/image" Target="../media/image37.png"/><Relationship Id="rId2" Type="http://schemas.microsoft.com/office/2007/relationships/hdphoto" Target="../media/image36.wdp"/><Relationship Id="rId1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2.xml"/><Relationship Id="rId1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0.xml"/><Relationship Id="rId6" Type="http://schemas.openxmlformats.org/officeDocument/2006/relationships/audio" Target="../media/audio3.wav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0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70.xml"/><Relationship Id="rId7" Type="http://schemas.openxmlformats.org/officeDocument/2006/relationships/audio" Target="../media/audio3.wav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0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70.xml"/><Relationship Id="rId7" Type="http://schemas.openxmlformats.org/officeDocument/2006/relationships/audio" Target="../media/audio3.wav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0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70.xml"/><Relationship Id="rId7" Type="http://schemas.openxmlformats.org/officeDocument/2006/relationships/audio" Target="../media/audio3.wav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4645" y="1603089"/>
            <a:ext cx="5602710" cy="3651821"/>
          </a:xfrm>
          <a:prstGeom prst="rect">
            <a:avLst/>
          </a:prstGeom>
        </p:spPr>
      </p:pic>
      <p:sp>
        <p:nvSpPr>
          <p:cNvPr id="3" name="Freeform 19"/>
          <p:cNvSpPr/>
          <p:nvPr/>
        </p:nvSpPr>
        <p:spPr>
          <a:xfrm>
            <a:off x="8523552" y="3071947"/>
            <a:ext cx="3486196" cy="4799434"/>
          </a:xfrm>
          <a:custGeom>
            <a:avLst/>
            <a:gdLst/>
            <a:ahLst/>
            <a:cxnLst/>
            <a:rect l="l" t="t" r="r" b="b"/>
            <a:pathLst>
              <a:path w="1748600" h="2323720">
                <a:moveTo>
                  <a:pt x="0" y="0"/>
                </a:moveTo>
                <a:lnTo>
                  <a:pt x="1748599" y="0"/>
                </a:lnTo>
                <a:lnTo>
                  <a:pt x="1748599" y="2323720"/>
                </a:lnTo>
                <a:lnTo>
                  <a:pt x="0" y="23237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20"/>
          <p:cNvSpPr/>
          <p:nvPr/>
        </p:nvSpPr>
        <p:spPr>
          <a:xfrm>
            <a:off x="91820" y="3196879"/>
            <a:ext cx="3292403" cy="4549570"/>
          </a:xfrm>
          <a:custGeom>
            <a:avLst/>
            <a:gdLst/>
            <a:ahLst/>
            <a:cxnLst/>
            <a:rect l="l" t="t" r="r" b="b"/>
            <a:pathLst>
              <a:path w="2102985" h="2988256">
                <a:moveTo>
                  <a:pt x="0" y="0"/>
                </a:moveTo>
                <a:lnTo>
                  <a:pt x="2102985" y="0"/>
                </a:lnTo>
                <a:lnTo>
                  <a:pt x="2102985" y="2988256"/>
                </a:lnTo>
                <a:lnTo>
                  <a:pt x="0" y="2988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710" y="5040264"/>
            <a:ext cx="1589135" cy="1589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628" y="629847"/>
            <a:ext cx="7504826" cy="3286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9"/>
          <p:cNvSpPr/>
          <p:nvPr/>
        </p:nvSpPr>
        <p:spPr>
          <a:xfrm>
            <a:off x="8523552" y="3071947"/>
            <a:ext cx="3486196" cy="4799434"/>
          </a:xfrm>
          <a:custGeom>
            <a:avLst/>
            <a:gdLst/>
            <a:ahLst/>
            <a:cxnLst/>
            <a:rect l="l" t="t" r="r" b="b"/>
            <a:pathLst>
              <a:path w="1748600" h="2323720">
                <a:moveTo>
                  <a:pt x="0" y="0"/>
                </a:moveTo>
                <a:lnTo>
                  <a:pt x="1748599" y="0"/>
                </a:lnTo>
                <a:lnTo>
                  <a:pt x="1748599" y="2323720"/>
                </a:lnTo>
                <a:lnTo>
                  <a:pt x="0" y="23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20"/>
          <p:cNvSpPr/>
          <p:nvPr/>
        </p:nvSpPr>
        <p:spPr>
          <a:xfrm>
            <a:off x="91820" y="3196879"/>
            <a:ext cx="3292403" cy="4549570"/>
          </a:xfrm>
          <a:custGeom>
            <a:avLst/>
            <a:gdLst/>
            <a:ahLst/>
            <a:cxnLst/>
            <a:rect l="l" t="t" r="r" b="b"/>
            <a:pathLst>
              <a:path w="2102985" h="2988256">
                <a:moveTo>
                  <a:pt x="0" y="0"/>
                </a:moveTo>
                <a:lnTo>
                  <a:pt x="2102985" y="0"/>
                </a:lnTo>
                <a:lnTo>
                  <a:pt x="2102985" y="2988256"/>
                </a:lnTo>
                <a:lnTo>
                  <a:pt x="0" y="29882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 descr="A neon colored word on a black backgroun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97" y="386070"/>
            <a:ext cx="10473836" cy="3560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166" y="1348332"/>
            <a:ext cx="4600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 So sánh các số tròn trăm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772378" y="2284458"/>
            <a:ext cx="3438995" cy="1916637"/>
            <a:chOff x="785166" y="2295090"/>
            <a:chExt cx="3438995" cy="1916637"/>
          </a:xfrm>
        </p:grpSpPr>
        <p:sp>
          <p:nvSpPr>
            <p:cNvPr id="4" name="Rectangle 3"/>
            <p:cNvSpPr/>
            <p:nvPr/>
          </p:nvSpPr>
          <p:spPr>
            <a:xfrm>
              <a:off x="785166" y="2295090"/>
              <a:ext cx="3438995" cy="191663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587" y="2597682"/>
              <a:ext cx="1364463" cy="136446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397" y="2597682"/>
              <a:ext cx="1364463" cy="1364463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426690" y="2284458"/>
            <a:ext cx="4837044" cy="1916637"/>
            <a:chOff x="4439478" y="2295090"/>
            <a:chExt cx="4837044" cy="1916637"/>
          </a:xfrm>
        </p:grpSpPr>
        <p:sp>
          <p:nvSpPr>
            <p:cNvPr id="8" name="Rectangle 7"/>
            <p:cNvSpPr/>
            <p:nvPr/>
          </p:nvSpPr>
          <p:spPr>
            <a:xfrm>
              <a:off x="4439478" y="2295090"/>
              <a:ext cx="4837044" cy="1916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761" y="2571178"/>
              <a:ext cx="1364463" cy="136446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390" y="2571178"/>
              <a:ext cx="1364463" cy="136446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2019" y="2571178"/>
              <a:ext cx="1364463" cy="1364463"/>
            </a:xfrm>
            <a:prstGeom prst="rect">
              <a:avLst/>
            </a:prstGeom>
          </p:spPr>
        </p:pic>
      </p:grpSp>
      <p:sp>
        <p:nvSpPr>
          <p:cNvPr id="12" name="Left Brace 11"/>
          <p:cNvSpPr/>
          <p:nvPr/>
        </p:nvSpPr>
        <p:spPr>
          <a:xfrm rot="16200000">
            <a:off x="2293093" y="2852687"/>
            <a:ext cx="397565" cy="2723322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83836" y="4503687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200</a:t>
            </a:r>
            <a:endParaRPr lang="en-US" sz="3200" dirty="0"/>
          </a:p>
        </p:txBody>
      </p:sp>
      <p:sp>
        <p:nvSpPr>
          <p:cNvPr id="14" name="Left Brace 13"/>
          <p:cNvSpPr/>
          <p:nvPr/>
        </p:nvSpPr>
        <p:spPr>
          <a:xfrm rot="16200000">
            <a:off x="6676052" y="2125488"/>
            <a:ext cx="397565" cy="4177722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41958" y="450368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300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063162" y="4262175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&lt;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73676" y="2473095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200 &lt; 300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300 &gt; 200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/>
      <p:bldP spid="1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4637" y="782713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ea"/>
              <a:sym typeface="+mn-lt"/>
            </a:endParaRPr>
          </a:p>
        </p:txBody>
      </p:sp>
      <p:sp>
        <p:nvSpPr>
          <p:cNvPr id="4" name="Rounded Rectangle 1"/>
          <p:cNvSpPr/>
          <p:nvPr/>
        </p:nvSpPr>
        <p:spPr>
          <a:xfrm>
            <a:off x="1033669" y="1882097"/>
            <a:ext cx="10124661" cy="2743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20963" y="905764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 So sánh các số tròn chục: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1283409" y="2050100"/>
            <a:ext cx="2973150" cy="1916637"/>
            <a:chOff x="1097879" y="1440210"/>
            <a:chExt cx="2973150" cy="1916637"/>
          </a:xfrm>
        </p:grpSpPr>
        <p:sp>
          <p:nvSpPr>
            <p:cNvPr id="7" name="Rectangle 6"/>
            <p:cNvSpPr/>
            <p:nvPr/>
          </p:nvSpPr>
          <p:spPr>
            <a:xfrm>
              <a:off x="1097879" y="1440210"/>
              <a:ext cx="2973150" cy="191663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885" y="1709786"/>
              <a:ext cx="1364463" cy="1364463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3060408" y="1709786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2" name="Rectangle 2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312493" y="1705122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" name="Rectangle 1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851380" y="2050100"/>
            <a:ext cx="2516827" cy="1916637"/>
            <a:chOff x="4665850" y="1440210"/>
            <a:chExt cx="2516827" cy="1916637"/>
          </a:xfrm>
        </p:grpSpPr>
        <p:sp>
          <p:nvSpPr>
            <p:cNvPr id="33" name="Rectangle 32"/>
            <p:cNvSpPr/>
            <p:nvPr/>
          </p:nvSpPr>
          <p:spPr>
            <a:xfrm>
              <a:off x="4665850" y="1440210"/>
              <a:ext cx="2516827" cy="1916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609" y="1712971"/>
              <a:ext cx="1364463" cy="1364463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6682304" y="1705121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6" name="Rectangle 35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2390058" y="4029446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120</a:t>
            </a:r>
            <a:endParaRPr lang="en-US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5856483" y="4029446"/>
            <a:ext cx="759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110</a:t>
            </a:r>
            <a:endParaRPr lang="en-US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4269811" y="3774934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&gt;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69678" y="2150362"/>
            <a:ext cx="2471574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120  </a:t>
            </a:r>
            <a:r>
              <a:rPr lang="en-US" sz="3600" dirty="0">
                <a:solidFill>
                  <a:srgbClr val="FF0000"/>
                </a:solidFill>
              </a:rPr>
              <a:t>&gt;</a:t>
            </a:r>
            <a:r>
              <a:rPr lang="en-US" sz="3600" dirty="0"/>
              <a:t>  110</a:t>
            </a:r>
            <a:endParaRPr lang="en-US" sz="3600" dirty="0"/>
          </a:p>
          <a:p>
            <a:pPr>
              <a:lnSpc>
                <a:spcPct val="150000"/>
              </a:lnSpc>
            </a:pPr>
            <a:r>
              <a:rPr lang="en-US" sz="3600" dirty="0"/>
              <a:t>110  </a:t>
            </a:r>
            <a:r>
              <a:rPr lang="en-US" sz="3600" dirty="0">
                <a:solidFill>
                  <a:srgbClr val="FF0000"/>
                </a:solidFill>
              </a:rPr>
              <a:t>&lt;</a:t>
            </a:r>
            <a:r>
              <a:rPr lang="en-US" sz="3600" dirty="0"/>
              <a:t>  120</a:t>
            </a:r>
            <a:endParaRPr lang="en-US" sz="3600" dirty="0"/>
          </a:p>
        </p:txBody>
      </p:sp>
      <p:sp>
        <p:nvSpPr>
          <p:cNvPr id="50" name="TextBox 49"/>
          <p:cNvSpPr txBox="1"/>
          <p:nvPr/>
        </p:nvSpPr>
        <p:spPr>
          <a:xfrm>
            <a:off x="1029655" y="5361353"/>
            <a:ext cx="10379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Cùng số trăm, khác số chục </a:t>
            </a:r>
            <a:r>
              <a:rPr lang="en-US" sz="3200" dirty="0">
                <a:sym typeface="Wingdings" panose="05000000000000000000" pitchFamily="2" charset="2"/>
              </a:rPr>
              <a:t> chỉ cần so sánh số chục.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5" grpId="0"/>
      <p:bldP spid="46" grpId="0"/>
      <p:bldP spid="47" grpId="0"/>
      <p:bldP spid="48" grpId="0"/>
      <p:bldP spid="49" grpId="0" build="p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6147" y="1304818"/>
            <a:ext cx="10375751" cy="36546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 So sánh các số tròn chục: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146427" y="420325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250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180986" y="421291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350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370965" y="404831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&gt;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74059" y="2160570"/>
            <a:ext cx="2505814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250  </a:t>
            </a:r>
            <a:r>
              <a:rPr lang="en-US" sz="3600" dirty="0">
                <a:solidFill>
                  <a:srgbClr val="FF0000"/>
                </a:solidFill>
              </a:rPr>
              <a:t>&lt;</a:t>
            </a:r>
            <a:r>
              <a:rPr lang="en-US" sz="3600" dirty="0"/>
              <a:t>  350</a:t>
            </a:r>
            <a:endParaRPr lang="en-US" sz="3600" dirty="0"/>
          </a:p>
          <a:p>
            <a:pPr>
              <a:lnSpc>
                <a:spcPct val="150000"/>
              </a:lnSpc>
            </a:pPr>
            <a:r>
              <a:rPr lang="en-US" sz="3600" dirty="0"/>
              <a:t>350  </a:t>
            </a:r>
            <a:r>
              <a:rPr lang="en-US" sz="3600" dirty="0">
                <a:solidFill>
                  <a:srgbClr val="FF0000"/>
                </a:solidFill>
              </a:rPr>
              <a:t>&gt;</a:t>
            </a:r>
            <a:r>
              <a:rPr lang="en-US" sz="3600" dirty="0"/>
              <a:t>  250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926382" y="5394284"/>
            <a:ext cx="10310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Khác số trăm, cùng số chục </a:t>
            </a:r>
            <a:r>
              <a:rPr lang="en-US" sz="3200" dirty="0">
                <a:sym typeface="Wingdings" panose="05000000000000000000" pitchFamily="2" charset="2"/>
              </a:rPr>
              <a:t> chỉ cần so sánh số trăm.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4669049" y="1772630"/>
            <a:ext cx="3715484" cy="2380216"/>
            <a:chOff x="4793033" y="1602152"/>
            <a:chExt cx="3715484" cy="2380216"/>
          </a:xfrm>
        </p:grpSpPr>
        <p:sp>
          <p:nvSpPr>
            <p:cNvPr id="10" name="Rectangle 9"/>
            <p:cNvSpPr/>
            <p:nvPr/>
          </p:nvSpPr>
          <p:spPr>
            <a:xfrm>
              <a:off x="4793033" y="1602152"/>
              <a:ext cx="3715484" cy="238021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456" y="1912039"/>
              <a:ext cx="1364463" cy="1364463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7116249" y="1863317"/>
              <a:ext cx="1070931" cy="1372242"/>
              <a:chOff x="7069755" y="1863317"/>
              <a:chExt cx="1070931" cy="137224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56" y="2064439"/>
              <a:ext cx="1364463" cy="136446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561" y="2202116"/>
              <a:ext cx="1364463" cy="1364463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1035886" y="1772631"/>
            <a:ext cx="3474383" cy="2380216"/>
            <a:chOff x="1159870" y="1602153"/>
            <a:chExt cx="3474383" cy="2380216"/>
          </a:xfrm>
        </p:grpSpPr>
        <p:sp>
          <p:nvSpPr>
            <p:cNvPr id="71" name="Rectangle 70"/>
            <p:cNvSpPr/>
            <p:nvPr/>
          </p:nvSpPr>
          <p:spPr>
            <a:xfrm>
              <a:off x="1159870" y="1602153"/>
              <a:ext cx="3474383" cy="2380216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877" y="1871728"/>
              <a:ext cx="1364463" cy="1364463"/>
            </a:xfrm>
            <a:prstGeom prst="rect">
              <a:avLst/>
            </a:prstGeom>
          </p:spPr>
        </p:pic>
        <p:grpSp>
          <p:nvGrpSpPr>
            <p:cNvPr id="73" name="Group 72"/>
            <p:cNvGrpSpPr/>
            <p:nvPr/>
          </p:nvGrpSpPr>
          <p:grpSpPr>
            <a:xfrm>
              <a:off x="3238356" y="1874349"/>
              <a:ext cx="1070931" cy="1372242"/>
              <a:chOff x="7069755" y="1863317"/>
              <a:chExt cx="1070931" cy="1372242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277" y="2024128"/>
              <a:ext cx="1364463" cy="136446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/>
          <p:cNvSpPr/>
          <p:nvPr/>
        </p:nvSpPr>
        <p:spPr>
          <a:xfrm>
            <a:off x="499654" y="1241022"/>
            <a:ext cx="11192691" cy="36546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图片 7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873" y="3176909"/>
            <a:ext cx="2877843" cy="4175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1130" y="394020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 So sánh các số tròn chục: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058252" y="4139462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610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092811" y="4149120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590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282790" y="3984522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&gt;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36779" y="2190753"/>
            <a:ext cx="1994457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610  </a:t>
            </a:r>
            <a:r>
              <a:rPr lang="en-US" sz="2800" dirty="0">
                <a:solidFill>
                  <a:srgbClr val="FF0000"/>
                </a:solidFill>
              </a:rPr>
              <a:t>&gt;</a:t>
            </a:r>
            <a:r>
              <a:rPr lang="en-US" sz="2800" dirty="0"/>
              <a:t>  590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590  </a:t>
            </a:r>
            <a:r>
              <a:rPr lang="en-US" sz="2800" dirty="0">
                <a:solidFill>
                  <a:srgbClr val="FF0000"/>
                </a:solidFill>
              </a:rPr>
              <a:t>&lt;</a:t>
            </a:r>
            <a:r>
              <a:rPr lang="en-US" sz="2800" dirty="0"/>
              <a:t>  610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86094" y="5208590"/>
            <a:ext cx="9643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Khác số trăm, khác số chục </a:t>
            </a:r>
            <a:r>
              <a:rPr lang="en-US" sz="3200" dirty="0">
                <a:sym typeface="Wingdings" panose="05000000000000000000" pitchFamily="2" charset="2"/>
              </a:rPr>
              <a:t> so sánh lần lượt số trăm rồi đến số chục.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98444" y="1708835"/>
            <a:ext cx="3914918" cy="2275687"/>
            <a:chOff x="849909" y="1772631"/>
            <a:chExt cx="3914918" cy="2275687"/>
          </a:xfrm>
        </p:grpSpPr>
        <p:sp>
          <p:nvSpPr>
            <p:cNvPr id="12" name="Rectangle 11"/>
            <p:cNvSpPr/>
            <p:nvPr/>
          </p:nvSpPr>
          <p:spPr>
            <a:xfrm>
              <a:off x="849909" y="1772631"/>
              <a:ext cx="3914918" cy="227568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312124" y="2044827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3" name="Rectangle 2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131394" y="2060084"/>
              <a:ext cx="1432455" cy="1432455"/>
              <a:chOff x="1317370" y="2060084"/>
              <a:chExt cx="1432455" cy="1432455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2620430" y="2056429"/>
              <a:ext cx="1432455" cy="1432455"/>
              <a:chOff x="1317370" y="2060084"/>
              <a:chExt cx="1432455" cy="1432455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</p:grpSp>
      <p:grpSp>
        <p:nvGrpSpPr>
          <p:cNvPr id="33" name="Group 32"/>
          <p:cNvGrpSpPr/>
          <p:nvPr/>
        </p:nvGrpSpPr>
        <p:grpSpPr>
          <a:xfrm>
            <a:off x="4605282" y="1708835"/>
            <a:ext cx="4846588" cy="2275687"/>
            <a:chOff x="4693457" y="1772631"/>
            <a:chExt cx="4846588" cy="2275687"/>
          </a:xfrm>
        </p:grpSpPr>
        <p:sp>
          <p:nvSpPr>
            <p:cNvPr id="34" name="Rectangle 33"/>
            <p:cNvSpPr/>
            <p:nvPr/>
          </p:nvSpPr>
          <p:spPr>
            <a:xfrm>
              <a:off x="4693457" y="1772631"/>
              <a:ext cx="4846588" cy="227568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912148" y="2060084"/>
              <a:ext cx="4319092" cy="1432455"/>
              <a:chOff x="4977464" y="2060084"/>
              <a:chExt cx="4319092" cy="1432455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7990182" y="2113050"/>
                <a:ext cx="1306374" cy="1372242"/>
                <a:chOff x="6992265" y="2033795"/>
                <a:chExt cx="1306374" cy="1372242"/>
              </a:xfrm>
            </p:grpSpPr>
            <p:grpSp>
              <p:nvGrpSpPr>
                <p:cNvPr id="45" name="Group 44"/>
                <p:cNvGrpSpPr/>
                <p:nvPr/>
              </p:nvGrpSpPr>
              <p:grpSpPr>
                <a:xfrm>
                  <a:off x="6992265" y="2037541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34" name="Rectangle 133"/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Rectangle 134"/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Rectangle 135"/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/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Rectangle 138"/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/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Rectangle 140"/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Rectangle 141"/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Rectangle 142"/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" name="Group 45"/>
                <p:cNvGrpSpPr/>
                <p:nvPr/>
              </p:nvGrpSpPr>
              <p:grpSpPr>
                <a:xfrm>
                  <a:off x="7310468" y="2041574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24" name="Rectangle 123"/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Rectangle 124"/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Rectangle 125"/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Rectangle 126"/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/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Rectangle 128"/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Rectangle 130"/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Rectangle 132"/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7472502" y="2036910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14" name="Rectangle 113"/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/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Rectangle 117"/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/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Rectangle 120"/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/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Rectangle 122"/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7770689" y="2036909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04" name="Rectangle 103"/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Rectangle 105"/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Rectangle 109"/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Rectangle 111"/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7910697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94" name="Rectangle 93"/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Rectangle 96"/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/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Rectangle 98"/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Rectangle 99"/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Rectangle 100"/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7151592" y="2037543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84" name="Rectangle 83"/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/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90"/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7624902" y="203691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74" name="Rectangle 73"/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Rectangle 80"/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ectangle 81"/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8056170" y="203379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64" name="Rectangle 63"/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3" name="Group 52"/>
                <p:cNvGrpSpPr/>
                <p:nvPr/>
              </p:nvGrpSpPr>
              <p:grpSpPr>
                <a:xfrm>
                  <a:off x="8208484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54" name="Rectangle 53"/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" name="Group 36"/>
              <p:cNvGrpSpPr/>
              <p:nvPr/>
            </p:nvGrpSpPr>
            <p:grpSpPr>
              <a:xfrm>
                <a:off x="4977464" y="2060084"/>
                <a:ext cx="1432455" cy="1432455"/>
                <a:chOff x="1317370" y="2060084"/>
                <a:chExt cx="1432455" cy="1432455"/>
              </a:xfrm>
            </p:grpSpPr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22170" y="2364884"/>
                  <a:ext cx="1127655" cy="1127655"/>
                </a:xfrm>
                <a:prstGeom prst="rect">
                  <a:avLst/>
                </a:prstGeom>
              </p:spPr>
            </p:pic>
          </p:grpSp>
          <p:grpSp>
            <p:nvGrpSpPr>
              <p:cNvPr id="38" name="Group 37"/>
              <p:cNvGrpSpPr/>
              <p:nvPr/>
            </p:nvGrpSpPr>
            <p:grpSpPr>
              <a:xfrm>
                <a:off x="6547493" y="2113050"/>
                <a:ext cx="1280055" cy="1280055"/>
                <a:chOff x="1317370" y="2060084"/>
                <a:chExt cx="1280055" cy="1280055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</p:grpSp>
        </p:grp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 build="p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9"/>
          <p:cNvSpPr/>
          <p:nvPr/>
        </p:nvSpPr>
        <p:spPr>
          <a:xfrm>
            <a:off x="8523552" y="3071947"/>
            <a:ext cx="3486196" cy="4799434"/>
          </a:xfrm>
          <a:custGeom>
            <a:avLst/>
            <a:gdLst/>
            <a:ahLst/>
            <a:cxnLst/>
            <a:rect l="l" t="t" r="r" b="b"/>
            <a:pathLst>
              <a:path w="1748600" h="2323720">
                <a:moveTo>
                  <a:pt x="0" y="0"/>
                </a:moveTo>
                <a:lnTo>
                  <a:pt x="1748599" y="0"/>
                </a:lnTo>
                <a:lnTo>
                  <a:pt x="1748599" y="2323720"/>
                </a:lnTo>
                <a:lnTo>
                  <a:pt x="0" y="23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20"/>
          <p:cNvSpPr/>
          <p:nvPr/>
        </p:nvSpPr>
        <p:spPr>
          <a:xfrm>
            <a:off x="91820" y="3196879"/>
            <a:ext cx="3292403" cy="4549570"/>
          </a:xfrm>
          <a:custGeom>
            <a:avLst/>
            <a:gdLst/>
            <a:ahLst/>
            <a:cxnLst/>
            <a:rect l="l" t="t" r="r" b="b"/>
            <a:pathLst>
              <a:path w="2102985" h="2988256">
                <a:moveTo>
                  <a:pt x="0" y="0"/>
                </a:moveTo>
                <a:lnTo>
                  <a:pt x="2102985" y="0"/>
                </a:lnTo>
                <a:lnTo>
                  <a:pt x="2102985" y="2988256"/>
                </a:lnTo>
                <a:lnTo>
                  <a:pt x="0" y="29882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yellow and blue letters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80" y="899963"/>
            <a:ext cx="8808720" cy="3071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/>
          <p:cNvSpPr txBox="1"/>
          <p:nvPr/>
        </p:nvSpPr>
        <p:spPr>
          <a:xfrm>
            <a:off x="1913565" y="189749"/>
            <a:ext cx="10417467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4400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Đếm rồi so sánh các số tròn trăm</a:t>
            </a:r>
            <a:endParaRPr lang="en-US" sz="44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5865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1</a:t>
            </a:r>
            <a:endParaRPr lang="en-US" sz="5865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5" name="组合 10"/>
          <p:cNvGrpSpPr/>
          <p:nvPr/>
        </p:nvGrpSpPr>
        <p:grpSpPr>
          <a:xfrm>
            <a:off x="885239" y="1284000"/>
            <a:ext cx="5593381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136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  <p:sp>
          <p:nvSpPr>
            <p:cNvPr id="137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</p:grpSp>
      <p:grpSp>
        <p:nvGrpSpPr>
          <p:cNvPr id="138" name="组合 10"/>
          <p:cNvGrpSpPr/>
          <p:nvPr/>
        </p:nvGrpSpPr>
        <p:grpSpPr>
          <a:xfrm>
            <a:off x="6849108" y="1291038"/>
            <a:ext cx="4846599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139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  <p:sp>
          <p:nvSpPr>
            <p:cNvPr id="140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1203576" y="1537826"/>
            <a:ext cx="2194334" cy="2291252"/>
            <a:chOff x="3822430" y="691144"/>
            <a:chExt cx="5447846" cy="5450779"/>
          </a:xfrm>
        </p:grpSpPr>
        <p:grpSp>
          <p:nvGrpSpPr>
            <p:cNvPr id="143" name="Group 142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2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4" name="Group 143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2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5" name="Group 144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2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6" name="Group 145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2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7" name="Group 146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2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8" name="Group 147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1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9" name="Group 148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1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0" name="Group 149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1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1" name="Group 150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1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2" name="Group 151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53" name="Group 252"/>
          <p:cNvGrpSpPr/>
          <p:nvPr/>
        </p:nvGrpSpPr>
        <p:grpSpPr>
          <a:xfrm>
            <a:off x="1648860" y="1988737"/>
            <a:ext cx="2194334" cy="2291252"/>
            <a:chOff x="3822430" y="691144"/>
            <a:chExt cx="5447846" cy="5450779"/>
          </a:xfrm>
        </p:grpSpPr>
        <p:grpSp>
          <p:nvGrpSpPr>
            <p:cNvPr id="254" name="Group 253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3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5" name="Group 254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3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6" name="Group 255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3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7" name="Group 256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3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8" name="Group 257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3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9" name="Group 258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3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0" name="Group 259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2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1" name="Group 260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2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2" name="Group 261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2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3" name="Group 262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2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64" name="Group 363"/>
          <p:cNvGrpSpPr/>
          <p:nvPr/>
        </p:nvGrpSpPr>
        <p:grpSpPr>
          <a:xfrm>
            <a:off x="3869324" y="1540466"/>
            <a:ext cx="2194334" cy="2291252"/>
            <a:chOff x="3822430" y="691144"/>
            <a:chExt cx="5447846" cy="5450779"/>
          </a:xfrm>
        </p:grpSpPr>
        <p:grpSp>
          <p:nvGrpSpPr>
            <p:cNvPr id="365" name="Group 364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4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6" name="Group 365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4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7" name="Group 366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4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8" name="Group 367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4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9" name="Group 368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4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0" name="Group 369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4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1" name="Group 370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4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2" name="Group 371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3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3" name="Group 372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3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4" name="Group 373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3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75" name="Group 474"/>
          <p:cNvGrpSpPr/>
          <p:nvPr/>
        </p:nvGrpSpPr>
        <p:grpSpPr>
          <a:xfrm>
            <a:off x="4158481" y="1885074"/>
            <a:ext cx="2194334" cy="2291252"/>
            <a:chOff x="3822430" y="691144"/>
            <a:chExt cx="5447846" cy="5450779"/>
          </a:xfrm>
        </p:grpSpPr>
        <p:grpSp>
          <p:nvGrpSpPr>
            <p:cNvPr id="476" name="Group 475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5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77" name="Group 476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5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78" name="Group 477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5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79" name="Group 478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5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0" name="Group 479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5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1" name="Group 480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5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2" name="Group 481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5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3" name="Group 482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5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4" name="Group 483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4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5" name="Group 484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4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86" name="Group 585"/>
          <p:cNvGrpSpPr/>
          <p:nvPr/>
        </p:nvGrpSpPr>
        <p:grpSpPr>
          <a:xfrm>
            <a:off x="7277893" y="1661512"/>
            <a:ext cx="2194334" cy="2291252"/>
            <a:chOff x="3822430" y="691144"/>
            <a:chExt cx="5447846" cy="5450779"/>
          </a:xfrm>
        </p:grpSpPr>
        <p:grpSp>
          <p:nvGrpSpPr>
            <p:cNvPr id="587" name="Group 586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6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88" name="Group 587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6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89" name="Group 588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6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0" name="Group 589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6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1" name="Group 590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6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2" name="Group 591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6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3" name="Group 592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6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4" name="Group 593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6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5" name="Group 594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6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6" name="Group 595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5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97" name="Group 696"/>
          <p:cNvGrpSpPr/>
          <p:nvPr/>
        </p:nvGrpSpPr>
        <p:grpSpPr>
          <a:xfrm>
            <a:off x="9214812" y="1750886"/>
            <a:ext cx="2194334" cy="2291252"/>
            <a:chOff x="3822430" y="691144"/>
            <a:chExt cx="5447846" cy="5450779"/>
          </a:xfrm>
        </p:grpSpPr>
        <p:grpSp>
          <p:nvGrpSpPr>
            <p:cNvPr id="698" name="Group 697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7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99" name="Group 698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7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0" name="Group 699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7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1" name="Group 700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7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2" name="Group 701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7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3" name="Group 702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7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4" name="Group 703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7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5" name="Group 704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7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6" name="Group 705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7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7" name="Group 706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7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08" name="文本框 15"/>
          <p:cNvSpPr txBox="1"/>
          <p:nvPr/>
        </p:nvSpPr>
        <p:spPr>
          <a:xfrm>
            <a:off x="4674293" y="4963747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  <p:sp>
        <p:nvSpPr>
          <p:cNvPr id="809" name="文本框 15"/>
          <p:cNvSpPr txBox="1"/>
          <p:nvPr/>
        </p:nvSpPr>
        <p:spPr>
          <a:xfrm>
            <a:off x="7513701" y="4922430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zh-C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  <p:sp>
        <p:nvSpPr>
          <p:cNvPr id="810" name="文本框 15"/>
          <p:cNvSpPr txBox="1"/>
          <p:nvPr/>
        </p:nvSpPr>
        <p:spPr>
          <a:xfrm>
            <a:off x="6471252" y="4961123"/>
            <a:ext cx="723641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zh-C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" grpId="0" animBg="1"/>
      <p:bldP spid="809" grpId="0" animBg="1"/>
      <p:bldP spid="8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3565" y="189749"/>
            <a:ext cx="10417467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4400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Đếm rồi so sánh các số tròn trăm</a:t>
            </a:r>
            <a:endParaRPr lang="en-US" sz="44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5865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1</a:t>
            </a:r>
            <a:endParaRPr lang="en-US" sz="5865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" name="组合 10"/>
          <p:cNvGrpSpPr/>
          <p:nvPr/>
        </p:nvGrpSpPr>
        <p:grpSpPr>
          <a:xfrm>
            <a:off x="885240" y="1284000"/>
            <a:ext cx="4975644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5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  <p:sp>
          <p:nvSpPr>
            <p:cNvPr id="6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</p:grpSp>
      <p:grpSp>
        <p:nvGrpSpPr>
          <p:cNvPr id="7" name="组合 10"/>
          <p:cNvGrpSpPr/>
          <p:nvPr/>
        </p:nvGrpSpPr>
        <p:grpSpPr>
          <a:xfrm>
            <a:off x="6148058" y="1291038"/>
            <a:ext cx="6043942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8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  <p:sp>
          <p:nvSpPr>
            <p:cNvPr id="9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03576" y="1537826"/>
            <a:ext cx="2194334" cy="2291252"/>
            <a:chOff x="3822430" y="691144"/>
            <a:chExt cx="5447846" cy="5450779"/>
          </a:xfrm>
        </p:grpSpPr>
        <p:grpSp>
          <p:nvGrpSpPr>
            <p:cNvPr id="12" name="Group 11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1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12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1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3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roup 15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Group 16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Group 18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2" name="Group 121"/>
          <p:cNvGrpSpPr/>
          <p:nvPr/>
        </p:nvGrpSpPr>
        <p:grpSpPr>
          <a:xfrm>
            <a:off x="3500269" y="1558264"/>
            <a:ext cx="2194334" cy="2291252"/>
            <a:chOff x="3822430" y="691144"/>
            <a:chExt cx="5447846" cy="5450779"/>
          </a:xfrm>
        </p:grpSpPr>
        <p:grpSp>
          <p:nvGrpSpPr>
            <p:cNvPr id="123" name="Group 122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2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4" name="Group 123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2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5" name="Group 124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2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6" name="Group 125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1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7" name="Group 126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1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8" name="Group 127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1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9" name="Group 128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1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0" name="Group 129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1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1" name="Group 130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1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2" name="Group 131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33" name="Group 232"/>
          <p:cNvGrpSpPr/>
          <p:nvPr/>
        </p:nvGrpSpPr>
        <p:grpSpPr>
          <a:xfrm>
            <a:off x="2290844" y="2047874"/>
            <a:ext cx="2194334" cy="2291252"/>
            <a:chOff x="3822430" y="691144"/>
            <a:chExt cx="5447846" cy="5450779"/>
          </a:xfrm>
        </p:grpSpPr>
        <p:grpSp>
          <p:nvGrpSpPr>
            <p:cNvPr id="234" name="Group 233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3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5" name="Group 234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3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6" name="Group 235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3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7" name="Group 236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3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8" name="Group 237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2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9" name="Group 238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2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0" name="Group 239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2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1" name="Group 240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2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2" name="Group 241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2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3" name="Group 242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2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44" name="Group 343"/>
          <p:cNvGrpSpPr/>
          <p:nvPr/>
        </p:nvGrpSpPr>
        <p:grpSpPr>
          <a:xfrm>
            <a:off x="6383002" y="1424180"/>
            <a:ext cx="2194334" cy="2291252"/>
            <a:chOff x="3822430" y="691144"/>
            <a:chExt cx="5447846" cy="5450779"/>
          </a:xfrm>
        </p:grpSpPr>
        <p:grpSp>
          <p:nvGrpSpPr>
            <p:cNvPr id="345" name="Group 344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4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6" name="Group 345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4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7" name="Group 346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4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8" name="Group 347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4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9" name="Group 348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4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0" name="Group 349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3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1" name="Group 350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3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2" name="Group 351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3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3" name="Group 352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3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4" name="Group 353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3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55" name="Group 454"/>
          <p:cNvGrpSpPr/>
          <p:nvPr/>
        </p:nvGrpSpPr>
        <p:grpSpPr>
          <a:xfrm>
            <a:off x="6824602" y="1610754"/>
            <a:ext cx="2194334" cy="2291252"/>
            <a:chOff x="3822430" y="691144"/>
            <a:chExt cx="5447846" cy="5450779"/>
          </a:xfrm>
        </p:grpSpPr>
        <p:grpSp>
          <p:nvGrpSpPr>
            <p:cNvPr id="456" name="Group 455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5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7" name="Group 456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5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8" name="Group 457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5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9" name="Group 458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5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0" name="Group 459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5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1" name="Group 460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5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2" name="Group 461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4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3" name="Group 462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4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4" name="Group 463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4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5" name="Group 464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4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66" name="Group 565"/>
          <p:cNvGrpSpPr/>
          <p:nvPr/>
        </p:nvGrpSpPr>
        <p:grpSpPr>
          <a:xfrm>
            <a:off x="7269477" y="1846196"/>
            <a:ext cx="2194334" cy="2291252"/>
            <a:chOff x="3822430" y="691144"/>
            <a:chExt cx="5447846" cy="5450779"/>
          </a:xfrm>
        </p:grpSpPr>
        <p:grpSp>
          <p:nvGrpSpPr>
            <p:cNvPr id="567" name="Group 566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6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68" name="Group 567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6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69" name="Group 568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6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0" name="Group 569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6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1" name="Group 570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6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2" name="Group 571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6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3" name="Group 572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6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4" name="Group 573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5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5" name="Group 574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5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6" name="Group 575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5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77" name="Group 676"/>
          <p:cNvGrpSpPr/>
          <p:nvPr/>
        </p:nvGrpSpPr>
        <p:grpSpPr>
          <a:xfrm>
            <a:off x="9609249" y="1418612"/>
            <a:ext cx="2194334" cy="2291252"/>
            <a:chOff x="3822430" y="691144"/>
            <a:chExt cx="5447846" cy="5450779"/>
          </a:xfrm>
        </p:grpSpPr>
        <p:grpSp>
          <p:nvGrpSpPr>
            <p:cNvPr id="678" name="Group 677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7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9" name="Group 678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7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0" name="Group 679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7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1" name="Group 680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7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2" name="Group 681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7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3" name="Group 682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7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4" name="Group 683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7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5" name="Group 684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7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6" name="Group 685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6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7" name="Group 686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6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88" name="Group 787"/>
          <p:cNvGrpSpPr/>
          <p:nvPr/>
        </p:nvGrpSpPr>
        <p:grpSpPr>
          <a:xfrm>
            <a:off x="9934717" y="1898914"/>
            <a:ext cx="2194334" cy="2291252"/>
            <a:chOff x="3822430" y="691144"/>
            <a:chExt cx="5447846" cy="5450779"/>
          </a:xfrm>
        </p:grpSpPr>
        <p:grpSp>
          <p:nvGrpSpPr>
            <p:cNvPr id="789" name="Group 788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8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0" name="Group 789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8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1" name="Group 790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8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2" name="Group 791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8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3" name="Group 792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8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4" name="Group 793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8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5" name="Group 794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8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6" name="Group 795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8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7" name="Group 796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8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8" name="Group 797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7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99" name="文本框 15"/>
          <p:cNvSpPr txBox="1"/>
          <p:nvPr/>
        </p:nvSpPr>
        <p:spPr>
          <a:xfrm>
            <a:off x="4674293" y="4963747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300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  <p:sp>
        <p:nvSpPr>
          <p:cNvPr id="900" name="文本框 15"/>
          <p:cNvSpPr txBox="1"/>
          <p:nvPr/>
        </p:nvSpPr>
        <p:spPr>
          <a:xfrm>
            <a:off x="7513701" y="4922430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zh-C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  <p:sp>
        <p:nvSpPr>
          <p:cNvPr id="901" name="文本框 15"/>
          <p:cNvSpPr txBox="1"/>
          <p:nvPr/>
        </p:nvSpPr>
        <p:spPr>
          <a:xfrm>
            <a:off x="6471252" y="4961123"/>
            <a:ext cx="723641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zh-C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" grpId="0" animBg="1"/>
      <p:bldP spid="900" grpId="0" animBg="1"/>
      <p:bldP spid="9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3565" y="189749"/>
            <a:ext cx="10417467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4400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Đếm rồi so sánh các số tròn chục</a:t>
            </a:r>
            <a:endParaRPr lang="en-US" sz="44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5865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2</a:t>
            </a:r>
            <a:endParaRPr lang="en-US" sz="5865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" name="组合 10"/>
          <p:cNvGrpSpPr/>
          <p:nvPr/>
        </p:nvGrpSpPr>
        <p:grpSpPr>
          <a:xfrm>
            <a:off x="885240" y="1284000"/>
            <a:ext cx="4975644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5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  <p:sp>
          <p:nvSpPr>
            <p:cNvPr id="6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46565" y="1534505"/>
            <a:ext cx="1908361" cy="1964226"/>
            <a:chOff x="3822430" y="691144"/>
            <a:chExt cx="5447846" cy="5450779"/>
          </a:xfrm>
        </p:grpSpPr>
        <p:grpSp>
          <p:nvGrpSpPr>
            <p:cNvPr id="8" name="Group 7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1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9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12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3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roup 15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Group 16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8" name="Group 117"/>
          <p:cNvGrpSpPr/>
          <p:nvPr/>
        </p:nvGrpSpPr>
        <p:grpSpPr>
          <a:xfrm>
            <a:off x="1489259" y="1935865"/>
            <a:ext cx="1908361" cy="1964226"/>
            <a:chOff x="3822430" y="691144"/>
            <a:chExt cx="5447846" cy="5450779"/>
          </a:xfrm>
        </p:grpSpPr>
        <p:grpSp>
          <p:nvGrpSpPr>
            <p:cNvPr id="119" name="Group 118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2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0" name="Group 119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2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1" name="Group 120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1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2" name="Group 121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1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3" name="Group 122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1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4" name="Group 123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1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5" name="Group 124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1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6" name="Group 125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1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7" name="Group 126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1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8" name="Group 127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29" name="Group 228"/>
          <p:cNvGrpSpPr/>
          <p:nvPr/>
        </p:nvGrpSpPr>
        <p:grpSpPr>
          <a:xfrm>
            <a:off x="1848094" y="2346634"/>
            <a:ext cx="1908361" cy="1964226"/>
            <a:chOff x="3822430" y="691144"/>
            <a:chExt cx="5447846" cy="5450779"/>
          </a:xfrm>
        </p:grpSpPr>
        <p:grpSp>
          <p:nvGrpSpPr>
            <p:cNvPr id="230" name="Group 229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3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1" name="Group 230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3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2" name="Group 231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3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3" name="Group 232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3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4" name="Group 233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2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5" name="Group 234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2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6" name="Group 235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2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7" name="Group 236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2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8" name="Group 237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2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9" name="Group 238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2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40" name="Group 339"/>
          <p:cNvGrpSpPr/>
          <p:nvPr/>
        </p:nvGrpSpPr>
        <p:grpSpPr>
          <a:xfrm rot="5400000" flipV="1">
            <a:off x="3036537" y="2731260"/>
            <a:ext cx="2461117" cy="239598"/>
            <a:chOff x="2213810" y="1241659"/>
            <a:chExt cx="8041671" cy="818147"/>
          </a:xfrm>
        </p:grpSpPr>
        <p:pic>
          <p:nvPicPr>
            <p:cNvPr id="34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1" name="Group 350"/>
          <p:cNvGrpSpPr/>
          <p:nvPr/>
        </p:nvGrpSpPr>
        <p:grpSpPr>
          <a:xfrm rot="5400000" flipV="1">
            <a:off x="3483398" y="2717850"/>
            <a:ext cx="2461117" cy="239598"/>
            <a:chOff x="2213810" y="1241659"/>
            <a:chExt cx="8041671" cy="818147"/>
          </a:xfrm>
        </p:grpSpPr>
        <p:pic>
          <p:nvPicPr>
            <p:cNvPr id="35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2" name="Group 361"/>
          <p:cNvGrpSpPr/>
          <p:nvPr/>
        </p:nvGrpSpPr>
        <p:grpSpPr>
          <a:xfrm rot="5400000" flipV="1">
            <a:off x="3952011" y="2728820"/>
            <a:ext cx="2461117" cy="239598"/>
            <a:chOff x="2213810" y="1241659"/>
            <a:chExt cx="8041671" cy="818147"/>
          </a:xfrm>
        </p:grpSpPr>
        <p:pic>
          <p:nvPicPr>
            <p:cNvPr id="36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3" name="组合 10"/>
          <p:cNvGrpSpPr/>
          <p:nvPr/>
        </p:nvGrpSpPr>
        <p:grpSpPr>
          <a:xfrm>
            <a:off x="6097078" y="1291038"/>
            <a:ext cx="5700229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374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  <p:sp>
          <p:nvSpPr>
            <p:cNvPr id="375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</p:grpSp>
      <p:grpSp>
        <p:nvGrpSpPr>
          <p:cNvPr id="376" name="Group 375"/>
          <p:cNvGrpSpPr/>
          <p:nvPr/>
        </p:nvGrpSpPr>
        <p:grpSpPr>
          <a:xfrm>
            <a:off x="6307586" y="1467971"/>
            <a:ext cx="1908361" cy="1964226"/>
            <a:chOff x="3822430" y="691144"/>
            <a:chExt cx="5447846" cy="5450779"/>
          </a:xfrm>
        </p:grpSpPr>
        <p:grpSp>
          <p:nvGrpSpPr>
            <p:cNvPr id="377" name="Group 376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4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8" name="Group 377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4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9" name="Group 378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4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0" name="Group 379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4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1" name="Group 380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4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2" name="Group 381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4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3" name="Group 382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4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4" name="Group 383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4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5" name="Group 384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3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6" name="Group 385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3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87" name="Group 486"/>
          <p:cNvGrpSpPr/>
          <p:nvPr/>
        </p:nvGrpSpPr>
        <p:grpSpPr>
          <a:xfrm>
            <a:off x="6669227" y="1873398"/>
            <a:ext cx="1908361" cy="1964226"/>
            <a:chOff x="3822430" y="691144"/>
            <a:chExt cx="5447846" cy="5450779"/>
          </a:xfrm>
        </p:grpSpPr>
        <p:grpSp>
          <p:nvGrpSpPr>
            <p:cNvPr id="488" name="Group 487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5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9" name="Group 488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5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0" name="Group 489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5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1" name="Group 490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5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2" name="Group 491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5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3" name="Group 492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5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4" name="Group 493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5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5" name="Group 494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5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6" name="Group 495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5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7" name="Group 496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4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98" name="Group 597"/>
          <p:cNvGrpSpPr/>
          <p:nvPr/>
        </p:nvGrpSpPr>
        <p:grpSpPr>
          <a:xfrm>
            <a:off x="7045335" y="2284766"/>
            <a:ext cx="1908361" cy="1964226"/>
            <a:chOff x="3822430" y="691144"/>
            <a:chExt cx="5447846" cy="5450779"/>
          </a:xfrm>
        </p:grpSpPr>
        <p:grpSp>
          <p:nvGrpSpPr>
            <p:cNvPr id="599" name="Group 598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6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0" name="Group 599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6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1" name="Group 600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6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2" name="Group 601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6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3" name="Group 602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6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4" name="Group 603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6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5" name="Group 604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6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6" name="Group 605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6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7" name="Group 606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6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8" name="Group 607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6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09" name="Group 708"/>
          <p:cNvGrpSpPr/>
          <p:nvPr/>
        </p:nvGrpSpPr>
        <p:grpSpPr>
          <a:xfrm rot="5400000" flipV="1">
            <a:off x="7924957" y="2705730"/>
            <a:ext cx="2461117" cy="239598"/>
            <a:chOff x="2213810" y="1241659"/>
            <a:chExt cx="8041671" cy="818147"/>
          </a:xfrm>
        </p:grpSpPr>
        <p:pic>
          <p:nvPicPr>
            <p:cNvPr id="71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0" name="Group 719"/>
          <p:cNvGrpSpPr/>
          <p:nvPr/>
        </p:nvGrpSpPr>
        <p:grpSpPr>
          <a:xfrm rot="5400000" flipV="1">
            <a:off x="8371818" y="2692320"/>
            <a:ext cx="2461117" cy="239598"/>
            <a:chOff x="2213810" y="1241659"/>
            <a:chExt cx="8041671" cy="818147"/>
          </a:xfrm>
        </p:grpSpPr>
        <p:pic>
          <p:nvPicPr>
            <p:cNvPr id="72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1" name="Group 730"/>
          <p:cNvGrpSpPr/>
          <p:nvPr/>
        </p:nvGrpSpPr>
        <p:grpSpPr>
          <a:xfrm rot="5400000" flipV="1">
            <a:off x="8840431" y="2703290"/>
            <a:ext cx="2461117" cy="239598"/>
            <a:chOff x="2213810" y="1241659"/>
            <a:chExt cx="8041671" cy="818147"/>
          </a:xfrm>
        </p:grpSpPr>
        <p:pic>
          <p:nvPicPr>
            <p:cNvPr id="73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2" name="Group 741"/>
          <p:cNvGrpSpPr/>
          <p:nvPr/>
        </p:nvGrpSpPr>
        <p:grpSpPr>
          <a:xfrm rot="5400000" flipV="1">
            <a:off x="9251471" y="2689166"/>
            <a:ext cx="2461117" cy="239598"/>
            <a:chOff x="2213810" y="1241659"/>
            <a:chExt cx="8041671" cy="818147"/>
          </a:xfrm>
        </p:grpSpPr>
        <p:pic>
          <p:nvPicPr>
            <p:cNvPr id="74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3" name="Group 752"/>
          <p:cNvGrpSpPr/>
          <p:nvPr/>
        </p:nvGrpSpPr>
        <p:grpSpPr>
          <a:xfrm rot="5400000" flipV="1">
            <a:off x="9698332" y="2675756"/>
            <a:ext cx="2461117" cy="239598"/>
            <a:chOff x="2213810" y="1241659"/>
            <a:chExt cx="8041671" cy="818147"/>
          </a:xfrm>
        </p:grpSpPr>
        <p:pic>
          <p:nvPicPr>
            <p:cNvPr id="75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4" name="Group 763"/>
          <p:cNvGrpSpPr/>
          <p:nvPr/>
        </p:nvGrpSpPr>
        <p:grpSpPr>
          <a:xfrm rot="5400000" flipV="1">
            <a:off x="10166945" y="2686726"/>
            <a:ext cx="2461117" cy="239598"/>
            <a:chOff x="2213810" y="1241659"/>
            <a:chExt cx="8041671" cy="818147"/>
          </a:xfrm>
        </p:grpSpPr>
        <p:pic>
          <p:nvPicPr>
            <p:cNvPr id="76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75" name="文本框 15"/>
          <p:cNvSpPr txBox="1"/>
          <p:nvPr/>
        </p:nvSpPr>
        <p:spPr>
          <a:xfrm>
            <a:off x="4674293" y="4963747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330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  <p:sp>
        <p:nvSpPr>
          <p:cNvPr id="776" name="文本框 15"/>
          <p:cNvSpPr txBox="1"/>
          <p:nvPr/>
        </p:nvSpPr>
        <p:spPr>
          <a:xfrm>
            <a:off x="7513701" y="4922430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zh-C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  <p:sp>
        <p:nvSpPr>
          <p:cNvPr id="777" name="文本框 15"/>
          <p:cNvSpPr txBox="1"/>
          <p:nvPr/>
        </p:nvSpPr>
        <p:spPr>
          <a:xfrm>
            <a:off x="6471252" y="4961123"/>
            <a:ext cx="723641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zh-C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" grpId="0" animBg="1"/>
      <p:bldP spid="776" grpId="0" animBg="1"/>
      <p:bldP spid="7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1" t="50021" r="-831" b="23301"/>
          <a:stretch>
            <a:fillRect/>
          </a:stretch>
        </p:blipFill>
        <p:spPr>
          <a:xfrm>
            <a:off x="47454" y="2533104"/>
            <a:ext cx="3263705" cy="4714246"/>
          </a:xfrm>
          <a:prstGeom prst="rect">
            <a:avLst/>
          </a:prstGeom>
        </p:spPr>
      </p:pic>
      <p:pic>
        <p:nvPicPr>
          <p:cNvPr id="6" name="-">
            <a:hlinkClick r:id="" action="ppaction://hlinkshowjump?jump=nextslide">
              <a:snd r:embed="rId2" name="CLICK_wav.wav"/>
            </a:hlinkClick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312" y="4746337"/>
            <a:ext cx="2675207" cy="12479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3" b="78077"/>
          <a:stretch>
            <a:fillRect/>
          </a:stretch>
        </p:blipFill>
        <p:spPr>
          <a:xfrm rot="1592480">
            <a:off x="7222435" y="3393661"/>
            <a:ext cx="6588828" cy="37416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868" y="2999708"/>
            <a:ext cx="602515" cy="8585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7394" y="653971"/>
            <a:ext cx="8797290" cy="26276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3565" y="189749"/>
            <a:ext cx="10417467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4400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Đếm rồi so sánh các số tròn chục</a:t>
            </a:r>
            <a:endParaRPr lang="en-US" sz="44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5865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2</a:t>
            </a:r>
            <a:endParaRPr lang="en-US" sz="5865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" name="组合 10"/>
          <p:cNvGrpSpPr/>
          <p:nvPr/>
        </p:nvGrpSpPr>
        <p:grpSpPr>
          <a:xfrm>
            <a:off x="885240" y="1284000"/>
            <a:ext cx="4975644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5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  <p:sp>
          <p:nvSpPr>
            <p:cNvPr id="6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8415" y="1832155"/>
            <a:ext cx="1908361" cy="1964226"/>
            <a:chOff x="3822430" y="691144"/>
            <a:chExt cx="5447846" cy="5450779"/>
          </a:xfrm>
        </p:grpSpPr>
        <p:grpSp>
          <p:nvGrpSpPr>
            <p:cNvPr id="8" name="Group 7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1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9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12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3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roup 15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Group 16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8" name="Group 117"/>
          <p:cNvGrpSpPr/>
          <p:nvPr/>
        </p:nvGrpSpPr>
        <p:grpSpPr>
          <a:xfrm rot="5400000" flipV="1">
            <a:off x="2174982" y="2707450"/>
            <a:ext cx="2461117" cy="239598"/>
            <a:chOff x="2213810" y="1241659"/>
            <a:chExt cx="8041671" cy="818147"/>
          </a:xfrm>
        </p:grpSpPr>
        <p:pic>
          <p:nvPicPr>
            <p:cNvPr id="11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9" name="Group 128"/>
          <p:cNvGrpSpPr/>
          <p:nvPr/>
        </p:nvGrpSpPr>
        <p:grpSpPr>
          <a:xfrm rot="5400000" flipV="1">
            <a:off x="2621843" y="2694040"/>
            <a:ext cx="2461117" cy="239598"/>
            <a:chOff x="2213810" y="1241659"/>
            <a:chExt cx="8041671" cy="818147"/>
          </a:xfrm>
        </p:grpSpPr>
        <p:pic>
          <p:nvPicPr>
            <p:cNvPr id="13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0" name="Group 139"/>
          <p:cNvGrpSpPr/>
          <p:nvPr/>
        </p:nvGrpSpPr>
        <p:grpSpPr>
          <a:xfrm rot="5400000" flipV="1">
            <a:off x="3090456" y="2705010"/>
            <a:ext cx="2461117" cy="239598"/>
            <a:chOff x="2213810" y="1241659"/>
            <a:chExt cx="8041671" cy="818147"/>
          </a:xfrm>
        </p:grpSpPr>
        <p:pic>
          <p:nvPicPr>
            <p:cNvPr id="14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1" name="Group 150"/>
          <p:cNvGrpSpPr/>
          <p:nvPr/>
        </p:nvGrpSpPr>
        <p:grpSpPr>
          <a:xfrm rot="5400000" flipV="1">
            <a:off x="3507195" y="2694040"/>
            <a:ext cx="2461117" cy="239598"/>
            <a:chOff x="2213810" y="1241659"/>
            <a:chExt cx="8041671" cy="818147"/>
          </a:xfrm>
        </p:grpSpPr>
        <p:pic>
          <p:nvPicPr>
            <p:cNvPr id="15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2" name="组合 10"/>
          <p:cNvGrpSpPr/>
          <p:nvPr/>
        </p:nvGrpSpPr>
        <p:grpSpPr>
          <a:xfrm>
            <a:off x="6097078" y="1291038"/>
            <a:ext cx="5700229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163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  <p:sp>
          <p:nvSpPr>
            <p:cNvPr id="164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6669227" y="1873398"/>
            <a:ext cx="1908361" cy="1964226"/>
            <a:chOff x="3822430" y="691144"/>
            <a:chExt cx="5447846" cy="5450779"/>
          </a:xfrm>
        </p:grpSpPr>
        <p:grpSp>
          <p:nvGrpSpPr>
            <p:cNvPr id="166" name="Group 165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2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7" name="Group 166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2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8" name="Group 167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2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9" name="Group 168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2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0" name="Group 169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2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1" name="Group 170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2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2" name="Group 171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2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3" name="Group 172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1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4" name="Group 173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1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5" name="Group 174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76" name="Group 275"/>
          <p:cNvGrpSpPr/>
          <p:nvPr/>
        </p:nvGrpSpPr>
        <p:grpSpPr>
          <a:xfrm>
            <a:off x="7045335" y="2284766"/>
            <a:ext cx="1908361" cy="1964226"/>
            <a:chOff x="3822430" y="691144"/>
            <a:chExt cx="5447846" cy="5450779"/>
          </a:xfrm>
        </p:grpSpPr>
        <p:grpSp>
          <p:nvGrpSpPr>
            <p:cNvPr id="277" name="Group 276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3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8" name="Group 277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3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9" name="Group 278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3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0" name="Group 279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3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1" name="Group 280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3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2" name="Group 281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3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3" name="Group 282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3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4" name="Group 283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3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5" name="Group 284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2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6" name="Group 285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2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87" name="Group 386"/>
          <p:cNvGrpSpPr/>
          <p:nvPr/>
        </p:nvGrpSpPr>
        <p:grpSpPr>
          <a:xfrm rot="5400000" flipV="1">
            <a:off x="8473381" y="2755671"/>
            <a:ext cx="2461117" cy="239598"/>
            <a:chOff x="2213810" y="1241659"/>
            <a:chExt cx="8041671" cy="818147"/>
          </a:xfrm>
        </p:grpSpPr>
        <p:pic>
          <p:nvPicPr>
            <p:cNvPr id="38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8" name="Group 397"/>
          <p:cNvGrpSpPr/>
          <p:nvPr/>
        </p:nvGrpSpPr>
        <p:grpSpPr>
          <a:xfrm rot="5400000" flipV="1">
            <a:off x="8941994" y="2766641"/>
            <a:ext cx="2461117" cy="239598"/>
            <a:chOff x="2213810" y="1241659"/>
            <a:chExt cx="8041671" cy="818147"/>
          </a:xfrm>
        </p:grpSpPr>
        <p:pic>
          <p:nvPicPr>
            <p:cNvPr id="39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9" name="Group 408"/>
          <p:cNvGrpSpPr/>
          <p:nvPr/>
        </p:nvGrpSpPr>
        <p:grpSpPr>
          <a:xfrm rot="5400000" flipV="1">
            <a:off x="9358733" y="2755671"/>
            <a:ext cx="2461117" cy="239598"/>
            <a:chOff x="2213810" y="1241659"/>
            <a:chExt cx="8041671" cy="818147"/>
          </a:xfrm>
        </p:grpSpPr>
        <p:pic>
          <p:nvPicPr>
            <p:cNvPr id="41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0" name="文本框 15"/>
          <p:cNvSpPr txBox="1"/>
          <p:nvPr/>
        </p:nvSpPr>
        <p:spPr>
          <a:xfrm>
            <a:off x="4674293" y="4963747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140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  <p:sp>
        <p:nvSpPr>
          <p:cNvPr id="421" name="文本框 15"/>
          <p:cNvSpPr txBox="1"/>
          <p:nvPr/>
        </p:nvSpPr>
        <p:spPr>
          <a:xfrm>
            <a:off x="7513701" y="4922430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zh-C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  <p:sp>
        <p:nvSpPr>
          <p:cNvPr id="422" name="文本框 15"/>
          <p:cNvSpPr txBox="1"/>
          <p:nvPr/>
        </p:nvSpPr>
        <p:spPr>
          <a:xfrm>
            <a:off x="6471252" y="4961123"/>
            <a:ext cx="723641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zh-C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" grpId="0" animBg="1"/>
      <p:bldP spid="421" grpId="0" animBg="1"/>
      <p:bldP spid="4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3565" y="189749"/>
            <a:ext cx="10417467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4400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Đếm rồi so sánh các số tròn chục</a:t>
            </a:r>
            <a:endParaRPr lang="en-US" sz="44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5865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2</a:t>
            </a:r>
            <a:endParaRPr lang="en-US" sz="5865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" name="组合 10"/>
          <p:cNvGrpSpPr/>
          <p:nvPr/>
        </p:nvGrpSpPr>
        <p:grpSpPr>
          <a:xfrm>
            <a:off x="885240" y="1284000"/>
            <a:ext cx="5794960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5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  <p:sp>
          <p:nvSpPr>
            <p:cNvPr id="6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46565" y="1534505"/>
            <a:ext cx="1908361" cy="1964226"/>
            <a:chOff x="3822430" y="691144"/>
            <a:chExt cx="5447846" cy="5450779"/>
          </a:xfrm>
        </p:grpSpPr>
        <p:grpSp>
          <p:nvGrpSpPr>
            <p:cNvPr id="8" name="Group 7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1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9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12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3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roup 15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Group 16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8" name="Group 117"/>
          <p:cNvGrpSpPr/>
          <p:nvPr/>
        </p:nvGrpSpPr>
        <p:grpSpPr>
          <a:xfrm>
            <a:off x="1489259" y="1935865"/>
            <a:ext cx="1908361" cy="1964226"/>
            <a:chOff x="3822430" y="691144"/>
            <a:chExt cx="5447846" cy="5450779"/>
          </a:xfrm>
        </p:grpSpPr>
        <p:grpSp>
          <p:nvGrpSpPr>
            <p:cNvPr id="119" name="Group 118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2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0" name="Group 119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2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1" name="Group 120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1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2" name="Group 121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1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3" name="Group 122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1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4" name="Group 123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1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5" name="Group 124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1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6" name="Group 125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1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7" name="Group 126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1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8" name="Group 127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29" name="Group 228"/>
          <p:cNvGrpSpPr/>
          <p:nvPr/>
        </p:nvGrpSpPr>
        <p:grpSpPr>
          <a:xfrm>
            <a:off x="1848094" y="2346634"/>
            <a:ext cx="1908361" cy="1964226"/>
            <a:chOff x="3822430" y="691144"/>
            <a:chExt cx="5447846" cy="5450779"/>
          </a:xfrm>
        </p:grpSpPr>
        <p:grpSp>
          <p:nvGrpSpPr>
            <p:cNvPr id="230" name="Group 229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3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1" name="Group 230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3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2" name="Group 231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3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3" name="Group 232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3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4" name="Group 233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2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5" name="Group 234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2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6" name="Group 235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2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7" name="Group 236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2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8" name="Group 237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2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9" name="Group 238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2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40" name="Group 339"/>
          <p:cNvGrpSpPr/>
          <p:nvPr/>
        </p:nvGrpSpPr>
        <p:grpSpPr>
          <a:xfrm>
            <a:off x="3837077" y="1524870"/>
            <a:ext cx="1908361" cy="1964226"/>
            <a:chOff x="3822430" y="691144"/>
            <a:chExt cx="5447846" cy="5450779"/>
          </a:xfrm>
        </p:grpSpPr>
        <p:grpSp>
          <p:nvGrpSpPr>
            <p:cNvPr id="341" name="Group 340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4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2" name="Group 341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4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3" name="Group 342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4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4" name="Group 343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4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5" name="Group 344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4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6" name="Group 345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3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7" name="Group 346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3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8" name="Group 347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3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9" name="Group 348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3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0" name="Group 349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3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51" name="Group 450"/>
          <p:cNvGrpSpPr/>
          <p:nvPr/>
        </p:nvGrpSpPr>
        <p:grpSpPr>
          <a:xfrm>
            <a:off x="4179771" y="1926230"/>
            <a:ext cx="1908361" cy="1964226"/>
            <a:chOff x="3822430" y="691144"/>
            <a:chExt cx="5447846" cy="5450779"/>
          </a:xfrm>
        </p:grpSpPr>
        <p:grpSp>
          <p:nvGrpSpPr>
            <p:cNvPr id="452" name="Group 451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5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3" name="Group 452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5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4" name="Group 453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5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5" name="Group 454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5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6" name="Group 455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5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7" name="Group 456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5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8" name="Group 457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4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9" name="Group 458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4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0" name="Group 459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4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1" name="Group 460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4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62" name="Group 561"/>
          <p:cNvGrpSpPr/>
          <p:nvPr/>
        </p:nvGrpSpPr>
        <p:grpSpPr>
          <a:xfrm>
            <a:off x="4538606" y="2336999"/>
            <a:ext cx="1908361" cy="1964226"/>
            <a:chOff x="3822430" y="691144"/>
            <a:chExt cx="5447846" cy="5450779"/>
          </a:xfrm>
        </p:grpSpPr>
        <p:grpSp>
          <p:nvGrpSpPr>
            <p:cNvPr id="563" name="Group 562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6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64" name="Group 563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6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65" name="Group 564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6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66" name="Group 565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6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67" name="Group 566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6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68" name="Group 567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6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69" name="Group 568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6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0" name="Group 569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5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1" name="Group 570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5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2" name="Group 571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5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73" name="组合 10"/>
          <p:cNvGrpSpPr/>
          <p:nvPr/>
        </p:nvGrpSpPr>
        <p:grpSpPr>
          <a:xfrm>
            <a:off x="6576624" y="1307219"/>
            <a:ext cx="5385907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674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  <p:sp>
          <p:nvSpPr>
            <p:cNvPr id="675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</p:grpSp>
      <p:grpSp>
        <p:nvGrpSpPr>
          <p:cNvPr id="676" name="Group 675"/>
          <p:cNvGrpSpPr/>
          <p:nvPr/>
        </p:nvGrpSpPr>
        <p:grpSpPr>
          <a:xfrm>
            <a:off x="6822509" y="1479808"/>
            <a:ext cx="1908361" cy="1964226"/>
            <a:chOff x="3822430" y="691144"/>
            <a:chExt cx="5447846" cy="5450779"/>
          </a:xfrm>
        </p:grpSpPr>
        <p:grpSp>
          <p:nvGrpSpPr>
            <p:cNvPr id="677" name="Group 676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7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8" name="Group 677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7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9" name="Group 678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7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0" name="Group 679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7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1" name="Group 680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7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2" name="Group 681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7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3" name="Group 682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7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4" name="Group 683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7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5" name="Group 684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6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6" name="Group 685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6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87" name="Group 786"/>
          <p:cNvGrpSpPr/>
          <p:nvPr/>
        </p:nvGrpSpPr>
        <p:grpSpPr>
          <a:xfrm>
            <a:off x="7165203" y="1881168"/>
            <a:ext cx="1908361" cy="1964226"/>
            <a:chOff x="3822430" y="691144"/>
            <a:chExt cx="5447846" cy="5450779"/>
          </a:xfrm>
        </p:grpSpPr>
        <p:grpSp>
          <p:nvGrpSpPr>
            <p:cNvPr id="788" name="Group 787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8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89" name="Group 788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8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0" name="Group 789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8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1" name="Group 790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8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2" name="Group 791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8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3" name="Group 792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8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4" name="Group 793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8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5" name="Group 794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8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6" name="Group 795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8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7" name="Group 796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7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898" name="Group 897"/>
          <p:cNvGrpSpPr/>
          <p:nvPr/>
        </p:nvGrpSpPr>
        <p:grpSpPr>
          <a:xfrm>
            <a:off x="7524038" y="2291937"/>
            <a:ext cx="1908361" cy="1964226"/>
            <a:chOff x="3822430" y="691144"/>
            <a:chExt cx="5447846" cy="5450779"/>
          </a:xfrm>
        </p:grpSpPr>
        <p:grpSp>
          <p:nvGrpSpPr>
            <p:cNvPr id="899" name="Group 898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9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00" name="Group 899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9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01" name="Group 900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9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02" name="Group 901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9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03" name="Group 902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9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04" name="Group 903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9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05" name="Group 904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9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06" name="Group 905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9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07" name="Group 906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9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08" name="Group 907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9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09" name="Group 1008"/>
          <p:cNvGrpSpPr/>
          <p:nvPr/>
        </p:nvGrpSpPr>
        <p:grpSpPr>
          <a:xfrm>
            <a:off x="7917738" y="2651619"/>
            <a:ext cx="1908361" cy="1964226"/>
            <a:chOff x="3822430" y="691144"/>
            <a:chExt cx="5447846" cy="5450779"/>
          </a:xfrm>
        </p:grpSpPr>
        <p:grpSp>
          <p:nvGrpSpPr>
            <p:cNvPr id="1010" name="Group 1009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11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11" name="Group 1010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11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12" name="Group 1011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10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13" name="Group 1012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10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14" name="Group 1013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10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15" name="Group 1014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10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16" name="Group 1015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10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17" name="Group 1016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10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18" name="Group 1017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10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19" name="Group 1018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0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>
                <a:fillRect/>
              </a:stretch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20" name="Group 1119"/>
          <p:cNvGrpSpPr/>
          <p:nvPr/>
        </p:nvGrpSpPr>
        <p:grpSpPr>
          <a:xfrm rot="5400000" flipV="1">
            <a:off x="8747585" y="2845431"/>
            <a:ext cx="2461117" cy="239598"/>
            <a:chOff x="2213810" y="1241659"/>
            <a:chExt cx="8041671" cy="818147"/>
          </a:xfrm>
        </p:grpSpPr>
        <p:pic>
          <p:nvPicPr>
            <p:cNvPr id="112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31" name="Group 1130"/>
          <p:cNvGrpSpPr/>
          <p:nvPr/>
        </p:nvGrpSpPr>
        <p:grpSpPr>
          <a:xfrm rot="5400000" flipV="1">
            <a:off x="9194446" y="2832021"/>
            <a:ext cx="2461117" cy="239598"/>
            <a:chOff x="2213810" y="1241659"/>
            <a:chExt cx="8041671" cy="818147"/>
          </a:xfrm>
        </p:grpSpPr>
        <p:pic>
          <p:nvPicPr>
            <p:cNvPr id="113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42" name="Group 1141"/>
          <p:cNvGrpSpPr/>
          <p:nvPr/>
        </p:nvGrpSpPr>
        <p:grpSpPr>
          <a:xfrm rot="5400000" flipV="1">
            <a:off x="9663059" y="2842991"/>
            <a:ext cx="2461117" cy="239598"/>
            <a:chOff x="2213810" y="1241659"/>
            <a:chExt cx="8041671" cy="818147"/>
          </a:xfrm>
        </p:grpSpPr>
        <p:pic>
          <p:nvPicPr>
            <p:cNvPr id="114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53" name="Group 1152"/>
          <p:cNvGrpSpPr/>
          <p:nvPr/>
        </p:nvGrpSpPr>
        <p:grpSpPr>
          <a:xfrm rot="5400000" flipV="1">
            <a:off x="10074099" y="2828867"/>
            <a:ext cx="2461117" cy="239598"/>
            <a:chOff x="2213810" y="1241659"/>
            <a:chExt cx="8041671" cy="818147"/>
          </a:xfrm>
        </p:grpSpPr>
        <p:pic>
          <p:nvPicPr>
            <p:cNvPr id="115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64" name="Group 1163"/>
          <p:cNvGrpSpPr/>
          <p:nvPr/>
        </p:nvGrpSpPr>
        <p:grpSpPr>
          <a:xfrm rot="5400000" flipV="1">
            <a:off x="10520960" y="2815457"/>
            <a:ext cx="2461117" cy="239598"/>
            <a:chOff x="2213810" y="1241659"/>
            <a:chExt cx="8041671" cy="818147"/>
          </a:xfrm>
        </p:grpSpPr>
        <p:pic>
          <p:nvPicPr>
            <p:cNvPr id="116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>
              <a:fillRect/>
            </a:stretch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75" name="文本框 15"/>
          <p:cNvSpPr txBox="1"/>
          <p:nvPr/>
        </p:nvSpPr>
        <p:spPr>
          <a:xfrm>
            <a:off x="4674293" y="4963747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  <p:sp>
        <p:nvSpPr>
          <p:cNvPr id="1176" name="文本框 15"/>
          <p:cNvSpPr txBox="1"/>
          <p:nvPr/>
        </p:nvSpPr>
        <p:spPr>
          <a:xfrm>
            <a:off x="7513701" y="4922430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zh-C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  <p:sp>
        <p:nvSpPr>
          <p:cNvPr id="1177" name="文本框 15"/>
          <p:cNvSpPr txBox="1"/>
          <p:nvPr/>
        </p:nvSpPr>
        <p:spPr>
          <a:xfrm>
            <a:off x="6471252" y="4961123"/>
            <a:ext cx="723641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zh-C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5" grpId="0" animBg="1"/>
      <p:bldP spid="1176" grpId="0" animBg="1"/>
      <p:bldP spid="117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53194" y="961372"/>
            <a:ext cx="137676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3" name="Group 2"/>
          <p:cNvGrpSpPr/>
          <p:nvPr/>
        </p:nvGrpSpPr>
        <p:grpSpPr>
          <a:xfrm>
            <a:off x="2879901" y="914005"/>
            <a:ext cx="8287714" cy="570588"/>
            <a:chOff x="1183343" y="1464304"/>
            <a:chExt cx="8287714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&gt;, &lt; , =  ?</a:t>
              </a:r>
              <a:endParaRPr lang="en-US" sz="2800" b="1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  <a:endParaRPr lang="en-US" sz="36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70267" y="1807991"/>
            <a:ext cx="10097347" cy="4368800"/>
            <a:chOff x="982132" y="1422400"/>
            <a:chExt cx="10097347" cy="4368800"/>
          </a:xfrm>
        </p:grpSpPr>
        <p:sp>
          <p:nvSpPr>
            <p:cNvPr id="7" name="Oval 6"/>
            <p:cNvSpPr/>
            <p:nvPr/>
          </p:nvSpPr>
          <p:spPr>
            <a:xfrm>
              <a:off x="982132" y="1422400"/>
              <a:ext cx="10097347" cy="4368800"/>
            </a:xfrm>
            <a:prstGeom prst="ellipse">
              <a:avLst/>
            </a:prstGeom>
            <a:solidFill>
              <a:srgbClr val="FFFF00">
                <a:alpha val="35000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7772" b="89637" l="9932" r="89842">
                          <a14:foregroundMark x1="47630" y1="7772" x2="47630" y2="7772"/>
                          <a14:foregroundMark x1="39503" y1="41451" x2="48984" y2="46632"/>
                          <a14:foregroundMark x1="48984" y1="46632" x2="49436" y2="47668"/>
                          <a14:foregroundMark x1="24153" y1="55959" x2="16253" y2="60622"/>
                          <a14:foregroundMark x1="81038" y1="64767" x2="70880" y2="65803"/>
                          <a14:foregroundMark x1="23928" y1="45078" x2="16027" y2="51813"/>
                          <a14:foregroundMark x1="16027" y1="51295" x2="13093" y2="51813"/>
                          <a14:foregroundMark x1="12190" y1="53368" x2="26185" y2="46114"/>
                          <a14:foregroundMark x1="65914" y1="53886" x2="75169" y2="54404"/>
                          <a14:foregroundMark x1="75169" y1="54404" x2="80813" y2="51295"/>
                          <a14:foregroundMark x1="80813" y1="50259" x2="66591" y2="53368"/>
                          <a14:foregroundMark x1="14898" y1="78756" x2="29571" y2="70466"/>
                          <a14:foregroundMark x1="36795" y1="31606" x2="36795" y2="31606"/>
                          <a14:foregroundMark x1="36795" y1="31606" x2="39729" y2="32642"/>
                          <a14:foregroundMark x1="43341" y1="31088" x2="43341" y2="28497"/>
                          <a14:foregroundMark x1="43341" y1="27461" x2="45147" y2="28497"/>
                          <a14:foregroundMark x1="41535" y1="23316" x2="41535" y2="23316"/>
                          <a14:foregroundMark x1="41986" y1="24870" x2="41986" y2="24870"/>
                          <a14:foregroundMark x1="42438" y1="24870" x2="43792" y2="26425"/>
                          <a14:foregroundMark x1="37472" y1="26425" x2="38826" y2="26943"/>
                          <a14:foregroundMark x1="38826" y1="26425" x2="37923" y2="26943"/>
                        </a14:backgroundRemoval>
                      </a14:imgEffect>
                      <a14:imgEffect>
                        <a14:saturation sat="200000"/>
                      </a14:imgEffect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950" y="2203450"/>
              <a:ext cx="5626100" cy="24511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840381" y="4999415"/>
            <a:ext cx="2888932" cy="713719"/>
            <a:chOff x="1297606" y="4621088"/>
            <a:chExt cx="2888932" cy="713719"/>
          </a:xfrm>
        </p:grpSpPr>
        <p:sp>
          <p:nvSpPr>
            <p:cNvPr id="10" name="TextBox 9"/>
            <p:cNvSpPr txBox="1"/>
            <p:nvPr/>
          </p:nvSpPr>
          <p:spPr>
            <a:xfrm>
              <a:off x="1297606" y="4716338"/>
              <a:ext cx="28889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80           20 + 60</a:t>
              </a:r>
              <a:endParaRPr lang="en-US" sz="2800" b="1" dirty="0"/>
            </a:p>
          </p:txBody>
        </p:sp>
        <p:sp>
          <p:nvSpPr>
            <p:cNvPr id="11" name="Rounded Rectangle 11"/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0000"/>
                  </a:solidFill>
                </a:rPr>
                <a:t>?</a:t>
              </a:r>
              <a:endParaRPr lang="en-US" sz="3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21986" y="3498615"/>
            <a:ext cx="2480166" cy="713719"/>
            <a:chOff x="1297606" y="4621088"/>
            <a:chExt cx="2480166" cy="713719"/>
          </a:xfrm>
        </p:grpSpPr>
        <p:sp>
          <p:nvSpPr>
            <p:cNvPr id="13" name="TextBox 12"/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450           550</a:t>
              </a:r>
              <a:endParaRPr lang="en-US" sz="2800" b="1" dirty="0"/>
            </a:p>
          </p:txBody>
        </p:sp>
        <p:sp>
          <p:nvSpPr>
            <p:cNvPr id="14" name="Rounded Rectangle 92"/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0000"/>
                  </a:solidFill>
                </a:rPr>
                <a:t>?</a:t>
              </a:r>
              <a:endParaRPr lang="en-US" sz="3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90840" y="2070482"/>
            <a:ext cx="2480166" cy="713719"/>
            <a:chOff x="1297606" y="4621088"/>
            <a:chExt cx="2480166" cy="713719"/>
          </a:xfrm>
        </p:grpSpPr>
        <p:sp>
          <p:nvSpPr>
            <p:cNvPr id="16" name="TextBox 15"/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800           600</a:t>
              </a:r>
              <a:endParaRPr lang="en-US" sz="2800" b="1" dirty="0"/>
            </a:p>
          </p:txBody>
        </p:sp>
        <p:sp>
          <p:nvSpPr>
            <p:cNvPr id="17" name="Rounded Rectangle 95"/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0000"/>
                  </a:solidFill>
                </a:rPr>
                <a:t>?</a:t>
              </a:r>
              <a:endParaRPr lang="en-US" sz="3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046802" y="5107472"/>
            <a:ext cx="2888933" cy="713719"/>
            <a:chOff x="1061288" y="4621088"/>
            <a:chExt cx="2888933" cy="713719"/>
          </a:xfrm>
        </p:grpSpPr>
        <p:sp>
          <p:nvSpPr>
            <p:cNvPr id="19" name="TextBox 18"/>
            <p:cNvSpPr txBox="1"/>
            <p:nvPr/>
          </p:nvSpPr>
          <p:spPr>
            <a:xfrm>
              <a:off x="1061288" y="4716338"/>
              <a:ext cx="28889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390            930</a:t>
              </a:r>
              <a:endParaRPr lang="en-US" sz="2800" b="1" dirty="0"/>
            </a:p>
          </p:txBody>
        </p:sp>
        <p:sp>
          <p:nvSpPr>
            <p:cNvPr id="20" name="Rounded Rectangle 98"/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0000"/>
                  </a:solidFill>
                </a:rPr>
                <a:t>?</a:t>
              </a:r>
              <a:endParaRPr lang="en-US" sz="3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482522" y="3655498"/>
            <a:ext cx="3071092" cy="713719"/>
            <a:chOff x="1006442" y="4621088"/>
            <a:chExt cx="3071092" cy="713719"/>
          </a:xfrm>
        </p:grpSpPr>
        <p:sp>
          <p:nvSpPr>
            <p:cNvPr id="22" name="TextBox 21"/>
            <p:cNvSpPr txBox="1"/>
            <p:nvPr/>
          </p:nvSpPr>
          <p:spPr>
            <a:xfrm>
              <a:off x="1006442" y="4716338"/>
              <a:ext cx="30710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1 000           900</a:t>
              </a:r>
              <a:endParaRPr lang="en-US" sz="2800" b="1" dirty="0"/>
            </a:p>
          </p:txBody>
        </p:sp>
        <p:sp>
          <p:nvSpPr>
            <p:cNvPr id="23" name="Rounded Rectangle 101"/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0000"/>
                  </a:solidFill>
                </a:rPr>
                <a:t>?</a:t>
              </a:r>
              <a:endParaRPr lang="en-US" sz="3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602234" y="2087215"/>
            <a:ext cx="2480166" cy="713719"/>
            <a:chOff x="1297606" y="4621088"/>
            <a:chExt cx="2480166" cy="713719"/>
          </a:xfrm>
        </p:grpSpPr>
        <p:sp>
          <p:nvSpPr>
            <p:cNvPr id="25" name="TextBox 24"/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370           470</a:t>
              </a:r>
              <a:endParaRPr lang="en-US" sz="2800" b="1" dirty="0"/>
            </a:p>
          </p:txBody>
        </p:sp>
        <p:sp>
          <p:nvSpPr>
            <p:cNvPr id="26" name="Rounded Rectangle 104"/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0000"/>
                  </a:solidFill>
                </a:rPr>
                <a:t>?</a:t>
              </a:r>
              <a:endParaRPr lang="en-US" sz="32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714296" y="209415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&gt;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44459" y="212651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&lt;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83848" y="3689191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&gt;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07894" y="5141165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&lt;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32824" y="5040141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9036" y="355713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&lt;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664175" y="719800"/>
            <a:ext cx="8287714" cy="570588"/>
            <a:chOff x="1183343" y="1464304"/>
            <a:chExt cx="8287714" cy="570588"/>
          </a:xfrm>
        </p:grpSpPr>
        <p:sp>
          <p:nvSpPr>
            <p:cNvPr id="37" name="TextBox 36"/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a)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Ảnh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thẻ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của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mỗi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bạn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đã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che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đi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số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nào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?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8064A2"/>
            </a:solidFill>
            <a:ln w="12700" cap="flat" cmpd="sng" algn="ctr">
              <a:solidFill>
                <a:srgbClr val="9BBB59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79389" y="2640151"/>
            <a:ext cx="9972500" cy="980235"/>
            <a:chOff x="1131714" y="2464638"/>
            <a:chExt cx="8190855" cy="805110"/>
          </a:xfrm>
        </p:grpSpPr>
        <p:grpSp>
          <p:nvGrpSpPr>
            <p:cNvPr id="40" name="Group 39"/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41" name="TextBox 40"/>
            <p:cNvSpPr txBox="1"/>
            <p:nvPr/>
          </p:nvSpPr>
          <p:spPr>
            <a:xfrm>
              <a:off x="1268603" y="246463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910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89918" y="246463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920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34454" y="246787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930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42506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940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300499" y="2467873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950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62024" y="2464638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960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806567" y="2467873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970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568093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980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361473" y="2464638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990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044511" y="2467873"/>
              <a:ext cx="708761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1000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>
            <a:fillRect/>
          </a:stretch>
        </p:blipFill>
        <p:spPr>
          <a:xfrm>
            <a:off x="2847014" y="2112355"/>
            <a:ext cx="1008473" cy="115732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>
            <a:fillRect/>
          </a:stretch>
        </p:blipFill>
        <p:spPr>
          <a:xfrm>
            <a:off x="4727137" y="2120653"/>
            <a:ext cx="984679" cy="115964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>
            <a:fillRect/>
          </a:stretch>
        </p:blipFill>
        <p:spPr>
          <a:xfrm>
            <a:off x="5673841" y="2120653"/>
            <a:ext cx="940977" cy="115964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>
            <a:fillRect/>
          </a:stretch>
        </p:blipFill>
        <p:spPr>
          <a:xfrm>
            <a:off x="8403218" y="2110034"/>
            <a:ext cx="992614" cy="1159648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929321" y="4144224"/>
            <a:ext cx="999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b)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lớn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nhất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nhất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10497" y="4885613"/>
            <a:ext cx="2807179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 lớn nhất là: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 bé nhất là: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60187" y="4982584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990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732981" y="56102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930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5475" y="1251695"/>
            <a:ext cx="6761050" cy="33591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1" t="64205" r="44880" b="-231"/>
          <a:stretch>
            <a:fillRect/>
          </a:stretch>
        </p:blipFill>
        <p:spPr>
          <a:xfrm>
            <a:off x="-97064" y="2204340"/>
            <a:ext cx="4684541" cy="47282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3" b="78077"/>
          <a:stretch>
            <a:fillRect/>
          </a:stretch>
        </p:blipFill>
        <p:spPr>
          <a:xfrm rot="1002481">
            <a:off x="8533514" y="600822"/>
            <a:ext cx="4828588" cy="2742013"/>
          </a:xfrm>
          <a:prstGeom prst="rect">
            <a:avLst/>
          </a:prstGeom>
        </p:spPr>
      </p:pic>
      <p:pic>
        <p:nvPicPr>
          <p:cNvPr id="27" name="Picture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984" y="1653937"/>
            <a:ext cx="963251" cy="12863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421" y="1664382"/>
            <a:ext cx="1018120" cy="1286367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490772" y="1768265"/>
            <a:ext cx="844061" cy="843934"/>
            <a:chOff x="3782897" y="1746289"/>
            <a:chExt cx="844061" cy="84393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67" t="1501" r="85579" b="-3366"/>
            <a:stretch>
              <a:fillRect/>
            </a:stretch>
          </p:blipFill>
          <p:spPr>
            <a:xfrm>
              <a:off x="3782897" y="1765701"/>
              <a:ext cx="844061" cy="82452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813852" y="1746289"/>
              <a:ext cx="7663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VN Bo Quen" panose="04040804060802020203" pitchFamily="82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57" t="39590" r="19970" b="54051"/>
          <a:stretch>
            <a:fillRect/>
          </a:stretch>
        </p:blipFill>
        <p:spPr>
          <a:xfrm>
            <a:off x="3340363" y="1463004"/>
            <a:ext cx="1846046" cy="15896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57" t="39590" r="19970" b="54051"/>
          <a:stretch>
            <a:fillRect/>
          </a:stretch>
        </p:blipFill>
        <p:spPr>
          <a:xfrm>
            <a:off x="5233120" y="1454314"/>
            <a:ext cx="1846046" cy="15896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57" t="39590" r="19970" b="54051"/>
          <a:stretch>
            <a:fillRect/>
          </a:stretch>
        </p:blipFill>
        <p:spPr>
          <a:xfrm>
            <a:off x="6924630" y="1463004"/>
            <a:ext cx="1846046" cy="1589649"/>
          </a:xfrm>
          <a:prstGeom prst="rect">
            <a:avLst/>
          </a:prstGeom>
        </p:spPr>
      </p:pic>
      <p:sp>
        <p:nvSpPr>
          <p:cNvPr id="35" name="Rectangle: Rounded Corners 34"/>
          <p:cNvSpPr/>
          <p:nvPr/>
        </p:nvSpPr>
        <p:spPr>
          <a:xfrm>
            <a:off x="3448534" y="215030"/>
            <a:ext cx="5613010" cy="642722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Rectangle: Rounded Corners 35"/>
          <p:cNvSpPr/>
          <p:nvPr/>
        </p:nvSpPr>
        <p:spPr>
          <a:xfrm>
            <a:off x="3448534" y="216731"/>
            <a:ext cx="5613010" cy="642722"/>
          </a:xfrm>
          <a:prstGeom prst="roundRect">
            <a:avLst>
              <a:gd name="adj" fmla="val 50000"/>
            </a:avLst>
          </a:prstGeom>
          <a:solidFill>
            <a:srgbClr val="DBDE8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81" b="28846"/>
          <a:stretch>
            <a:fillRect/>
          </a:stretch>
        </p:blipFill>
        <p:spPr>
          <a:xfrm>
            <a:off x="523158" y="407568"/>
            <a:ext cx="5924851" cy="46001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3" b="78077"/>
          <a:stretch>
            <a:fillRect/>
          </a:stretch>
        </p:blipFill>
        <p:spPr>
          <a:xfrm rot="8847699" flipV="1">
            <a:off x="-1057673" y="4698876"/>
            <a:ext cx="4572353" cy="25942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87440" y="1245247"/>
            <a:ext cx="42306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trăm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F072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48009" y="2109393"/>
            <a:ext cx="5306934" cy="1013123"/>
            <a:chOff x="6448009" y="2109393"/>
            <a:chExt cx="5306934" cy="101312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38" t="74853" r="-926" b="-529"/>
            <a:stretch>
              <a:fillRect/>
            </a:stretch>
          </p:blipFill>
          <p:spPr>
            <a:xfrm>
              <a:off x="6448009" y="2109393"/>
              <a:ext cx="5306934" cy="101312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669314" y="2230677"/>
              <a:ext cx="48643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F07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600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48009" y="754809"/>
            <a:ext cx="5306934" cy="1013123"/>
            <a:chOff x="6448009" y="754809"/>
            <a:chExt cx="5306934" cy="101312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38" t="74853" r="-926" b="-529"/>
            <a:stretch>
              <a:fillRect/>
            </a:stretch>
          </p:blipFill>
          <p:spPr>
            <a:xfrm>
              <a:off x="6448009" y="754809"/>
              <a:ext cx="5306934" cy="101312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534149" y="916742"/>
              <a:ext cx="48643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F07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6 000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32432" y="3551589"/>
            <a:ext cx="5306934" cy="1013123"/>
            <a:chOff x="6403865" y="3423328"/>
            <a:chExt cx="5306934" cy="101312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38" t="74853" r="-926" b="-529"/>
            <a:stretch>
              <a:fillRect/>
            </a:stretch>
          </p:blipFill>
          <p:spPr>
            <a:xfrm>
              <a:off x="6403865" y="3423328"/>
              <a:ext cx="5306934" cy="101312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640747" y="3592605"/>
              <a:ext cx="48643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F07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660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209941" y="395870"/>
            <a:ext cx="2339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900981" y="363958"/>
            <a:ext cx="2865137" cy="533008"/>
            <a:chOff x="804761" y="660266"/>
            <a:chExt cx="4127323" cy="533008"/>
          </a:xfrm>
        </p:grpSpPr>
        <p:sp>
          <p:nvSpPr>
            <p:cNvPr id="24" name="TextBox 23"/>
            <p:cNvSpPr txBox="1"/>
            <p:nvPr/>
          </p:nvSpPr>
          <p:spPr>
            <a:xfrm>
              <a:off x="804761" y="670054"/>
              <a:ext cx="41112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Chưa</a:t>
              </a:r>
              <a:r>
                <a:rPr kumimoji="0" lang="en-US" sz="2800" b="0" i="0" u="none" strike="noStrike" kern="1200" cap="none" spc="0" normalizeH="0" baseline="0" noProof="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xác</a:t>
              </a:r>
              <a:endParaRPr kumimoji="0" lang="vi-VN" sz="2800" b="0" i="0" u="none" strike="noStrike" kern="1200" cap="none" spc="0" normalizeH="0" baseline="0" noProof="0" dirty="0">
                <a:ln w="1524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0858" y="660266"/>
              <a:ext cx="4111226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xác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981B5B"/>
                    </a:gs>
                    <a:gs pos="70000">
                      <a:srgbClr val="33676B"/>
                    </a:gs>
                  </a:gsLst>
                  <a:lin ang="540000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879710" y="3213849"/>
            <a:ext cx="2866273" cy="533008"/>
            <a:chOff x="804761" y="670054"/>
            <a:chExt cx="4128960" cy="533008"/>
          </a:xfrm>
        </p:grpSpPr>
        <p:sp>
          <p:nvSpPr>
            <p:cNvPr id="30" name="TextBox 29"/>
            <p:cNvSpPr txBox="1"/>
            <p:nvPr/>
          </p:nvSpPr>
          <p:spPr>
            <a:xfrm>
              <a:off x="804761" y="670054"/>
              <a:ext cx="41112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Chưa</a:t>
              </a:r>
              <a:r>
                <a:rPr kumimoji="0" lang="en-US" sz="2800" b="0" i="0" u="none" strike="noStrike" kern="1200" cap="none" spc="0" normalizeH="0" baseline="0" noProof="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xác</a:t>
              </a:r>
              <a:endParaRPr kumimoji="0" lang="vi-VN" sz="2800" b="0" i="0" u="none" strike="noStrike" kern="1200" cap="none" spc="0" normalizeH="0" baseline="0" noProof="0" dirty="0">
                <a:ln w="1524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22495" y="679842"/>
              <a:ext cx="41112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xác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981B5B"/>
                    </a:gs>
                    <a:gs pos="70000">
                      <a:srgbClr val="33676B"/>
                    </a:gs>
                  </a:gsLst>
                  <a:lin ang="540000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864374" y="992513"/>
            <a:ext cx="4154753" cy="3892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-0.54466 0.26829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40" y="13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1" t="64205" r="44880" b="-231"/>
          <a:stretch>
            <a:fillRect/>
          </a:stretch>
        </p:blipFill>
        <p:spPr>
          <a:xfrm>
            <a:off x="39519" y="2129710"/>
            <a:ext cx="4684541" cy="47282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3" b="78077"/>
          <a:stretch>
            <a:fillRect/>
          </a:stretch>
        </p:blipFill>
        <p:spPr>
          <a:xfrm rot="1002481">
            <a:off x="8533514" y="600822"/>
            <a:ext cx="4828588" cy="274201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984" y="1653937"/>
            <a:ext cx="963251" cy="1286367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421" y="1664382"/>
            <a:ext cx="1018120" cy="1286367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490772" y="1768265"/>
            <a:ext cx="844061" cy="843934"/>
            <a:chOff x="3782897" y="1746289"/>
            <a:chExt cx="844061" cy="84393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67" t="1501" r="85579" b="-3366"/>
            <a:stretch>
              <a:fillRect/>
            </a:stretch>
          </p:blipFill>
          <p:spPr>
            <a:xfrm>
              <a:off x="3782897" y="1765701"/>
              <a:ext cx="844061" cy="82452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813852" y="1746289"/>
              <a:ext cx="7663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VN Bo Quen" panose="04040804060802020203" pitchFamily="82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57" t="39590" r="19970" b="54051"/>
          <a:stretch>
            <a:fillRect/>
          </a:stretch>
        </p:blipFill>
        <p:spPr>
          <a:xfrm>
            <a:off x="5184574" y="1525645"/>
            <a:ext cx="1846046" cy="15896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57" t="39590" r="19970" b="54051"/>
          <a:stretch>
            <a:fillRect/>
          </a:stretch>
        </p:blipFill>
        <p:spPr>
          <a:xfrm>
            <a:off x="6924630" y="1463004"/>
            <a:ext cx="1846046" cy="1589649"/>
          </a:xfrm>
          <a:prstGeom prst="rect">
            <a:avLst/>
          </a:prstGeom>
        </p:spPr>
      </p:pic>
      <p:sp>
        <p:nvSpPr>
          <p:cNvPr id="35" name="Rectangle: Rounded Corners 34"/>
          <p:cNvSpPr/>
          <p:nvPr/>
        </p:nvSpPr>
        <p:spPr>
          <a:xfrm>
            <a:off x="3448534" y="215030"/>
            <a:ext cx="5613010" cy="642722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Rectangle: Rounded Corners 36"/>
          <p:cNvSpPr/>
          <p:nvPr/>
        </p:nvSpPr>
        <p:spPr>
          <a:xfrm>
            <a:off x="4545901" y="208459"/>
            <a:ext cx="4518112" cy="642722"/>
          </a:xfrm>
          <a:prstGeom prst="roundRect">
            <a:avLst>
              <a:gd name="adj" fmla="val 50000"/>
            </a:avLst>
          </a:prstGeom>
          <a:solidFill>
            <a:srgbClr val="DBDE8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Rectangle: Rounded Corners 35"/>
          <p:cNvSpPr/>
          <p:nvPr/>
        </p:nvSpPr>
        <p:spPr>
          <a:xfrm>
            <a:off x="3439560" y="208459"/>
            <a:ext cx="5613010" cy="642722"/>
          </a:xfrm>
          <a:prstGeom prst="roundRect">
            <a:avLst>
              <a:gd name="adj" fmla="val 50000"/>
            </a:avLst>
          </a:prstGeom>
          <a:solidFill>
            <a:srgbClr val="DBDE8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0" t="41754" r="45468" b="46925"/>
          <a:stretch>
            <a:fillRect/>
          </a:stretch>
        </p:blipFill>
        <p:spPr>
          <a:xfrm rot="9051558">
            <a:off x="3733686" y="1540673"/>
            <a:ext cx="1578207" cy="1391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81" b="28846"/>
          <a:stretch>
            <a:fillRect/>
          </a:stretch>
        </p:blipFill>
        <p:spPr>
          <a:xfrm>
            <a:off x="523158" y="407568"/>
            <a:ext cx="5924851" cy="46001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3" b="78077"/>
          <a:stretch>
            <a:fillRect/>
          </a:stretch>
        </p:blipFill>
        <p:spPr>
          <a:xfrm rot="8847699" flipV="1">
            <a:off x="-1035140" y="4776085"/>
            <a:ext cx="4474839" cy="253887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8033" y="1874618"/>
            <a:ext cx="4864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1 000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đọc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F072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74508" y="3661034"/>
            <a:ext cx="5306934" cy="1013123"/>
            <a:chOff x="6448009" y="2109393"/>
            <a:chExt cx="5306934" cy="101312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38" t="74853" r="-926" b="-529"/>
            <a:stretch>
              <a:fillRect/>
            </a:stretch>
          </p:blipFill>
          <p:spPr>
            <a:xfrm>
              <a:off x="6448009" y="2109393"/>
              <a:ext cx="5306934" cy="101312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669314" y="2230677"/>
              <a:ext cx="48643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F07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Một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F07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F07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nghìn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48009" y="754809"/>
            <a:ext cx="5306934" cy="1013123"/>
            <a:chOff x="6448009" y="754809"/>
            <a:chExt cx="5306934" cy="101312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38" t="74853" r="-926" b="-529"/>
            <a:stretch>
              <a:fillRect/>
            </a:stretch>
          </p:blipFill>
          <p:spPr>
            <a:xfrm>
              <a:off x="6448009" y="754809"/>
              <a:ext cx="5306934" cy="101312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534149" y="916742"/>
              <a:ext cx="48643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F07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Một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F07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F07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triệu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10238" y="2319734"/>
            <a:ext cx="5306934" cy="1013123"/>
            <a:chOff x="6403865" y="3423328"/>
            <a:chExt cx="5306934" cy="101312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38" t="74853" r="-926" b="-529"/>
            <a:stretch>
              <a:fillRect/>
            </a:stretch>
          </p:blipFill>
          <p:spPr>
            <a:xfrm>
              <a:off x="6403865" y="3423328"/>
              <a:ext cx="5306934" cy="101312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475416" y="3551315"/>
              <a:ext cx="48643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F07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Một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F07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F07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trăm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209941" y="395870"/>
            <a:ext cx="2339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900981" y="363958"/>
            <a:ext cx="2865137" cy="533008"/>
            <a:chOff x="804761" y="660266"/>
            <a:chExt cx="4127323" cy="533008"/>
          </a:xfrm>
        </p:grpSpPr>
        <p:sp>
          <p:nvSpPr>
            <p:cNvPr id="24" name="TextBox 23"/>
            <p:cNvSpPr txBox="1"/>
            <p:nvPr/>
          </p:nvSpPr>
          <p:spPr>
            <a:xfrm>
              <a:off x="804761" y="670054"/>
              <a:ext cx="41112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Chưa</a:t>
              </a:r>
              <a:r>
                <a:rPr kumimoji="0" lang="en-US" sz="2800" b="0" i="0" u="none" strike="noStrike" kern="1200" cap="none" spc="0" normalizeH="0" baseline="0" noProof="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xác</a:t>
              </a:r>
              <a:endParaRPr kumimoji="0" lang="vi-VN" sz="2800" b="0" i="0" u="none" strike="noStrike" kern="1200" cap="none" spc="0" normalizeH="0" baseline="0" noProof="0" dirty="0">
                <a:ln w="1524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0858" y="660266"/>
              <a:ext cx="4111226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xác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981B5B"/>
                    </a:gs>
                    <a:gs pos="70000">
                      <a:srgbClr val="33676B"/>
                    </a:gs>
                  </a:gsLst>
                  <a:lin ang="540000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857516" y="1981994"/>
            <a:ext cx="2866273" cy="533008"/>
            <a:chOff x="804761" y="670054"/>
            <a:chExt cx="4128960" cy="533008"/>
          </a:xfrm>
        </p:grpSpPr>
        <p:sp>
          <p:nvSpPr>
            <p:cNvPr id="30" name="TextBox 29"/>
            <p:cNvSpPr txBox="1"/>
            <p:nvPr/>
          </p:nvSpPr>
          <p:spPr>
            <a:xfrm>
              <a:off x="804761" y="670054"/>
              <a:ext cx="41112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Chưa</a:t>
              </a:r>
              <a:r>
                <a:rPr kumimoji="0" lang="en-US" sz="2800" b="0" i="0" u="none" strike="noStrike" kern="1200" cap="none" spc="0" normalizeH="0" baseline="0" noProof="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xác</a:t>
              </a:r>
              <a:endParaRPr kumimoji="0" lang="vi-VN" sz="2800" b="0" i="0" u="none" strike="noStrike" kern="1200" cap="none" spc="0" normalizeH="0" baseline="0" noProof="0" dirty="0">
                <a:ln w="1524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22495" y="679842"/>
              <a:ext cx="41112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xác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981B5B"/>
                    </a:gs>
                    <a:gs pos="70000">
                      <a:srgbClr val="33676B"/>
                    </a:gs>
                  </a:gsLst>
                  <a:lin ang="540000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864374" y="992513"/>
            <a:ext cx="4154753" cy="3892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-0.54466 0.26829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40" y="13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1" t="64205" r="44880" b="-231"/>
          <a:stretch>
            <a:fillRect/>
          </a:stretch>
        </p:blipFill>
        <p:spPr>
          <a:xfrm>
            <a:off x="-97064" y="2204340"/>
            <a:ext cx="4684541" cy="47282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3" b="78077"/>
          <a:stretch>
            <a:fillRect/>
          </a:stretch>
        </p:blipFill>
        <p:spPr>
          <a:xfrm rot="1002481">
            <a:off x="8533514" y="600822"/>
            <a:ext cx="4828588" cy="274201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984" y="1653937"/>
            <a:ext cx="963251" cy="12863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421" y="1664382"/>
            <a:ext cx="1018120" cy="1286367"/>
          </a:xfrm>
          <a:prstGeom prst="rect">
            <a:avLst/>
          </a:prstGeom>
        </p:spPr>
      </p:pic>
      <p:sp>
        <p:nvSpPr>
          <p:cNvPr id="35" name="Rectangle: Rounded Corners 34"/>
          <p:cNvSpPr/>
          <p:nvPr/>
        </p:nvSpPr>
        <p:spPr>
          <a:xfrm>
            <a:off x="3448534" y="215030"/>
            <a:ext cx="5613010" cy="642722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Rectangle: Rounded Corners 37"/>
          <p:cNvSpPr/>
          <p:nvPr/>
        </p:nvSpPr>
        <p:spPr>
          <a:xfrm>
            <a:off x="5830206" y="221582"/>
            <a:ext cx="3231338" cy="642722"/>
          </a:xfrm>
          <a:prstGeom prst="roundRect">
            <a:avLst>
              <a:gd name="adj" fmla="val 50000"/>
            </a:avLst>
          </a:prstGeom>
          <a:solidFill>
            <a:srgbClr val="DBDE8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Rectangle: Rounded Corners 36"/>
          <p:cNvSpPr/>
          <p:nvPr/>
        </p:nvSpPr>
        <p:spPr>
          <a:xfrm>
            <a:off x="4553882" y="216607"/>
            <a:ext cx="4518112" cy="642722"/>
          </a:xfrm>
          <a:prstGeom prst="roundRect">
            <a:avLst>
              <a:gd name="adj" fmla="val 50000"/>
            </a:avLst>
          </a:prstGeom>
          <a:solidFill>
            <a:srgbClr val="DBDE8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0" t="41754" r="45468" b="46925"/>
          <a:stretch>
            <a:fillRect/>
          </a:stretch>
        </p:blipFill>
        <p:spPr>
          <a:xfrm rot="9051558">
            <a:off x="3733686" y="1540673"/>
            <a:ext cx="1578207" cy="13917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0" t="41754" r="45468" b="46925"/>
          <a:stretch>
            <a:fillRect/>
          </a:stretch>
        </p:blipFill>
        <p:spPr>
          <a:xfrm rot="9051558">
            <a:off x="5516387" y="1537397"/>
            <a:ext cx="1578207" cy="1391759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578" y="1689861"/>
            <a:ext cx="1012024" cy="12863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57" t="39590" r="19970" b="54051"/>
          <a:stretch>
            <a:fillRect/>
          </a:stretch>
        </p:blipFill>
        <p:spPr>
          <a:xfrm>
            <a:off x="6852723" y="1592641"/>
            <a:ext cx="1846046" cy="1589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81" b="28846"/>
          <a:stretch>
            <a:fillRect/>
          </a:stretch>
        </p:blipFill>
        <p:spPr>
          <a:xfrm>
            <a:off x="523158" y="407568"/>
            <a:ext cx="5924851" cy="46001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3" b="78077"/>
          <a:stretch>
            <a:fillRect/>
          </a:stretch>
        </p:blipFill>
        <p:spPr>
          <a:xfrm rot="8847699" flipV="1">
            <a:off x="-1187175" y="4255124"/>
            <a:ext cx="5132809" cy="29121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7680" y="1316637"/>
            <a:ext cx="48766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tròn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trăm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100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đến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500.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F072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11843" y="3840992"/>
            <a:ext cx="5306934" cy="1013123"/>
            <a:chOff x="6448009" y="2109393"/>
            <a:chExt cx="5306934" cy="101312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38" t="74853" r="-926" b="-529"/>
            <a:stretch>
              <a:fillRect/>
            </a:stretch>
          </p:blipFill>
          <p:spPr>
            <a:xfrm>
              <a:off x="6448009" y="2109393"/>
              <a:ext cx="5306934" cy="101312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669314" y="2230677"/>
              <a:ext cx="4864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F07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100, 200, 300, 400, 500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48009" y="754809"/>
            <a:ext cx="5306934" cy="1013123"/>
            <a:chOff x="6448009" y="754809"/>
            <a:chExt cx="5306934" cy="101312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38" t="74853" r="-926" b="-529"/>
            <a:stretch>
              <a:fillRect/>
            </a:stretch>
          </p:blipFill>
          <p:spPr>
            <a:xfrm>
              <a:off x="6448009" y="754809"/>
              <a:ext cx="5306934" cy="101312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534149" y="916742"/>
              <a:ext cx="48643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000" dirty="0">
                  <a:solidFill>
                    <a:srgbClr val="0F072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200, 300, 400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92038" y="2219227"/>
            <a:ext cx="5306934" cy="1013123"/>
            <a:chOff x="6403153" y="4698096"/>
            <a:chExt cx="5306934" cy="101312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38" t="74853" r="-926" b="-529"/>
            <a:stretch>
              <a:fillRect/>
            </a:stretch>
          </p:blipFill>
          <p:spPr>
            <a:xfrm>
              <a:off x="6403153" y="4698096"/>
              <a:ext cx="5306934" cy="101312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476193" y="4802020"/>
              <a:ext cx="4864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F07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100, 300, 500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F07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209941" y="395870"/>
            <a:ext cx="2339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3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900981" y="363958"/>
            <a:ext cx="2865137" cy="533008"/>
            <a:chOff x="804761" y="660266"/>
            <a:chExt cx="4127323" cy="533008"/>
          </a:xfrm>
        </p:grpSpPr>
        <p:sp>
          <p:nvSpPr>
            <p:cNvPr id="24" name="TextBox 23"/>
            <p:cNvSpPr txBox="1"/>
            <p:nvPr/>
          </p:nvSpPr>
          <p:spPr>
            <a:xfrm>
              <a:off x="804761" y="670054"/>
              <a:ext cx="41112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Chưa</a:t>
              </a:r>
              <a:r>
                <a:rPr kumimoji="0" lang="en-US" sz="2800" b="0" i="0" u="none" strike="noStrike" kern="1200" cap="none" spc="0" normalizeH="0" baseline="0" noProof="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xác</a:t>
              </a:r>
              <a:endParaRPr kumimoji="0" lang="vi-VN" sz="2800" b="0" i="0" u="none" strike="noStrike" kern="1200" cap="none" spc="0" normalizeH="0" baseline="0" noProof="0" dirty="0">
                <a:ln w="1524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0858" y="660266"/>
              <a:ext cx="4111226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xác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981B5B"/>
                    </a:gs>
                    <a:gs pos="70000">
                      <a:srgbClr val="33676B"/>
                    </a:gs>
                  </a:gsLst>
                  <a:lin ang="540000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987357" y="1844144"/>
            <a:ext cx="2853962" cy="540937"/>
            <a:chOff x="804761" y="652337"/>
            <a:chExt cx="4111226" cy="540937"/>
          </a:xfrm>
        </p:grpSpPr>
        <p:sp>
          <p:nvSpPr>
            <p:cNvPr id="33" name="TextBox 32"/>
            <p:cNvSpPr txBox="1"/>
            <p:nvPr/>
          </p:nvSpPr>
          <p:spPr>
            <a:xfrm>
              <a:off x="804761" y="670054"/>
              <a:ext cx="41112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Chưa</a:t>
              </a:r>
              <a:r>
                <a:rPr kumimoji="0" lang="en-US" sz="2800" b="0" i="0" u="none" strike="noStrike" kern="1200" cap="none" spc="0" normalizeH="0" baseline="0" noProof="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xác</a:t>
              </a:r>
              <a:endParaRPr kumimoji="0" lang="vi-VN" sz="2800" b="0" i="0" u="none" strike="noStrike" kern="1200" cap="none" spc="0" normalizeH="0" baseline="0" noProof="0" dirty="0">
                <a:ln w="1524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4761" y="652337"/>
              <a:ext cx="41112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981B5B"/>
                      </a:gs>
                      <a:gs pos="70000">
                        <a:srgbClr val="33676B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xác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981B5B"/>
                    </a:gs>
                    <a:gs pos="70000">
                      <a:srgbClr val="33676B"/>
                    </a:gs>
                  </a:gsLst>
                  <a:lin ang="540000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864374" y="992513"/>
            <a:ext cx="4154753" cy="3892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-0.54466 0.26829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40" y="13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1" t="64205" r="44880" b="-231"/>
          <a:stretch>
            <a:fillRect/>
          </a:stretch>
        </p:blipFill>
        <p:spPr>
          <a:xfrm>
            <a:off x="-97064" y="2204340"/>
            <a:ext cx="4684541" cy="47282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3" b="78077"/>
          <a:stretch>
            <a:fillRect/>
          </a:stretch>
        </p:blipFill>
        <p:spPr>
          <a:xfrm rot="1002481">
            <a:off x="8533514" y="600822"/>
            <a:ext cx="4828588" cy="274201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984" y="1653937"/>
            <a:ext cx="963251" cy="12863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421" y="1664382"/>
            <a:ext cx="1018120" cy="1286367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490772" y="1768265"/>
            <a:ext cx="844061" cy="843934"/>
            <a:chOff x="3782897" y="1746289"/>
            <a:chExt cx="844061" cy="84393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67" t="1501" r="85579" b="-3366"/>
            <a:stretch>
              <a:fillRect/>
            </a:stretch>
          </p:blipFill>
          <p:spPr>
            <a:xfrm>
              <a:off x="3782897" y="1765701"/>
              <a:ext cx="844061" cy="82452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813852" y="1746289"/>
              <a:ext cx="7663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VN Bo Quen" panose="04040804060802020203" pitchFamily="82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5" name="Rectangle: Rounded Corners 34"/>
          <p:cNvSpPr/>
          <p:nvPr/>
        </p:nvSpPr>
        <p:spPr>
          <a:xfrm>
            <a:off x="3448534" y="215030"/>
            <a:ext cx="5613010" cy="642722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Rectangle: Rounded Corners 39"/>
          <p:cNvSpPr/>
          <p:nvPr/>
        </p:nvSpPr>
        <p:spPr>
          <a:xfrm>
            <a:off x="7784482" y="215030"/>
            <a:ext cx="1281960" cy="621940"/>
          </a:xfrm>
          <a:prstGeom prst="roundRect">
            <a:avLst>
              <a:gd name="adj" fmla="val 50000"/>
            </a:avLst>
          </a:prstGeom>
          <a:solidFill>
            <a:srgbClr val="DBDE8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0" t="41754" r="45468" b="46925"/>
          <a:stretch>
            <a:fillRect/>
          </a:stretch>
        </p:blipFill>
        <p:spPr>
          <a:xfrm rot="9051558">
            <a:off x="3789366" y="1487883"/>
            <a:ext cx="1578207" cy="13917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0" t="41754" r="45468" b="46925"/>
          <a:stretch>
            <a:fillRect/>
          </a:stretch>
        </p:blipFill>
        <p:spPr>
          <a:xfrm rot="9051558">
            <a:off x="5525258" y="1549489"/>
            <a:ext cx="1578207" cy="13917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0" t="41754" r="45468" b="46925"/>
          <a:stretch>
            <a:fillRect/>
          </a:stretch>
        </p:blipFill>
        <p:spPr>
          <a:xfrm rot="9051558">
            <a:off x="7299426" y="1477341"/>
            <a:ext cx="1578207" cy="1391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tags/tag1.xml><?xml version="1.0" encoding="utf-8"?>
<p:tagLst xmlns:p="http://schemas.openxmlformats.org/presentationml/2006/main">
  <p:tag name="FLATTEN" val="true"/>
</p:tagLst>
</file>

<file path=ppt/tags/tag2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1232</Words>
  <Application>WPS Presentation</Application>
  <PresentationFormat>Widescreen</PresentationFormat>
  <Paragraphs>233</Paragraphs>
  <Slides>24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24</vt:i4>
      </vt:variant>
    </vt:vector>
  </HeadingPairs>
  <TitlesOfParts>
    <vt:vector size="56" baseType="lpstr">
      <vt:lpstr>Arial</vt:lpstr>
      <vt:lpstr>SimSun</vt:lpstr>
      <vt:lpstr>Wingdings</vt:lpstr>
      <vt:lpstr>Microsoft YaHei</vt:lpstr>
      <vt:lpstr>汉仪旗黑</vt:lpstr>
      <vt:lpstr>Calibri</vt:lpstr>
      <vt:lpstr>SimSun</vt:lpstr>
      <vt:lpstr>ITC Avant Garde Std Bk</vt:lpstr>
      <vt:lpstr>苹方-简</vt:lpstr>
      <vt:lpstr>UVN Bo Quen</vt:lpstr>
      <vt:lpstr>Cambria</vt:lpstr>
      <vt:lpstr>等线</vt:lpstr>
      <vt:lpstr>等线</vt:lpstr>
      <vt:lpstr>字魂59号-创粗黑</vt:lpstr>
      <vt:lpstr>Arial</vt:lpstr>
      <vt:lpstr>印品黑体</vt:lpstr>
      <vt:lpstr>Arial Unicode MS</vt:lpstr>
      <vt:lpstr>Helvetica Neue</vt:lpstr>
      <vt:lpstr>宋体-简</vt:lpstr>
      <vt:lpstr>Calibri Light</vt:lpstr>
      <vt:lpstr>Times New Roman</vt:lpstr>
      <vt:lpstr>Aptos</vt:lpstr>
      <vt:lpstr>Aptos Display</vt:lpstr>
      <vt:lpstr>黑体-简</vt:lpstr>
      <vt:lpstr>1_Office 主题</vt:lpstr>
      <vt:lpstr>千图网海量PPT模板www.58pic.com​​</vt:lpstr>
      <vt:lpstr>2_Office 主题</vt:lpstr>
      <vt:lpstr>https://www.freeppt7.com</vt:lpstr>
      <vt:lpstr>2_Office 主题​​</vt:lpstr>
      <vt:lpstr>1_Office Theme</vt:lpstr>
      <vt:lpstr>4_Office Theme</vt:lpstr>
      <vt:lpstr>Chủ đề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daothu</cp:lastModifiedBy>
  <cp:revision>56</cp:revision>
  <dcterms:created xsi:type="dcterms:W3CDTF">2026-02-26T14:48:44Z</dcterms:created>
  <dcterms:modified xsi:type="dcterms:W3CDTF">2026-02-26T14:48:44Z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1033-5.6.0.8082</vt:lpwstr>
  </property>
</Properties>
</file>