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4" r:id="rId2"/>
    <p:sldMasterId id="2147483693" r:id="rId3"/>
  </p:sldMasterIdLst>
  <p:notesMasterIdLst>
    <p:notesMasterId r:id="rId20"/>
  </p:notesMasterIdLst>
  <p:sldIdLst>
    <p:sldId id="293" r:id="rId4"/>
    <p:sldId id="281" r:id="rId5"/>
    <p:sldId id="258" r:id="rId6"/>
    <p:sldId id="279" r:id="rId7"/>
    <p:sldId id="257" r:id="rId8"/>
    <p:sldId id="261" r:id="rId9"/>
    <p:sldId id="262" r:id="rId10"/>
    <p:sldId id="263" r:id="rId11"/>
    <p:sldId id="272" r:id="rId12"/>
    <p:sldId id="283" r:id="rId13"/>
    <p:sldId id="265" r:id="rId14"/>
    <p:sldId id="275" r:id="rId15"/>
    <p:sldId id="267" r:id="rId16"/>
    <p:sldId id="289" r:id="rId17"/>
    <p:sldId id="29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B72A8-7964-4591-ABDB-2EDD7E66249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BF263-798E-4886-8BB2-08C3861FF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5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5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9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7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3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9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623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CD6969-E8D2-4DFA-861F-8B003012D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ED6026E-3B6B-4B2B-92EA-D9271C75DFC4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A8E8914-2BCD-44EF-B64A-48A51888E06B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C9DFCD36-83AA-4055-84BD-435049604A85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92C4B187-5A91-4AF6-BE23-E51BCC5BAE38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B9DE53-4038-40DD-B189-B5B837A677D8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8CF1A4F-4ECF-46AA-8F62-21870CD3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0ABC4A7-1886-4294-B19E-DC757EF0BC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762DB1-02B2-4D12-9B53-A7EF444C7C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8E080D-BE6A-402F-8F95-14B8EC1BA1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C4E530-BF76-4A29-A800-346EBDFF82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3CBF62-C39C-4DB2-8AA8-E71115EE69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CF6F54F-57B8-450F-AE33-5D8DE1639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C34DCEF-DD55-4656-B84A-3E160E30EA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183" y="5232052"/>
            <a:ext cx="3682093" cy="18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80B595-CC8B-4D0A-9FC4-98F2E26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AE469E-8DD2-476D-A8C3-6206B744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DF6300-9D91-4F7F-99E8-7BFCBB52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28E91E-234F-46BB-8F57-30B224BD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6022BC-94A2-4428-9E39-9FBFDEAA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A24972-784C-4E20-A2A9-93418D35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055AD5-F2A5-4A00-99C3-79E209E5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4C3B34-D444-4F89-B95E-FB2321C5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F3136F-9D7F-47C1-BF04-0126F40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F350D3-F96C-47EB-857C-35878CDE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254035-EBB6-48C9-ADAD-95A0103C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26416-E191-400B-BE5A-68DD61E8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9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193183" y="154546"/>
            <a:ext cx="11790269" cy="6583138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5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5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912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03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92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8855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115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25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7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9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3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4982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0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907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9131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932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32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61B3B-9BA6-4C4D-8B30-45AEED0A188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61832C-CA73-AA1E-71CE-8C443C68AF84}"/>
              </a:ext>
            </a:extLst>
          </p:cNvPr>
          <p:cNvSpPr/>
          <p:nvPr userDrawn="1"/>
        </p:nvSpPr>
        <p:spPr>
          <a:xfrm>
            <a:off x="487017" y="685800"/>
            <a:ext cx="11171583" cy="59038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1E6FDE-B323-4723-8EB0-CBEA8216E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D9A7E16-9EB6-43F9-80EE-B042C9494099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FE405E8-2BFF-4AAF-BB75-43846ABB43D5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8F492CD5-C233-4ACA-AA55-0C8DFD0129BE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1D9041D5-8AF0-49C2-8406-D8384988BB45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2B9D077-819F-49C1-99D3-7F4FEE6E6F24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C816130-8D10-4EB6-AC19-BD97B194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24B95AD-EBEF-4F80-94A6-53031860AC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640705-C5CB-41B3-B73E-00DA60EF7F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38A9FE-BBEB-4DA8-8E72-F73A447CEB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838950" cy="42421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BBA4FF5-FF87-4641-A937-6BCA1F7A50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6E972B6-55B3-4A17-AEA2-BFC78A800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760751"/>
            <a:ext cx="2309094" cy="21370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1854D4E-DAEE-4ABA-A466-2D971AB21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972171-0C48-471D-8A65-872C543E78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8BC39D-955E-44E0-8617-342C44EF4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FA1D5F-17C5-4A5D-BCD3-1614B34D6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74EA6E-7705-426D-80DE-7634C46ED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30BE6E-B461-47B1-801D-C79B87F06A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975469"/>
            <a:ext cx="12192000" cy="8825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44B622-7F42-43E1-B3B7-1E27CBE31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86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CA46AE-420E-42B5-8D90-14F302AA6E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542834" y="343988"/>
            <a:ext cx="11106331" cy="6170023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F16419-A4F6-4316-8F7A-1063EE46F0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5469"/>
            <a:ext cx="12192000" cy="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5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72.jpeg"/><Relationship Id="rId5" Type="http://schemas.openxmlformats.org/officeDocument/2006/relationships/image" Target="../media/image59.pn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58.pn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72.jpeg"/><Relationship Id="rId5" Type="http://schemas.openxmlformats.org/officeDocument/2006/relationships/image" Target="../media/image59.pn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58.pn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78.jpeg"/><Relationship Id="rId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77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79.jpeg"/><Relationship Id="rId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80.jpeg"/><Relationship Id="rId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4">
            <a:extLst>
              <a:ext uri="{FF2B5EF4-FFF2-40B4-BE49-F238E27FC236}">
                <a16:creationId xmlns:a16="http://schemas.microsoft.com/office/drawing/2014/main" id="{59F3D1B3-AF34-EFD6-5918-713332101359}"/>
              </a:ext>
            </a:extLst>
          </p:cNvPr>
          <p:cNvSpPr txBox="1"/>
          <p:nvPr/>
        </p:nvSpPr>
        <p:spPr>
          <a:xfrm rot="16200000">
            <a:off x="5486311" y="-1321249"/>
            <a:ext cx="1538883" cy="8722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Nghe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8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accent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0660" y="33895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14086-BCFB-3060-EC63-ACC8D7770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803" y="324064"/>
            <a:ext cx="1118103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B2ABB3-5C79-1EB4-4F09-73E05D86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"/>
          <a:stretch/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1D6F5-6BE3-1A3F-DE3D-BF1C9AEC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94" y="1879600"/>
            <a:ext cx="5311541" cy="4508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2E1CE-F877-F7BC-C5FC-21247A83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38" y="1710993"/>
            <a:ext cx="2511770" cy="908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6A576-A107-407B-5D74-721CD1BF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99" y="1710993"/>
            <a:ext cx="2517866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D9280-7F39-805C-3F72-C2A07C997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87" y="203317"/>
            <a:ext cx="10742083" cy="134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7D72D-6EF1-CF5B-B6F2-B3313E251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71" y="110810"/>
            <a:ext cx="1191871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7A826C-E1D9-4508-B890-7423601C8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27" y="1499425"/>
            <a:ext cx="9053345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7" y="783772"/>
            <a:ext cx="10776859" cy="53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330701" y="783772"/>
            <a:ext cx="5437379" cy="3131861"/>
          </a:xfrm>
          <a:custGeom>
            <a:avLst/>
            <a:gdLst>
              <a:gd name="connsiteX0" fmla="*/ -351038 w 5437379"/>
              <a:gd name="connsiteY0" fmla="*/ 1855189 h 3131861"/>
              <a:gd name="connsiteX1" fmla="*/ 1209 w 5437379"/>
              <a:gd name="connsiteY1" fmla="*/ 1519232 h 3131861"/>
              <a:gd name="connsiteX2" fmla="*/ 2614648 w 5437379"/>
              <a:gd name="connsiteY2" fmla="*/ 1147 h 3131861"/>
              <a:gd name="connsiteX3" fmla="*/ 5400565 w 5437379"/>
              <a:gd name="connsiteY3" fmla="*/ 1309101 h 3131861"/>
              <a:gd name="connsiteX4" fmla="*/ 3123117 w 5437379"/>
              <a:gd name="connsiteY4" fmla="*/ 3114439 h 3131861"/>
              <a:gd name="connsiteX5" fmla="*/ 168713 w 5437379"/>
              <a:gd name="connsiteY5" fmla="*/ 2108979 h 3131861"/>
              <a:gd name="connsiteX6" fmla="*/ -351038 w 5437379"/>
              <a:gd name="connsiteY6" fmla="*/ 1855189 h 3131861"/>
              <a:gd name="connsiteX0" fmla="*/ -351038 w 5437379"/>
              <a:gd name="connsiteY0" fmla="*/ 1855189 h 3131861"/>
              <a:gd name="connsiteX1" fmla="*/ 1209 w 5437379"/>
              <a:gd name="connsiteY1" fmla="*/ 1519232 h 3131861"/>
              <a:gd name="connsiteX2" fmla="*/ 2614648 w 5437379"/>
              <a:gd name="connsiteY2" fmla="*/ 1147 h 3131861"/>
              <a:gd name="connsiteX3" fmla="*/ 5400565 w 5437379"/>
              <a:gd name="connsiteY3" fmla="*/ 1309101 h 3131861"/>
              <a:gd name="connsiteX4" fmla="*/ 3123117 w 5437379"/>
              <a:gd name="connsiteY4" fmla="*/ 3114439 h 3131861"/>
              <a:gd name="connsiteX5" fmla="*/ 168713 w 5437379"/>
              <a:gd name="connsiteY5" fmla="*/ 2108979 h 3131861"/>
              <a:gd name="connsiteX6" fmla="*/ -351038 w 5437379"/>
              <a:gd name="connsiteY6" fmla="*/ 1855189 h 3131861"/>
              <a:gd name="connsiteX0" fmla="*/ -351038 w 5437379"/>
              <a:gd name="connsiteY0" fmla="*/ 1855189 h 3131861"/>
              <a:gd name="connsiteX1" fmla="*/ 1209 w 5437379"/>
              <a:gd name="connsiteY1" fmla="*/ 1519232 h 3131861"/>
              <a:gd name="connsiteX2" fmla="*/ 2614648 w 5437379"/>
              <a:gd name="connsiteY2" fmla="*/ 1147 h 3131861"/>
              <a:gd name="connsiteX3" fmla="*/ 5400565 w 5437379"/>
              <a:gd name="connsiteY3" fmla="*/ 1309101 h 3131861"/>
              <a:gd name="connsiteX4" fmla="*/ 3123117 w 5437379"/>
              <a:gd name="connsiteY4" fmla="*/ 3114439 h 3131861"/>
              <a:gd name="connsiteX5" fmla="*/ 168713 w 5437379"/>
              <a:gd name="connsiteY5" fmla="*/ 2108979 h 3131861"/>
              <a:gd name="connsiteX6" fmla="*/ -351038 w 5437379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7379" h="3131861" fill="none" extrusionOk="0">
                <a:moveTo>
                  <a:pt x="-351038" y="1855189"/>
                </a:moveTo>
                <a:cubicBezTo>
                  <a:pt x="-239401" y="1790604"/>
                  <a:pt x="-142490" y="1616784"/>
                  <a:pt x="1209" y="1519232"/>
                </a:cubicBezTo>
                <a:cubicBezTo>
                  <a:pt x="-455415" y="250042"/>
                  <a:pt x="1480225" y="366888"/>
                  <a:pt x="2614648" y="1147"/>
                </a:cubicBezTo>
                <a:cubicBezTo>
                  <a:pt x="4103782" y="-167897"/>
                  <a:pt x="4781995" y="502864"/>
                  <a:pt x="5400565" y="1309101"/>
                </a:cubicBezTo>
                <a:cubicBezTo>
                  <a:pt x="5644799" y="1926894"/>
                  <a:pt x="4251096" y="2880919"/>
                  <a:pt x="3123117" y="3114439"/>
                </a:cubicBezTo>
                <a:cubicBezTo>
                  <a:pt x="1600891" y="3094832"/>
                  <a:pt x="943057" y="2632539"/>
                  <a:pt x="168713" y="2108979"/>
                </a:cubicBezTo>
                <a:cubicBezTo>
                  <a:pt x="84477" y="2080092"/>
                  <a:pt x="-205325" y="1905710"/>
                  <a:pt x="-351038" y="1855189"/>
                </a:cubicBezTo>
                <a:close/>
              </a:path>
              <a:path w="5437379" h="3131861" stroke="0" extrusionOk="0">
                <a:moveTo>
                  <a:pt x="-351038" y="1855189"/>
                </a:moveTo>
                <a:cubicBezTo>
                  <a:pt x="-290972" y="1712499"/>
                  <a:pt x="-50074" y="1547609"/>
                  <a:pt x="1209" y="1519232"/>
                </a:cubicBezTo>
                <a:cubicBezTo>
                  <a:pt x="226626" y="960701"/>
                  <a:pt x="1519140" y="-62648"/>
                  <a:pt x="2614648" y="1147"/>
                </a:cubicBezTo>
                <a:cubicBezTo>
                  <a:pt x="3925328" y="271395"/>
                  <a:pt x="5279408" y="616647"/>
                  <a:pt x="5400565" y="1309101"/>
                </a:cubicBezTo>
                <a:cubicBezTo>
                  <a:pt x="5432942" y="2417627"/>
                  <a:pt x="4767944" y="2922814"/>
                  <a:pt x="3123117" y="3114439"/>
                </a:cubicBezTo>
                <a:cubicBezTo>
                  <a:pt x="1847756" y="3031716"/>
                  <a:pt x="836120" y="2988306"/>
                  <a:pt x="168713" y="2108979"/>
                </a:cubicBezTo>
                <a:cubicBezTo>
                  <a:pt x="-82841" y="1958258"/>
                  <a:pt x="-238108" y="1914304"/>
                  <a:pt x="-351038" y="1855189"/>
                </a:cubicBezTo>
                <a:close/>
              </a:path>
              <a:path w="5437379" h="3131861" fill="none" stroke="0" extrusionOk="0">
                <a:moveTo>
                  <a:pt x="-351038" y="1855189"/>
                </a:moveTo>
                <a:cubicBezTo>
                  <a:pt x="-251035" y="1775143"/>
                  <a:pt x="-144296" y="1636941"/>
                  <a:pt x="1209" y="1519232"/>
                </a:cubicBezTo>
                <a:cubicBezTo>
                  <a:pt x="-227707" y="643652"/>
                  <a:pt x="1240233" y="428126"/>
                  <a:pt x="2614648" y="1147"/>
                </a:cubicBezTo>
                <a:cubicBezTo>
                  <a:pt x="3900692" y="69919"/>
                  <a:pt x="5003672" y="519244"/>
                  <a:pt x="5400565" y="1309101"/>
                </a:cubicBezTo>
                <a:cubicBezTo>
                  <a:pt x="5620758" y="2233698"/>
                  <a:pt x="4315192" y="2945533"/>
                  <a:pt x="3123117" y="3114439"/>
                </a:cubicBezTo>
                <a:cubicBezTo>
                  <a:pt x="1749137" y="3069796"/>
                  <a:pt x="865490" y="2663295"/>
                  <a:pt x="168713" y="2108979"/>
                </a:cubicBezTo>
                <a:cubicBezTo>
                  <a:pt x="89859" y="2056971"/>
                  <a:pt x="-181670" y="1900679"/>
                  <a:pt x="-351038" y="1855189"/>
                </a:cubicBezTo>
                <a:close/>
              </a:path>
              <a:path w="5437379" h="3131861" fill="none" stroke="0" extrusionOk="0">
                <a:moveTo>
                  <a:pt x="-351038" y="1855189"/>
                </a:moveTo>
                <a:cubicBezTo>
                  <a:pt x="-227218" y="1781473"/>
                  <a:pt x="-136419" y="1617495"/>
                  <a:pt x="1209" y="1519232"/>
                </a:cubicBezTo>
                <a:cubicBezTo>
                  <a:pt x="-386254" y="442727"/>
                  <a:pt x="1329584" y="214299"/>
                  <a:pt x="2614648" y="1147"/>
                </a:cubicBezTo>
                <a:cubicBezTo>
                  <a:pt x="4023624" y="19695"/>
                  <a:pt x="5045995" y="579888"/>
                  <a:pt x="5400565" y="1309101"/>
                </a:cubicBezTo>
                <a:cubicBezTo>
                  <a:pt x="5638514" y="2008712"/>
                  <a:pt x="4203422" y="2908192"/>
                  <a:pt x="3123117" y="3114439"/>
                </a:cubicBezTo>
                <a:cubicBezTo>
                  <a:pt x="1569179" y="3092755"/>
                  <a:pt x="965870" y="2721445"/>
                  <a:pt x="168713" y="2108979"/>
                </a:cubicBezTo>
                <a:cubicBezTo>
                  <a:pt x="84682" y="2070942"/>
                  <a:pt x="-197252" y="1899816"/>
                  <a:pt x="-351038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-351038 w 5437379"/>
                      <a:gd name="connsiteY0" fmla="*/ 1855189 h 3131861"/>
                      <a:gd name="connsiteX1" fmla="*/ 1209 w 5437379"/>
                      <a:gd name="connsiteY1" fmla="*/ 1519232 h 3131861"/>
                      <a:gd name="connsiteX2" fmla="*/ 2614648 w 5437379"/>
                      <a:gd name="connsiteY2" fmla="*/ 1147 h 3131861"/>
                      <a:gd name="connsiteX3" fmla="*/ 5400565 w 5437379"/>
                      <a:gd name="connsiteY3" fmla="*/ 1309101 h 3131861"/>
                      <a:gd name="connsiteX4" fmla="*/ 3123117 w 5437379"/>
                      <a:gd name="connsiteY4" fmla="*/ 3114439 h 3131861"/>
                      <a:gd name="connsiteX5" fmla="*/ 168713 w 5437379"/>
                      <a:gd name="connsiteY5" fmla="*/ 2108979 h 3131861"/>
                      <a:gd name="connsiteX6" fmla="*/ -351038 w 5437379"/>
                      <a:gd name="connsiteY6" fmla="*/ 1855189 h 3131861"/>
                      <a:gd name="connsiteX0" fmla="*/ -351038 w 5437379"/>
                      <a:gd name="connsiteY0" fmla="*/ 1855189 h 3131861"/>
                      <a:gd name="connsiteX1" fmla="*/ 1209 w 5437379"/>
                      <a:gd name="connsiteY1" fmla="*/ 1519232 h 3131861"/>
                      <a:gd name="connsiteX2" fmla="*/ 2614648 w 5437379"/>
                      <a:gd name="connsiteY2" fmla="*/ 1147 h 3131861"/>
                      <a:gd name="connsiteX3" fmla="*/ 5400565 w 5437379"/>
                      <a:gd name="connsiteY3" fmla="*/ 1309101 h 3131861"/>
                      <a:gd name="connsiteX4" fmla="*/ 3123117 w 5437379"/>
                      <a:gd name="connsiteY4" fmla="*/ 3114439 h 3131861"/>
                      <a:gd name="connsiteX5" fmla="*/ 168713 w 5437379"/>
                      <a:gd name="connsiteY5" fmla="*/ 2108979 h 3131861"/>
                      <a:gd name="connsiteX6" fmla="*/ -351038 w 5437379"/>
                      <a:gd name="connsiteY6" fmla="*/ 1855189 h 3131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37379" h="3131861" fill="none" extrusionOk="0">
                        <a:moveTo>
                          <a:pt x="-351038" y="1855189"/>
                        </a:moveTo>
                        <a:cubicBezTo>
                          <a:pt x="-252316" y="1778493"/>
                          <a:pt x="-119633" y="1640079"/>
                          <a:pt x="1209" y="1519232"/>
                        </a:cubicBezTo>
                        <a:cubicBezTo>
                          <a:pt x="-271600" y="430667"/>
                          <a:pt x="1333958" y="197925"/>
                          <a:pt x="2614648" y="1147"/>
                        </a:cubicBezTo>
                        <a:cubicBezTo>
                          <a:pt x="4076735" y="-134248"/>
                          <a:pt x="4951288" y="515558"/>
                          <a:pt x="5400565" y="1309101"/>
                        </a:cubicBezTo>
                        <a:cubicBezTo>
                          <a:pt x="5645665" y="1976717"/>
                          <a:pt x="4291328" y="2893538"/>
                          <a:pt x="3123117" y="3114439"/>
                        </a:cubicBezTo>
                        <a:cubicBezTo>
                          <a:pt x="1681717" y="3138052"/>
                          <a:pt x="837295" y="2692068"/>
                          <a:pt x="168713" y="2108979"/>
                        </a:cubicBezTo>
                        <a:cubicBezTo>
                          <a:pt x="77776" y="2079236"/>
                          <a:pt x="-205879" y="1899008"/>
                          <a:pt x="-351038" y="1855189"/>
                        </a:cubicBezTo>
                        <a:close/>
                      </a:path>
                      <a:path w="5437379" h="3131861" stroke="0" extrusionOk="0">
                        <a:moveTo>
                          <a:pt x="-351038" y="1855189"/>
                        </a:moveTo>
                        <a:cubicBezTo>
                          <a:pt x="-285649" y="1714773"/>
                          <a:pt x="-51075" y="1548226"/>
                          <a:pt x="1209" y="1519232"/>
                        </a:cubicBezTo>
                        <a:cubicBezTo>
                          <a:pt x="86363" y="831869"/>
                          <a:pt x="1352876" y="1783"/>
                          <a:pt x="2614648" y="1147"/>
                        </a:cubicBezTo>
                        <a:cubicBezTo>
                          <a:pt x="3927196" y="147793"/>
                          <a:pt x="5235329" y="570449"/>
                          <a:pt x="5400565" y="1309101"/>
                        </a:cubicBezTo>
                        <a:cubicBezTo>
                          <a:pt x="5508668" y="2341700"/>
                          <a:pt x="4693336" y="2943498"/>
                          <a:pt x="3123117" y="3114439"/>
                        </a:cubicBezTo>
                        <a:cubicBezTo>
                          <a:pt x="1824780" y="3148605"/>
                          <a:pt x="795682" y="2898818"/>
                          <a:pt x="168713" y="2108979"/>
                        </a:cubicBezTo>
                        <a:cubicBezTo>
                          <a:pt x="-73190" y="1969670"/>
                          <a:pt x="-236337" y="1917522"/>
                          <a:pt x="-351038" y="1855189"/>
                        </a:cubicBezTo>
                        <a:close/>
                      </a:path>
                      <a:path w="5437379" h="3131861" fill="none" stroke="0" extrusionOk="0">
                        <a:moveTo>
                          <a:pt x="-351038" y="1855189"/>
                        </a:moveTo>
                        <a:cubicBezTo>
                          <a:pt x="-237601" y="1776521"/>
                          <a:pt x="-127139" y="1628324"/>
                          <a:pt x="1209" y="1519232"/>
                        </a:cubicBezTo>
                        <a:cubicBezTo>
                          <a:pt x="-210791" y="556224"/>
                          <a:pt x="1140822" y="298662"/>
                          <a:pt x="2614648" y="1147"/>
                        </a:cubicBezTo>
                        <a:cubicBezTo>
                          <a:pt x="3976760" y="67851"/>
                          <a:pt x="5142408" y="547679"/>
                          <a:pt x="5400565" y="1309101"/>
                        </a:cubicBezTo>
                        <a:cubicBezTo>
                          <a:pt x="5610357" y="2249296"/>
                          <a:pt x="4331850" y="2957725"/>
                          <a:pt x="3123117" y="3114439"/>
                        </a:cubicBezTo>
                        <a:cubicBezTo>
                          <a:pt x="1730136" y="3176782"/>
                          <a:pt x="813561" y="2790433"/>
                          <a:pt x="168713" y="2108979"/>
                        </a:cubicBezTo>
                        <a:cubicBezTo>
                          <a:pt x="90300" y="2060627"/>
                          <a:pt x="-182159" y="1892215"/>
                          <a:pt x="-351038" y="18551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FF7C8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LOÀI CÂY XUNG QUANH EM</a:t>
            </a:r>
            <a:endParaRPr lang="en-US" sz="5400" b="1" dirty="0" err="1">
              <a:solidFill>
                <a:srgbClr val="FF7C8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6"/>
          <p:cNvSpPr txBox="1"/>
          <p:nvPr/>
        </p:nvSpPr>
        <p:spPr>
          <a:xfrm>
            <a:off x="612684" y="1137738"/>
            <a:ext cx="10731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9337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y Freeze Dance Song - The Kiboomers Preschool Songs - Circle Time Game">
            <a:hlinkClick r:id="" action="ppaction://media"/>
            <a:extLst>
              <a:ext uri="{FF2B5EF4-FFF2-40B4-BE49-F238E27FC236}">
                <a16:creationId xmlns:a16="http://schemas.microsoft.com/office/drawing/2014/main" id="{09C3F264-89EF-EBF2-7919-028463F05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3481354" y="1525508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67" y="2611958"/>
            <a:ext cx="8306280" cy="42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638064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</a:t>
              </a:r>
              <a:endPara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4">
            <a:extLst>
              <a:ext uri="{FF2B5EF4-FFF2-40B4-BE49-F238E27FC236}">
                <a16:creationId xmlns:a16="http://schemas.microsoft.com/office/drawing/2014/main" id="{59F3D1B3-AF34-EFD6-5918-713332101359}"/>
              </a:ext>
            </a:extLst>
          </p:cNvPr>
          <p:cNvSpPr txBox="1"/>
          <p:nvPr/>
        </p:nvSpPr>
        <p:spPr>
          <a:xfrm rot="16200000">
            <a:off x="5332421" y="-1321249"/>
            <a:ext cx="1846659" cy="8722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4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bức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đoán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dung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9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cối lên trời làm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Thuở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xưa, cây cối không có tên. Trời đã gọi chúng lên để đặt tên.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83101" y="3705271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gì với các loài cây?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247953" y="4292369"/>
            <a:ext cx="5734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ớt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,..”.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3444C-A075-2A16-A678-3A3536BB0A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3" y="94231"/>
            <a:ext cx="5202406" cy="3495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D5200-7861-603C-B8D2-24BFFA777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887" y="293376"/>
            <a:ext cx="810838" cy="7498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35C57D-AE1B-7839-C1F1-9FF00700349A}"/>
              </a:ext>
            </a:extLst>
          </p:cNvPr>
          <p:cNvGrpSpPr/>
          <p:nvPr/>
        </p:nvGrpSpPr>
        <p:grpSpPr>
          <a:xfrm>
            <a:off x="6225433" y="3491539"/>
            <a:ext cx="5121844" cy="3212066"/>
            <a:chOff x="6432803" y="263123"/>
            <a:chExt cx="5121844" cy="3212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756AEB-29B4-246C-904C-94D68450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790" y="263123"/>
              <a:ext cx="5075857" cy="32120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CEDA94-FC75-4269-6396-CEAE55CF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32803" y="322900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896609" y="623434"/>
            <a:ext cx="6152321" cy="51924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82528" y="483734"/>
            <a:ext cx="576184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chuyện giữa trời và cây nhỏ diễn ra như thế nào?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256236" y="763069"/>
            <a:ext cx="57345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F4D6AF-3BB7-FE45-89A4-C749D7EF3506}"/>
              </a:ext>
            </a:extLst>
          </p:cNvPr>
          <p:cNvGrpSpPr/>
          <p:nvPr/>
        </p:nvGrpSpPr>
        <p:grpSpPr>
          <a:xfrm>
            <a:off x="234555" y="1709085"/>
            <a:ext cx="5231286" cy="3560745"/>
            <a:chOff x="1028090" y="3602893"/>
            <a:chExt cx="4691912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10B9D1-7A0E-D8E6-3179-3D38FF38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90" y="3602893"/>
              <a:ext cx="4691912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436B6D-4389-0956-0731-D90899984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0508" y="3611183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2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52680" y="2115752"/>
            <a:ext cx="6121819" cy="433184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6014141" y="562607"/>
            <a:ext cx="577515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cây nhỏ có tên là thì là?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076512" y="2175521"/>
            <a:ext cx="57345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Cây nhỏ tưởng trời đặt tên cho mình là “thì là” liền mừng rỡ chạy đi báo tin cho bạn bè: “Trời đặt tên cho tôi là cây “thì là” đấy!”</a:t>
            </a:r>
            <a:endParaRPr lang="vi-VN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D9FB34-3787-1D03-5796-E5661477F6F3}"/>
              </a:ext>
            </a:extLst>
          </p:cNvPr>
          <p:cNvGrpSpPr/>
          <p:nvPr/>
        </p:nvGrpSpPr>
        <p:grpSpPr>
          <a:xfrm>
            <a:off x="264068" y="1754310"/>
            <a:ext cx="5222521" cy="3388497"/>
            <a:chOff x="6462896" y="3611839"/>
            <a:chExt cx="5075857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7C2505-2F9F-C517-0DD8-CA249905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96" y="3611839"/>
              <a:ext cx="5075857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64D382-6B4B-B217-4604-1A0656BF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7186" y="3660029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0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3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C80"/>
      </a:accent1>
      <a:accent2>
        <a:srgbClr val="4EAC68"/>
      </a:accent2>
      <a:accent3>
        <a:srgbClr val="FEA125"/>
      </a:accent3>
      <a:accent4>
        <a:srgbClr val="FF7C80"/>
      </a:accent4>
      <a:accent5>
        <a:srgbClr val="4EAC68"/>
      </a:accent5>
      <a:accent6>
        <a:srgbClr val="FEA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302</Words>
  <Application>Microsoft Office PowerPoint</Application>
  <PresentationFormat>Widescreen</PresentationFormat>
  <Paragraphs>35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#9Slide05 Aphrodite Pro</vt:lpstr>
      <vt:lpstr>#9Slide06 SVNBlow Brush</vt:lpstr>
      <vt:lpstr>Aptos Narrow</vt:lpstr>
      <vt:lpstr>Arial</vt:lpstr>
      <vt:lpstr>Arial-Rounded</vt:lpstr>
      <vt:lpstr>Calibri</vt:lpstr>
      <vt:lpstr>Cambria</vt:lpstr>
      <vt:lpstr>Kalam</vt:lpstr>
      <vt:lpstr>Montserrat</vt:lpstr>
      <vt:lpstr>Times New Roman</vt:lpstr>
      <vt:lpstr>UTM Arruba KT</vt:lpstr>
      <vt:lpstr>Wingdings</vt:lpstr>
      <vt:lpstr>1_Doodle Sketchbook by Slidesgo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</cp:revision>
  <dcterms:created xsi:type="dcterms:W3CDTF">2022-12-08T11:37:13Z</dcterms:created>
  <dcterms:modified xsi:type="dcterms:W3CDTF">2026-02-25T04:26:24Z</dcterms:modified>
</cp:coreProperties>
</file>