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</p:sldMasterIdLst>
  <p:notesMasterIdLst>
    <p:notesMasterId r:id="rId9"/>
  </p:notesMasterIdLst>
  <p:sldIdLst>
    <p:sldId id="3106" r:id="rId4"/>
    <p:sldId id="256" r:id="rId5"/>
    <p:sldId id="308" r:id="rId6"/>
    <p:sldId id="306" r:id="rId7"/>
    <p:sldId id="30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microsoft.com/office/2007/relationships/hdphoto" Target="../media/image12.wdp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6.xml"/><Relationship Id="rId12" Type="http://schemas.microsoft.com/office/2007/relationships/hdphoto" Target="../media/image26.wdp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13" y="114526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Anh Thư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</a:t>
            </a:r>
            <a:r>
              <a:rPr lang="vi-V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>
            <a:fillRect/>
          </a:stretch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>
            <a:fillRect/>
          </a:stretch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>
            <a:fillRect/>
          </a:stretch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>
            <a:fillRect/>
          </a:stretch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>
            <a:fillRect/>
          </a:stretch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>
            <a:fillRect/>
          </a:stretch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>
            <a:fillRect/>
          </a:stretch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>
            <a:fillRect/>
          </a:stretch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/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/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/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/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  <a:endParaRPr lang="vi-VN" sz="2800" dirty="0"/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  <a:endParaRPr lang="vi-VN" sz="2800" dirty="0"/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/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/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  <a:endParaRPr lang="vi-VN" sz="240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  <a:endParaRPr lang="vi-VN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/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/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/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: Rounded Corners 60"/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/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/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  <a:endParaRPr lang="vi-VN" sz="2800" dirty="0"/>
            </a:p>
          </p:txBody>
        </p:sp>
        <p:sp>
          <p:nvSpPr>
            <p:cNvPr id="67" name="Rectangle: Rounded Corners 66"/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angle: Rounded Corners 67"/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9" name="Rectangle: Rounded Corners 68"/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359167" y="503859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WPS Presentation</Application>
  <PresentationFormat>Widescreen</PresentationFormat>
  <Paragraphs>109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Cambria Math</vt:lpstr>
      <vt:lpstr>Kingsoft Math</vt:lpstr>
      <vt:lpstr>Microsoft YaHei</vt:lpstr>
      <vt:lpstr>汉仪旗黑</vt:lpstr>
      <vt:lpstr>Arial Unicode MS</vt:lpstr>
      <vt:lpstr>Calibri</vt:lpstr>
      <vt:lpstr>Helvetica Neue</vt:lpstr>
      <vt:lpstr>UTM Cookies</vt:lpstr>
      <vt:lpstr>苹方-简</vt:lpstr>
      <vt:lpstr>Office Theme</vt:lpstr>
      <vt:lpstr>2_Office Theme</vt:lpstr>
      <vt:lpstr>  MÔN: TOÁN GV: Trần Thị Bích Hường Lớp dạy: 2A4 Đơn vị công tác: TRƯỜNG TIỂU HỌC HƯNG ĐẠO   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208</cp:revision>
  <dcterms:created xsi:type="dcterms:W3CDTF">2026-02-08T11:19:48Z</dcterms:created>
  <dcterms:modified xsi:type="dcterms:W3CDTF">2026-02-08T11:19:48Z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