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</p:sldMasterIdLst>
  <p:notesMasterIdLst>
    <p:notesMasterId r:id="rId8"/>
  </p:notesMasterIdLst>
  <p:sldIdLst>
    <p:sldId id="3106" r:id="rId3"/>
    <p:sldId id="256" r:id="rId4"/>
    <p:sldId id="308" r:id="rId5"/>
    <p:sldId id="306" r:id="rId6"/>
    <p:sldId id="307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E4EAD1"/>
    <a:srgbClr val="BFF88C"/>
    <a:srgbClr val="FFFAC2"/>
    <a:srgbClr val="F7941E"/>
    <a:srgbClr val="8CC63F"/>
    <a:srgbClr val="FDDEEB"/>
    <a:srgbClr val="D34CD6"/>
    <a:srgbClr val="FCDFDC"/>
    <a:srgbClr val="FFF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114" d="100"/>
          <a:sy n="114" d="100"/>
        </p:scale>
        <p:origin x="13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05/02/2026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053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093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99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871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83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754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01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26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866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6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4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8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microsoft.com/office/2007/relationships/hdphoto" Target="../media/hdphoto8.wdp"/><Relationship Id="rId3" Type="http://schemas.openxmlformats.org/officeDocument/2006/relationships/image" Target="../media/image38.png"/><Relationship Id="rId7" Type="http://schemas.openxmlformats.org/officeDocument/2006/relationships/image" Target="../media/image12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microsoft.com/office/2007/relationships/hdphoto" Target="../media/hdphoto6.wdp"/><Relationship Id="rId11" Type="http://schemas.openxmlformats.org/officeDocument/2006/relationships/image" Target="../media/image44.png"/><Relationship Id="rId5" Type="http://schemas.openxmlformats.org/officeDocument/2006/relationships/image" Target="../media/image11.png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63" y="1669774"/>
            <a:ext cx="10947230" cy="2686724"/>
          </a:xfrm>
        </p:spPr>
        <p:txBody>
          <a:bodyPr>
            <a:noAutofit/>
          </a:bodyPr>
          <a:lstStyle/>
          <a:p>
            <a:pPr lvl="0" defTabSz="914400">
              <a:spcBef>
                <a:spcPts val="0"/>
              </a:spcBef>
              <a:defRPr/>
            </a:pPr>
            <a:br>
              <a:rPr lang="vi-VN" sz="2400" b="1" dirty="0">
                <a:solidFill>
                  <a:srgbClr val="0066FF"/>
                </a:solidFill>
                <a:cs typeface="Times New Roman" panose="02020603050405020304" pitchFamily="18" charset="0"/>
              </a:rPr>
            </a:br>
            <a:b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vi-VN" sz="4000" b="1" dirty="0">
                <a:solidFill>
                  <a:srgbClr val="0070C0"/>
                </a:solidFill>
                <a:cs typeface="Times New Roman" panose="02020603050405020304" pitchFamily="18" charset="0"/>
              </a:rPr>
              <a:t>MÔN: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b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Thị Bích Hường</a:t>
            </a:r>
            <a:b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2A4</a:t>
            </a:r>
            <a:b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TIỂU HỌC HƯNG ĐẠO </a:t>
            </a:r>
            <a:br>
              <a:rPr lang="en-US" sz="2000" b="1" u="sng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vi-VN" sz="2800" b="1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br>
              <a:rPr lang="vi-VN" sz="2800" b="1" i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544987" y="2191642"/>
            <a:ext cx="861287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45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666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63A00B-B07C-4B09-A223-BAA0F32F783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6536" y="3176322"/>
            <a:ext cx="2390775" cy="15430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9C203F7-852B-42DF-B9DB-F3C4C822BBD8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C21819-D6C5-49B5-8D76-0C87291C8DA6}"/>
              </a:ext>
            </a:extLst>
          </p:cNvPr>
          <p:cNvSpPr txBox="1"/>
          <p:nvPr/>
        </p:nvSpPr>
        <p:spPr>
          <a:xfrm>
            <a:off x="3405258" y="618543"/>
            <a:ext cx="5443350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a) Tìm con ong phù hợp với bông hoa.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9A847B-2066-45B2-AB30-448C3C053AE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0284" y="2356120"/>
            <a:ext cx="2647950" cy="1571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424E06-0E3A-4F7E-855C-8AEC3E231E1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7032" y="2122758"/>
            <a:ext cx="2533650" cy="2038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593096-4CB3-49BD-889C-9AFA9AE170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8507"/>
          <a:stretch/>
        </p:blipFill>
        <p:spPr>
          <a:xfrm>
            <a:off x="1753858" y="891135"/>
            <a:ext cx="1858836" cy="1533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3CF78D-7BB5-4C66-A313-8C4F0EB3765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1181"/>
          <a:stretch/>
        </p:blipFill>
        <p:spPr>
          <a:xfrm>
            <a:off x="8856854" y="3696545"/>
            <a:ext cx="1699313" cy="1752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0CB907-D5C9-4556-B846-ACDBC6E2CF5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75" t="2240" r="56106" b="-2240"/>
          <a:stretch/>
        </p:blipFill>
        <p:spPr>
          <a:xfrm>
            <a:off x="5933003" y="4270679"/>
            <a:ext cx="1699313" cy="1752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00580B-4E0D-426E-81AD-ACCF41E285A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2366" t="4001" r="28815" b="-4001"/>
          <a:stretch/>
        </p:blipFill>
        <p:spPr>
          <a:xfrm>
            <a:off x="2873989" y="4161108"/>
            <a:ext cx="1699313" cy="1752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F27A84-4B1E-437C-85A7-D3169F71DA7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365" t="-2444" r="775" b="2444"/>
          <a:stretch/>
        </p:blipFill>
        <p:spPr>
          <a:xfrm>
            <a:off x="730152" y="2664806"/>
            <a:ext cx="2013027" cy="15716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296188-5790-4A49-9CAD-F67F624BF04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6625" t="-52" r="51882" b="52"/>
          <a:stretch/>
        </p:blipFill>
        <p:spPr>
          <a:xfrm>
            <a:off x="4733474" y="1062707"/>
            <a:ext cx="1858836" cy="15335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ACB0B4-DA0D-4EF6-AFBC-BADB64E470E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446" t="-2563" r="25061" b="2563"/>
          <a:stretch/>
        </p:blipFill>
        <p:spPr>
          <a:xfrm>
            <a:off x="7282272" y="834721"/>
            <a:ext cx="1858836" cy="15335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D68E69-346E-435B-95DC-705EC83B7A8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0859" t="-1305" r="-2352" b="1305"/>
          <a:stretch/>
        </p:blipFill>
        <p:spPr>
          <a:xfrm>
            <a:off x="9451553" y="1545002"/>
            <a:ext cx="1858836" cy="15335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1E770D4-FDED-49A4-8E20-8F2EE4D35E0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7597" y="2356120"/>
            <a:ext cx="2647950" cy="15716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7FCDF39-4CB3-42D7-8A95-C6946AE963FF}"/>
              </a:ext>
            </a:extLst>
          </p:cNvPr>
          <p:cNvSpPr txBox="1"/>
          <p:nvPr/>
        </p:nvSpPr>
        <p:spPr>
          <a:xfrm>
            <a:off x="1014733" y="5489749"/>
            <a:ext cx="5767926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b) Bông hoa nào có nhiều ong đậu nhất?</a:t>
            </a:r>
          </a:p>
        </p:txBody>
      </p:sp>
    </p:spTree>
    <p:extLst>
      <p:ext uri="{BB962C8B-B14F-4D97-AF65-F5344CB8AC3E}">
        <p14:creationId xmlns:p14="http://schemas.microsoft.com/office/powerpoint/2010/main" val="97166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11159 0.0678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338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04375 -0.1597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-798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10677 -0.2113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9" y="-10579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10169 0.2333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04583 -0.0944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472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17344 0.209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72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05859 -0.3233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" y="-1618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-0.15247 0.2236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30" y="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0.36133 0.3423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F233200-7CE5-4166-AA46-997C5A3E9903}"/>
              </a:ext>
            </a:extLst>
          </p:cNvPr>
          <p:cNvSpPr/>
          <p:nvPr/>
        </p:nvSpPr>
        <p:spPr>
          <a:xfrm>
            <a:off x="1116599" y="135384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3BBF47C-561F-437D-9E0A-258BFDE945A8}"/>
              </a:ext>
            </a:extLst>
          </p:cNvPr>
          <p:cNvGrpSpPr/>
          <p:nvPr/>
        </p:nvGrpSpPr>
        <p:grpSpPr>
          <a:xfrm>
            <a:off x="1734406" y="137380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21B4759-3228-472A-A4F1-E88464E36AF0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E54BB2F5-C324-4DE4-A1A9-E09B2239B91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3A110D-95CA-4132-9506-B1F96D2094F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D69008-14B3-4ACC-98A8-B32E023E014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3275EAB-AA30-42CD-A7D3-1A6DE7CFB3D8}"/>
              </a:ext>
            </a:extLst>
          </p:cNvPr>
          <p:cNvGrpSpPr/>
          <p:nvPr/>
        </p:nvGrpSpPr>
        <p:grpSpPr>
          <a:xfrm>
            <a:off x="990191" y="2229444"/>
            <a:ext cx="2840570" cy="1527434"/>
            <a:chOff x="8067369" y="4708827"/>
            <a:chExt cx="2840570" cy="152743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1AF0D2C-9CAB-432F-9804-252237E864D3}"/>
                </a:ext>
              </a:extLst>
            </p:cNvPr>
            <p:cNvSpPr/>
            <p:nvPr/>
          </p:nvSpPr>
          <p:spPr>
            <a:xfrm>
              <a:off x="8067369" y="4708827"/>
              <a:ext cx="2840570" cy="1527434"/>
            </a:xfrm>
            <a:prstGeom prst="rect">
              <a:avLst/>
            </a:prstGeom>
            <a:solidFill>
              <a:srgbClr val="FFFAC2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F47A101-191D-4C58-ABB3-3D6227D8DE45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a)  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      =  2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F47A101-191D-4C58-ABB3-3D6227D8DE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blipFill>
                  <a:blip r:embed="rId3"/>
                  <a:stretch>
                    <a:fillRect l="-4740"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2A4E0C1-347B-430B-98BF-F45FBBF64C06}"/>
                </a:ext>
              </a:extLst>
            </p:cNvPr>
            <p:cNvSpPr/>
            <p:nvPr/>
          </p:nvSpPr>
          <p:spPr>
            <a:xfrm>
              <a:off x="9379270" y="4980949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4B4D778-DDF1-4746-AE0F-36934CE1C6C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1 =  5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4B4D778-DDF1-4746-AE0F-36934CE1C6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E468A16-7D73-453C-BCD6-31C6FD1BAB4C}"/>
                </a:ext>
              </a:extLst>
            </p:cNvPr>
            <p:cNvSpPr/>
            <p:nvPr/>
          </p:nvSpPr>
          <p:spPr>
            <a:xfrm>
              <a:off x="8625375" y="555235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52FFFB8-C173-478F-BD0D-E5E16B40ACAC}"/>
              </a:ext>
            </a:extLst>
          </p:cNvPr>
          <p:cNvSpPr/>
          <p:nvPr/>
        </p:nvSpPr>
        <p:spPr>
          <a:xfrm>
            <a:off x="2300475" y="2514882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AB61E9B-5311-40AF-B50E-2E9276CF8572}"/>
              </a:ext>
            </a:extLst>
          </p:cNvPr>
          <p:cNvGrpSpPr/>
          <p:nvPr/>
        </p:nvGrpSpPr>
        <p:grpSpPr>
          <a:xfrm>
            <a:off x="990190" y="3884915"/>
            <a:ext cx="2840570" cy="1527434"/>
            <a:chOff x="8067369" y="4708827"/>
            <a:chExt cx="2840570" cy="152743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F520027-E37E-4A75-BFCB-57B64A2C8E83}"/>
                </a:ext>
              </a:extLst>
            </p:cNvPr>
            <p:cNvSpPr/>
            <p:nvPr/>
          </p:nvSpPr>
          <p:spPr>
            <a:xfrm>
              <a:off x="8067369" y="4708827"/>
              <a:ext cx="2840570" cy="1527434"/>
            </a:xfrm>
            <a:prstGeom prst="rect">
              <a:avLst/>
            </a:prstGeom>
            <a:solidFill>
              <a:srgbClr val="FFFAC2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988F06D-899A-45CE-AF67-94804377547A}"/>
                </a:ext>
              </a:extLst>
            </p:cNvPr>
            <p:cNvSpPr txBox="1"/>
            <p:nvPr/>
          </p:nvSpPr>
          <p:spPr>
            <a:xfrm>
              <a:off x="8171713" y="4988491"/>
              <a:ext cx="27362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b)  5  :        =  1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0B65B4D-6243-41F3-89D4-C0134F3E5F82}"/>
                </a:ext>
              </a:extLst>
            </p:cNvPr>
            <p:cNvSpPr/>
            <p:nvPr/>
          </p:nvSpPr>
          <p:spPr>
            <a:xfrm>
              <a:off x="9379270" y="4980949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444172B-7918-483A-802A-54C893E5955B}"/>
                </a:ext>
              </a:extLst>
            </p:cNvPr>
            <p:cNvSpPr txBox="1"/>
            <p:nvPr/>
          </p:nvSpPr>
          <p:spPr>
            <a:xfrm>
              <a:off x="8684368" y="5603937"/>
              <a:ext cx="22235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      :  2  =  1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CEBAE50-E898-46E3-B1B8-9AE643919037}"/>
                </a:ext>
              </a:extLst>
            </p:cNvPr>
            <p:cNvSpPr/>
            <p:nvPr/>
          </p:nvSpPr>
          <p:spPr>
            <a:xfrm>
              <a:off x="8625375" y="555235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21A8206-87BA-48CD-BA6C-9EB96E0508C4}"/>
              </a:ext>
            </a:extLst>
          </p:cNvPr>
          <p:cNvSpPr/>
          <p:nvPr/>
        </p:nvSpPr>
        <p:spPr>
          <a:xfrm>
            <a:off x="1548196" y="3072969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81B6B95-6A15-4488-9784-706A44B89551}"/>
              </a:ext>
            </a:extLst>
          </p:cNvPr>
          <p:cNvSpPr/>
          <p:nvPr/>
        </p:nvSpPr>
        <p:spPr>
          <a:xfrm>
            <a:off x="2300475" y="4166148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C4BB4F5-1230-416B-BFE2-4268A40E04DA}"/>
              </a:ext>
            </a:extLst>
          </p:cNvPr>
          <p:cNvSpPr/>
          <p:nvPr/>
        </p:nvSpPr>
        <p:spPr>
          <a:xfrm>
            <a:off x="1548196" y="4736935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5F27989-29D7-467A-A62B-47EB982A864D}"/>
              </a:ext>
            </a:extLst>
          </p:cNvPr>
          <p:cNvCxnSpPr/>
          <p:nvPr/>
        </p:nvCxnSpPr>
        <p:spPr>
          <a:xfrm>
            <a:off x="4149969" y="548640"/>
            <a:ext cx="0" cy="54723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59F6A314-6F20-4788-9346-F2951DF10444}"/>
              </a:ext>
            </a:extLst>
          </p:cNvPr>
          <p:cNvSpPr/>
          <p:nvPr/>
        </p:nvSpPr>
        <p:spPr>
          <a:xfrm>
            <a:off x="4469178" y="517438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0296C94-1779-453D-BE07-7C47BFBDC79A}"/>
              </a:ext>
            </a:extLst>
          </p:cNvPr>
          <p:cNvGrpSpPr/>
          <p:nvPr/>
        </p:nvGrpSpPr>
        <p:grpSpPr>
          <a:xfrm>
            <a:off x="5086985" y="537402"/>
            <a:ext cx="1116312" cy="472051"/>
            <a:chOff x="1870518" y="1440653"/>
            <a:chExt cx="1116312" cy="46166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A956855-4F0E-4D81-8A47-469A4AA6717E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6BCBA37-B3BB-4E43-9C82-3FB104BE593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C17FDFD-0F4A-4047-967D-C73DACC0BC4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9D1B0F4-1C3A-419F-AF12-6530400E2CC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3130982-D363-43FE-849C-A323313BEC3D}"/>
              </a:ext>
            </a:extLst>
          </p:cNvPr>
          <p:cNvGrpSpPr/>
          <p:nvPr/>
        </p:nvGrpSpPr>
        <p:grpSpPr>
          <a:xfrm>
            <a:off x="4469177" y="1042421"/>
            <a:ext cx="6763211" cy="2647471"/>
            <a:chOff x="4469177" y="1042421"/>
            <a:chExt cx="6763211" cy="2647471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D84EA61-7A2E-4978-A62C-169FFC1CE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2003" y="1042421"/>
              <a:ext cx="5900385" cy="1444273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86DC51D-AE83-4CC4-A542-2C6E06231722}"/>
                </a:ext>
              </a:extLst>
            </p:cNvPr>
            <p:cNvSpPr txBox="1"/>
            <p:nvPr/>
          </p:nvSpPr>
          <p:spPr>
            <a:xfrm>
              <a:off x="4469178" y="1502947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972B62D-162D-4BB6-8B4F-DF40D5E1081D}"/>
                </a:ext>
              </a:extLst>
            </p:cNvPr>
            <p:cNvSpPr txBox="1"/>
            <p:nvPr/>
          </p:nvSpPr>
          <p:spPr>
            <a:xfrm>
              <a:off x="4469177" y="2822504"/>
              <a:ext cx="505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1ABB299-F151-4421-812F-693A41744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16614" y="2296430"/>
              <a:ext cx="5903106" cy="1393462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8AB517EF-903E-416B-9E09-54EE3CF9F839}"/>
              </a:ext>
            </a:extLst>
          </p:cNvPr>
          <p:cNvSpPr txBox="1"/>
          <p:nvPr/>
        </p:nvSpPr>
        <p:spPr>
          <a:xfrm>
            <a:off x="7235759" y="1184388"/>
            <a:ext cx="38504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73DA236-06FB-4027-98EA-CA5D563EBB64}"/>
              </a:ext>
            </a:extLst>
          </p:cNvPr>
          <p:cNvSpPr txBox="1"/>
          <p:nvPr/>
        </p:nvSpPr>
        <p:spPr>
          <a:xfrm>
            <a:off x="8814695" y="1761511"/>
            <a:ext cx="38504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5CABD4-7207-41A6-A1CE-F536976BF3D6}"/>
              </a:ext>
            </a:extLst>
          </p:cNvPr>
          <p:cNvSpPr txBox="1"/>
          <p:nvPr/>
        </p:nvSpPr>
        <p:spPr>
          <a:xfrm>
            <a:off x="10421325" y="1304931"/>
            <a:ext cx="585417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1DD75D6-5427-4D98-A48E-C643DB7D5560}"/>
              </a:ext>
            </a:extLst>
          </p:cNvPr>
          <p:cNvSpPr txBox="1"/>
          <p:nvPr/>
        </p:nvSpPr>
        <p:spPr>
          <a:xfrm>
            <a:off x="7149638" y="233771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CB7E99A-1732-49D6-88EE-F9C761FFDB5F}"/>
              </a:ext>
            </a:extLst>
          </p:cNvPr>
          <p:cNvSpPr txBox="1"/>
          <p:nvPr/>
        </p:nvSpPr>
        <p:spPr>
          <a:xfrm>
            <a:off x="8784846" y="291144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71CE10A-1ADE-41D4-8DB6-3CC2B833F6E9}"/>
              </a:ext>
            </a:extLst>
          </p:cNvPr>
          <p:cNvSpPr txBox="1"/>
          <p:nvPr/>
        </p:nvSpPr>
        <p:spPr>
          <a:xfrm>
            <a:off x="10363341" y="245350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A0D5E61-E4AB-430E-81AF-8D7D86BCA88D}"/>
              </a:ext>
            </a:extLst>
          </p:cNvPr>
          <p:cNvSpPr/>
          <p:nvPr/>
        </p:nvSpPr>
        <p:spPr>
          <a:xfrm>
            <a:off x="4469177" y="378832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0E6822E-3392-42EF-BD75-30BBD41E26D5}"/>
              </a:ext>
            </a:extLst>
          </p:cNvPr>
          <p:cNvGrpSpPr/>
          <p:nvPr/>
        </p:nvGrpSpPr>
        <p:grpSpPr>
          <a:xfrm>
            <a:off x="5086983" y="3780150"/>
            <a:ext cx="1488510" cy="489799"/>
            <a:chOff x="1870517" y="1413138"/>
            <a:chExt cx="1488510" cy="479024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C4C22A1-7DC8-45A9-A801-2129504DAC7E}"/>
                </a:ext>
              </a:extLst>
            </p:cNvPr>
            <p:cNvGrpSpPr/>
            <p:nvPr/>
          </p:nvGrpSpPr>
          <p:grpSpPr>
            <a:xfrm>
              <a:off x="1870517" y="1413138"/>
              <a:ext cx="1488510" cy="451508"/>
              <a:chOff x="1870517" y="1413138"/>
              <a:chExt cx="1488510" cy="451508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073B6A1D-179B-41D1-AF16-E9C211718744}"/>
                  </a:ext>
                </a:extLst>
              </p:cNvPr>
              <p:cNvSpPr/>
              <p:nvPr/>
            </p:nvSpPr>
            <p:spPr>
              <a:xfrm>
                <a:off x="1870517" y="1440654"/>
                <a:ext cx="1116313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B3A5D64-5866-4CAC-9BAD-9EB5696B71E0}"/>
                  </a:ext>
                </a:extLst>
              </p:cNvPr>
              <p:cNvSpPr txBox="1"/>
              <p:nvPr/>
            </p:nvSpPr>
            <p:spPr>
              <a:xfrm>
                <a:off x="1940886" y="1413138"/>
                <a:ext cx="1418141" cy="451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0592477-3271-4F0F-A2D9-28DE5FF61422}"/>
                </a:ext>
              </a:extLst>
            </p:cNvPr>
            <p:cNvSpPr txBox="1"/>
            <p:nvPr/>
          </p:nvSpPr>
          <p:spPr>
            <a:xfrm>
              <a:off x="2630642" y="1440653"/>
              <a:ext cx="696024" cy="451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    ?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364F102-99A3-4C22-839C-04C625327F58}"/>
              </a:ext>
            </a:extLst>
          </p:cNvPr>
          <p:cNvGrpSpPr/>
          <p:nvPr/>
        </p:nvGrpSpPr>
        <p:grpSpPr>
          <a:xfrm>
            <a:off x="4398873" y="4363090"/>
            <a:ext cx="2840570" cy="1821810"/>
            <a:chOff x="8067369" y="4708827"/>
            <a:chExt cx="2840570" cy="182181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704A087-FC12-4112-8318-0048A24DA023}"/>
                </a:ext>
              </a:extLst>
            </p:cNvPr>
            <p:cNvSpPr/>
            <p:nvPr/>
          </p:nvSpPr>
          <p:spPr>
            <a:xfrm>
              <a:off x="8067369" y="4708827"/>
              <a:ext cx="2840570" cy="182181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BC2482CD-47D7-4D27-B036-D31AF21ED03C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a)  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3        4</a:t>
                  </a: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BC2482CD-47D7-4D27-B036-D31AF21ED0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4730"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B7969809-8BF5-4708-B8FE-E7397037AE5F}"/>
                </a:ext>
              </a:extLst>
            </p:cNvPr>
            <p:cNvSpPr/>
            <p:nvPr/>
          </p:nvSpPr>
          <p:spPr>
            <a:xfrm>
              <a:off x="9726557" y="487938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9937E3E-4796-4D3A-8F96-5871182E7C4A}"/>
                    </a:ext>
                  </a:extLst>
                </p:cNvPr>
                <p:cNvSpPr txBox="1"/>
                <p:nvPr/>
              </p:nvSpPr>
              <p:spPr>
                <a:xfrm>
                  <a:off x="8653502" y="5738956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6        30</a:t>
                  </a: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9937E3E-4796-4D3A-8F96-5871182E7C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3502" y="5738956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53" t="-12791" r="-4932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273E5762-4C3B-4273-820A-5FE972E3A253}"/>
                </a:ext>
              </a:extLst>
            </p:cNvPr>
            <p:cNvSpPr/>
            <p:nvPr/>
          </p:nvSpPr>
          <p:spPr>
            <a:xfrm>
              <a:off x="9726557" y="5675766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0F29282B-423D-4968-91D3-D7E7C336870B}"/>
              </a:ext>
            </a:extLst>
          </p:cNvPr>
          <p:cNvSpPr/>
          <p:nvPr/>
        </p:nvSpPr>
        <p:spPr>
          <a:xfrm>
            <a:off x="6058828" y="4535992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&gt;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702C990-DCE7-4F6B-876E-F01F82669FCD}"/>
              </a:ext>
            </a:extLst>
          </p:cNvPr>
          <p:cNvGrpSpPr/>
          <p:nvPr/>
        </p:nvGrpSpPr>
        <p:grpSpPr>
          <a:xfrm>
            <a:off x="7508482" y="4363090"/>
            <a:ext cx="3529334" cy="1807098"/>
            <a:chOff x="8067369" y="4708827"/>
            <a:chExt cx="3529334" cy="1807098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0C5BC04-A5E2-41E6-A301-B06309F18B32}"/>
                </a:ext>
              </a:extLst>
            </p:cNvPr>
            <p:cNvSpPr/>
            <p:nvPr/>
          </p:nvSpPr>
          <p:spPr>
            <a:xfrm>
              <a:off x="8067369" y="4708827"/>
              <a:ext cx="3393916" cy="180709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8BC7525-DAC7-415F-904C-AE4D5EDA5369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339391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b)  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4       16 : 2</a:t>
                  </a: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8BC7525-DAC7-415F-904C-AE4D5EDA53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3393916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3770"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68047E4C-8C16-445F-A50C-C1542CAEDAFA}"/>
                </a:ext>
              </a:extLst>
            </p:cNvPr>
            <p:cNvSpPr/>
            <p:nvPr/>
          </p:nvSpPr>
          <p:spPr>
            <a:xfrm>
              <a:off x="9694764" y="487938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1670194-5A5D-4B59-9325-16277605E488}"/>
                </a:ext>
              </a:extLst>
            </p:cNvPr>
            <p:cNvSpPr txBox="1"/>
            <p:nvPr/>
          </p:nvSpPr>
          <p:spPr>
            <a:xfrm>
              <a:off x="8628568" y="5719042"/>
              <a:ext cx="29681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35 : 5        40 : 5</a:t>
              </a:r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FE16CC44-1341-4677-A657-2EEECD604285}"/>
                </a:ext>
              </a:extLst>
            </p:cNvPr>
            <p:cNvSpPr/>
            <p:nvPr/>
          </p:nvSpPr>
          <p:spPr>
            <a:xfrm>
              <a:off x="9737719" y="5674286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B9FAC5CA-1BA9-421F-BB02-B7B71460547A}"/>
              </a:ext>
            </a:extLst>
          </p:cNvPr>
          <p:cNvSpPr/>
          <p:nvPr/>
        </p:nvSpPr>
        <p:spPr>
          <a:xfrm>
            <a:off x="6069954" y="5345825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73CC3DB6-B5EF-4D1A-9AA8-270E248F27D8}"/>
              </a:ext>
            </a:extLst>
          </p:cNvPr>
          <p:cNvSpPr/>
          <p:nvPr/>
        </p:nvSpPr>
        <p:spPr>
          <a:xfrm>
            <a:off x="9134590" y="4532874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30393DEA-F253-4A6B-81DE-1249E967F3C2}"/>
              </a:ext>
            </a:extLst>
          </p:cNvPr>
          <p:cNvSpPr/>
          <p:nvPr/>
        </p:nvSpPr>
        <p:spPr>
          <a:xfrm>
            <a:off x="9169888" y="5341865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E40F3097-5585-4A35-A6E7-AA8A8536343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8186" y="2977394"/>
            <a:ext cx="1556806" cy="1984323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045D6C3-4469-4069-A9FB-56F986E24FC5}"/>
              </a:ext>
            </a:extLst>
          </p:cNvPr>
          <p:cNvSpPr txBox="1"/>
          <p:nvPr/>
        </p:nvSpPr>
        <p:spPr>
          <a:xfrm>
            <a:off x="5359167" y="503859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6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5A5AFA0-14B1-4013-9D30-C1C6FD362C5C}"/>
              </a:ext>
            </a:extLst>
          </p:cNvPr>
          <p:cNvSpPr txBox="1"/>
          <p:nvPr/>
        </p:nvSpPr>
        <p:spPr>
          <a:xfrm>
            <a:off x="5231814" y="5825735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30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81BFFBC-5301-4286-825D-B9250C27AF46}"/>
              </a:ext>
            </a:extLst>
          </p:cNvPr>
          <p:cNvSpPr txBox="1"/>
          <p:nvPr/>
        </p:nvSpPr>
        <p:spPr>
          <a:xfrm>
            <a:off x="8440691" y="505434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D121E54-EE42-402E-9342-B860F34D8860}"/>
              </a:ext>
            </a:extLst>
          </p:cNvPr>
          <p:cNvSpPr txBox="1"/>
          <p:nvPr/>
        </p:nvSpPr>
        <p:spPr>
          <a:xfrm>
            <a:off x="10129935" y="505434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0070C0"/>
                </a:solidFill>
              </a:rPr>
              <a:t>8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27D6524-8894-44DC-BEB3-999EF5EC5CF2}"/>
              </a:ext>
            </a:extLst>
          </p:cNvPr>
          <p:cNvSpPr txBox="1"/>
          <p:nvPr/>
        </p:nvSpPr>
        <p:spPr>
          <a:xfrm>
            <a:off x="8440691" y="58257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63253A3-48FC-422B-B311-AEA9B9C02DDE}"/>
              </a:ext>
            </a:extLst>
          </p:cNvPr>
          <p:cNvSpPr txBox="1"/>
          <p:nvPr/>
        </p:nvSpPr>
        <p:spPr>
          <a:xfrm>
            <a:off x="10129935" y="58257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0070C0"/>
                </a:solidFill>
              </a:rPr>
              <a:t>8</a:t>
            </a:r>
            <a:endParaRPr lang="vi-VN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9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5" grpId="0" animBg="1"/>
      <p:bldP spid="26" grpId="0" animBg="1"/>
      <p:bldP spid="27" grpId="0" animBg="1"/>
      <p:bldP spid="31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61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2297</TotalTime>
  <Words>158</Words>
  <Application>Microsoft Office PowerPoint</Application>
  <PresentationFormat>Widescreen</PresentationFormat>
  <Paragraphs>55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Cambria Math</vt:lpstr>
      <vt:lpstr>Times New Roman</vt:lpstr>
      <vt:lpstr>UTM Cookies</vt:lpstr>
      <vt:lpstr>Office Theme</vt:lpstr>
      <vt:lpstr>2_Office Theme</vt:lpstr>
      <vt:lpstr>  MÔN: TOÁN GV: Trần Thị Bích Hường Lớp dạy: 2A4 Đơn vị công tác: TRƯỜNG TIỂU HỌC HƯNG ĐẠO   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207</cp:revision>
  <dcterms:created xsi:type="dcterms:W3CDTF">2021-06-02T01:34:28Z</dcterms:created>
  <dcterms:modified xsi:type="dcterms:W3CDTF">2026-02-05T03:27:16Z</dcterms:modified>
</cp:coreProperties>
</file>