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38" r:id="rId3"/>
    <p:sldMasterId id="2147483748" r:id="rId4"/>
    <p:sldMasterId id="2147483753" r:id="rId5"/>
    <p:sldMasterId id="2147483775" r:id="rId6"/>
    <p:sldMasterId id="2147483787" r:id="rId7"/>
  </p:sldMasterIdLst>
  <p:notesMasterIdLst>
    <p:notesMasterId r:id="rId18"/>
  </p:notesMasterIdLst>
  <p:sldIdLst>
    <p:sldId id="293" r:id="rId8"/>
    <p:sldId id="270" r:id="rId9"/>
    <p:sldId id="282" r:id="rId10"/>
    <p:sldId id="257" r:id="rId11"/>
    <p:sldId id="11088448" r:id="rId12"/>
    <p:sldId id="2645" r:id="rId13"/>
    <p:sldId id="454" r:id="rId14"/>
    <p:sldId id="2651" r:id="rId15"/>
    <p:sldId id="11088447" r:id="rId16"/>
    <p:sldId id="26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7D72-67CA-4FC1-A183-F3BE229F93A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330A8-DFB4-4AFB-8B59-A0BF0292C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9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3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.xml"/><Relationship Id="rId9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59206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3401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583235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3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3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9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4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9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3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7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1849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73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8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0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73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1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15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24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72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915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80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4510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47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2"/>
          <p:cNvGrpSpPr/>
          <p:nvPr userDrawn="1"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8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9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16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17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10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11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12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14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5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3194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2"/>
          <p:cNvGrpSpPr/>
          <p:nvPr userDrawn="1"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8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9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16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17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10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11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12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14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5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</p:grpSp>
      <p:sp>
        <p:nvSpPr>
          <p:cNvPr id="18" name="Rounded Rectangle 17"/>
          <p:cNvSpPr/>
          <p:nvPr userDrawn="1"/>
        </p:nvSpPr>
        <p:spPr>
          <a:xfrm>
            <a:off x="192293" y="269999"/>
            <a:ext cx="11692529" cy="62949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7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085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组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2667635" y="-2668905"/>
            <a:ext cx="6856730" cy="12192000"/>
          </a:xfrm>
          <a:prstGeom prst="rect">
            <a:avLst/>
          </a:prstGeom>
        </p:spPr>
      </p:pic>
      <p:pic>
        <p:nvPicPr>
          <p:cNvPr id="6" name="图片 3" descr="组 8"/>
          <p:cNvPicPr>
            <a:picLocks noChangeAspect="1"/>
          </p:cNvPicPr>
          <p:nvPr userDrawn="1"/>
        </p:nvPicPr>
        <p:blipFill>
          <a:blip r:embed="rId3"/>
          <a:srcRect t="6889" r="14174" b="13348"/>
          <a:stretch>
            <a:fillRect/>
          </a:stretch>
        </p:blipFill>
        <p:spPr>
          <a:xfrm>
            <a:off x="6895051" y="1048176"/>
            <a:ext cx="5324253" cy="5731925"/>
          </a:xfrm>
          <a:prstGeom prst="rect">
            <a:avLst/>
          </a:prstGeom>
        </p:spPr>
      </p:pic>
      <p:grpSp>
        <p:nvGrpSpPr>
          <p:cNvPr id="7" name="组合 32"/>
          <p:cNvGrpSpPr/>
          <p:nvPr userDrawn="1"/>
        </p:nvGrpSpPr>
        <p:grpSpPr>
          <a:xfrm>
            <a:off x="-1" y="-3811"/>
            <a:ext cx="12192000" cy="6858000"/>
            <a:chOff x="1" y="-43"/>
            <a:chExt cx="19200" cy="10800"/>
          </a:xfrm>
        </p:grpSpPr>
        <p:pic>
          <p:nvPicPr>
            <p:cNvPr id="8" name="图片 35" descr="图层 79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2" y="6131"/>
              <a:ext cx="6839" cy="4626"/>
            </a:xfrm>
            <a:prstGeom prst="rect">
              <a:avLst/>
            </a:prstGeom>
          </p:spPr>
        </p:pic>
        <p:pic>
          <p:nvPicPr>
            <p:cNvPr id="9" name="图片 36" descr="图层 79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1" y="-43"/>
              <a:ext cx="6839" cy="4626"/>
            </a:xfrm>
            <a:prstGeom prst="rect">
              <a:avLst/>
            </a:prstGeom>
          </p:spPr>
        </p:pic>
      </p:grpSp>
      <p:pic>
        <p:nvPicPr>
          <p:cNvPr id="10" name="图片 4" descr="组 9"/>
          <p:cNvPicPr>
            <a:picLocks noChangeAspect="1"/>
          </p:cNvPicPr>
          <p:nvPr userDrawn="1"/>
        </p:nvPicPr>
        <p:blipFill>
          <a:blip r:embed="rId5"/>
          <a:srcRect t="53912"/>
          <a:stretch>
            <a:fillRect/>
          </a:stretch>
        </p:blipFill>
        <p:spPr>
          <a:xfrm>
            <a:off x="-27305" y="1586865"/>
            <a:ext cx="4370070" cy="527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9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래픽 7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0"/>
            <a:ext cx="4769573" cy="221559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3416300" cy="2389543"/>
          </a:xfrm>
          <a:prstGeom prst="rect">
            <a:avLst/>
          </a:prstGeom>
        </p:spPr>
      </p:pic>
      <p:pic>
        <p:nvPicPr>
          <p:cNvPr id="73" name="그래픽 7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2426" y="4642404"/>
            <a:ext cx="4769573" cy="22155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9494"/>
            <a:ext cx="4927600" cy="27485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39443" y="-1070143"/>
            <a:ext cx="1682414" cy="38227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8599" y="4732510"/>
            <a:ext cx="3073400" cy="21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369" y="-627368"/>
            <a:ext cx="1708753" cy="296349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27" y="474476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95092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11" name="그래픽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9208074" y="0"/>
            <a:ext cx="2983925" cy="138611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4190" y="0"/>
            <a:ext cx="2777809" cy="15494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42070"/>
            <a:ext cx="2717800" cy="15159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907068"/>
            <a:ext cx="2460604" cy="195093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87734" y="0"/>
            <a:ext cx="1304266" cy="296349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54898"/>
            <a:ext cx="2146260" cy="23031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170727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83109" y="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692400" cy="150176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55878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4"/>
          <a:stretch>
            <a:fillRect/>
          </a:stretch>
        </p:blipFill>
        <p:spPr>
          <a:xfrm>
            <a:off x="5780291" y="0"/>
            <a:ext cx="6411709" cy="685799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106708" y="-1106708"/>
            <a:ext cx="1739900" cy="395331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472350"/>
            <a:ext cx="3008891" cy="238565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898"/>
            <a:ext cx="2146260" cy="23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2" y="-829612"/>
            <a:ext cx="1304266" cy="296349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886"/>
            <a:ext cx="2485065" cy="138611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813" y="5444274"/>
            <a:ext cx="2021187" cy="14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6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772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57" y="5295900"/>
            <a:ext cx="1498444" cy="160794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00"/>
            <a:ext cx="187311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034"/>
            <a:ext cx="3714680" cy="207196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855878" y="-62736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96743" y="-996744"/>
            <a:ext cx="1567020" cy="356050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91699" y="0"/>
            <a:ext cx="2400299" cy="19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9" y="4343435"/>
            <a:ext cx="3595042" cy="25145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37" y="4238171"/>
            <a:ext cx="2762464" cy="26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0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1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7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963410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1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6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9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5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1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5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47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7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0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72742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3244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382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22807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37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952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02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16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7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16107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2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54128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4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9296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4123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08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1441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9.sv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9175884" y="17585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0301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290184" y="-17585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2037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71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48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/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208074" y="5471886"/>
            <a:ext cx="2983925" cy="1386114"/>
          </a:xfrm>
          <a:prstGeom prst="rect">
            <a:avLst/>
          </a:prstGeom>
        </p:spPr>
      </p:pic>
      <p:pic>
        <p:nvPicPr>
          <p:cNvPr id="7" name="그래픽 6"/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0800000">
            <a:off x="0" y="0"/>
            <a:ext cx="2983925" cy="13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6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93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75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0.jpeg"/><Relationship Id="rId10" Type="http://schemas.openxmlformats.org/officeDocument/2006/relationships/image" Target="../media/image69.png"/><Relationship Id="rId4" Type="http://schemas.openxmlformats.org/officeDocument/2006/relationships/image" Target="../media/image65.jpeg"/><Relationship Id="rId9" Type="http://schemas.openxmlformats.org/officeDocument/2006/relationships/image" Target="../media/image6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5BBDDA43-4CF7-E150-F407-906EB8D0D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16" t="20343" r="10625" b="22728"/>
          <a:stretch>
            <a:fillRect/>
          </a:stretch>
        </p:blipFill>
        <p:spPr>
          <a:xfrm>
            <a:off x="711201" y="883919"/>
            <a:ext cx="10891520" cy="3637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múa nào bạn ơi! - Let's dance!">
            <a:hlinkClick r:id="" action="ppaction://media"/>
            <a:extLst>
              <a:ext uri="{FF2B5EF4-FFF2-40B4-BE49-F238E27FC236}">
                <a16:creationId xmlns:a16="http://schemas.microsoft.com/office/drawing/2014/main" id="{17AF558E-A65D-CE6E-FCF1-FBCB173E1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74059"/>
            <a:ext cx="11938000" cy="6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8"/>
            <a:ext cx="12192000" cy="6857678"/>
          </a:xfrm>
          <a:prstGeom prst="rect">
            <a:avLst/>
          </a:prstGeom>
        </p:spPr>
      </p:pic>
      <p:grpSp>
        <p:nvGrpSpPr>
          <p:cNvPr id="3" name="组合 53"/>
          <p:cNvGrpSpPr/>
          <p:nvPr/>
        </p:nvGrpSpPr>
        <p:grpSpPr>
          <a:xfrm>
            <a:off x="-99060" y="27670"/>
            <a:ext cx="12390120" cy="3055620"/>
            <a:chOff x="-167" y="0"/>
            <a:chExt cx="19512" cy="4812"/>
          </a:xfrm>
        </p:grpSpPr>
        <p:pic>
          <p:nvPicPr>
            <p:cNvPr id="4" name="图片 42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5" name="图片 40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331304" y="814719"/>
            <a:ext cx="11582400" cy="3094671"/>
          </a:xfrm>
          <a:prstGeom prst="round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44" y="-129311"/>
            <a:ext cx="1550593" cy="15352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3693" y1="46998" x2="39668" y2="44087"/>
                        <a14:foregroundMark x1="37178" y1="41116" x2="9378" y2="45846"/>
                        <a14:foregroundMark x1="67552" y1="2062" x2="93195" y2="26865"/>
                        <a14:foregroundMark x1="90705" y1="7035" x2="54523" y2="21225"/>
                        <a14:foregroundMark x1="54855" y1="8611" x2="69959" y2="14918"/>
                        <a14:foregroundMark x1="86058" y1="17404" x2="99087" y2="17404"/>
                        <a14:foregroundMark x1="82407" y1="24864" x2="85145" y2="32323"/>
                        <a14:foregroundMark x1="77095" y1="27592" x2="72780" y2="33232"/>
                        <a14:foregroundMark x1="67801" y1="24864" x2="61328" y2="268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90" y="55016"/>
            <a:ext cx="3086017" cy="42232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31">
                        <a14:foregroundMark x1="27136" y1="28952" x2="58685" y2="30951"/>
                        <a14:foregroundMark x1="55869" y1="26469" x2="42535" y2="31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324" y="3149964"/>
            <a:ext cx="2362185" cy="3661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1F699-34EA-2E45-A5E6-F39D2CA293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0192" y="218006"/>
            <a:ext cx="7121062" cy="1266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78AA9E-0929-719F-A242-1C9BDD1C3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06" r="52446" b="47886"/>
          <a:stretch>
            <a:fillRect/>
          </a:stretch>
        </p:blipFill>
        <p:spPr>
          <a:xfrm>
            <a:off x="561819" y="1315505"/>
            <a:ext cx="4857847" cy="1579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B7D7A-A6FF-35C5-4EB3-E58CC808EE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975" t="-2046" r="5401" b="52924"/>
          <a:stretch>
            <a:fillRect/>
          </a:stretch>
        </p:blipFill>
        <p:spPr>
          <a:xfrm>
            <a:off x="4071419" y="2299044"/>
            <a:ext cx="5701086" cy="1579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8"/>
            <a:ext cx="12192000" cy="6857678"/>
          </a:xfrm>
          <a:prstGeom prst="rect">
            <a:avLst/>
          </a:prstGeom>
        </p:spPr>
      </p:pic>
      <p:grpSp>
        <p:nvGrpSpPr>
          <p:cNvPr id="3" name="组合 53"/>
          <p:cNvGrpSpPr/>
          <p:nvPr/>
        </p:nvGrpSpPr>
        <p:grpSpPr>
          <a:xfrm>
            <a:off x="-99060" y="27670"/>
            <a:ext cx="12390120" cy="3055620"/>
            <a:chOff x="-167" y="0"/>
            <a:chExt cx="19512" cy="4812"/>
          </a:xfrm>
        </p:grpSpPr>
        <p:pic>
          <p:nvPicPr>
            <p:cNvPr id="4" name="图片 42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5" name="图片 40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331304" y="589280"/>
            <a:ext cx="11582400" cy="59131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E6686-35C0-5809-A5AD-BC8346A5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278" y="490812"/>
            <a:ext cx="9557065" cy="2513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2521D-8B75-1593-E9C9-5B5EBC4A6623}"/>
              </a:ext>
            </a:extLst>
          </p:cNvPr>
          <p:cNvSpPr txBox="1"/>
          <p:nvPr/>
        </p:nvSpPr>
        <p:spPr>
          <a:xfrm>
            <a:off x="777660" y="1834515"/>
            <a:ext cx="106712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500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</a:rPr>
              <a:t>	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đôi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xanh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biếc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óng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dưới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nắng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mặt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trời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tễnh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quá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một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lọ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đựng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đầy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trở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xíu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364006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B682F9-5463-C1BD-A2F1-6BFFD8127741}"/>
              </a:ext>
            </a:extLst>
          </p:cNvPr>
          <p:cNvGrpSpPr/>
          <p:nvPr/>
        </p:nvGrpSpPr>
        <p:grpSpPr>
          <a:xfrm>
            <a:off x="686478" y="428263"/>
            <a:ext cx="10830331" cy="1458410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33555A65-2BCE-B3F9-A8D8-2FF8824746CC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-1" fmla="*/ 650693 w 8967629"/>
                <a:gd name="connsiteY0-2" fmla="*/ 145791 h 1930759"/>
                <a:gd name="connsiteX1-3" fmla="*/ 79193 w 8967629"/>
                <a:gd name="connsiteY1-4" fmla="*/ 964941 h 1930759"/>
                <a:gd name="connsiteX2-5" fmla="*/ 307793 w 8967629"/>
                <a:gd name="connsiteY2-6" fmla="*/ 1765041 h 1930759"/>
                <a:gd name="connsiteX3-7" fmla="*/ 2822393 w 8967629"/>
                <a:gd name="connsiteY3-8" fmla="*/ 1841241 h 1930759"/>
                <a:gd name="connsiteX4-9" fmla="*/ 3889193 w 8967629"/>
                <a:gd name="connsiteY4-10" fmla="*/ 1879341 h 1930759"/>
                <a:gd name="connsiteX5-11" fmla="*/ 6460943 w 8967629"/>
                <a:gd name="connsiteY5-12" fmla="*/ 1917441 h 1930759"/>
                <a:gd name="connsiteX6-13" fmla="*/ 8537393 w 8967629"/>
                <a:gd name="connsiteY6-14" fmla="*/ 1631691 h 1930759"/>
                <a:gd name="connsiteX7-15" fmla="*/ 8956493 w 8967629"/>
                <a:gd name="connsiteY7-16" fmla="*/ 717291 h 1930759"/>
                <a:gd name="connsiteX8-17" fmla="*/ 8308793 w 8967629"/>
                <a:gd name="connsiteY8-18" fmla="*/ 260091 h 1930759"/>
                <a:gd name="connsiteX9-19" fmla="*/ 5298893 w 8967629"/>
                <a:gd name="connsiteY9-20" fmla="*/ 298191 h 1930759"/>
                <a:gd name="connsiteX10-21" fmla="*/ 2898593 w 8967629"/>
                <a:gd name="connsiteY10-22" fmla="*/ 12441 h 1930759"/>
                <a:gd name="connsiteX11-23" fmla="*/ 650693 w 8967629"/>
                <a:gd name="connsiteY11-24" fmla="*/ 145791 h 1930759"/>
                <a:gd name="connsiteX0-25" fmla="*/ 650693 w 8967629"/>
                <a:gd name="connsiteY0-26" fmla="*/ 134843 h 1919811"/>
                <a:gd name="connsiteX1-27" fmla="*/ 79193 w 8967629"/>
                <a:gd name="connsiteY1-28" fmla="*/ 953993 h 1919811"/>
                <a:gd name="connsiteX2-29" fmla="*/ 307793 w 8967629"/>
                <a:gd name="connsiteY2-30" fmla="*/ 1754093 h 1919811"/>
                <a:gd name="connsiteX3-31" fmla="*/ 2822393 w 8967629"/>
                <a:gd name="connsiteY3-32" fmla="*/ 1830293 h 1919811"/>
                <a:gd name="connsiteX4-33" fmla="*/ 3889193 w 8967629"/>
                <a:gd name="connsiteY4-34" fmla="*/ 1868393 h 1919811"/>
                <a:gd name="connsiteX5-35" fmla="*/ 6460943 w 8967629"/>
                <a:gd name="connsiteY5-36" fmla="*/ 1906493 h 1919811"/>
                <a:gd name="connsiteX6-37" fmla="*/ 8537393 w 8967629"/>
                <a:gd name="connsiteY6-38" fmla="*/ 1620743 h 1919811"/>
                <a:gd name="connsiteX7-39" fmla="*/ 8956493 w 8967629"/>
                <a:gd name="connsiteY7-40" fmla="*/ 706343 h 1919811"/>
                <a:gd name="connsiteX8-41" fmla="*/ 8308793 w 8967629"/>
                <a:gd name="connsiteY8-42" fmla="*/ 249143 h 1919811"/>
                <a:gd name="connsiteX9-43" fmla="*/ 5622743 w 8967629"/>
                <a:gd name="connsiteY9-44" fmla="*/ 134843 h 1919811"/>
                <a:gd name="connsiteX10-45" fmla="*/ 2898593 w 8967629"/>
                <a:gd name="connsiteY10-46" fmla="*/ 1493 h 1919811"/>
                <a:gd name="connsiteX11-47" fmla="*/ 650693 w 8967629"/>
                <a:gd name="connsiteY11-48" fmla="*/ 134843 h 1919811"/>
                <a:gd name="connsiteX0-49" fmla="*/ 650693 w 8967629"/>
                <a:gd name="connsiteY0-50" fmla="*/ 134843 h 1919811"/>
                <a:gd name="connsiteX1-51" fmla="*/ 79193 w 8967629"/>
                <a:gd name="connsiteY1-52" fmla="*/ 953993 h 1919811"/>
                <a:gd name="connsiteX2-53" fmla="*/ 307793 w 8967629"/>
                <a:gd name="connsiteY2-54" fmla="*/ 1754093 h 1919811"/>
                <a:gd name="connsiteX3-55" fmla="*/ 2822393 w 8967629"/>
                <a:gd name="connsiteY3-56" fmla="*/ 1830293 h 1919811"/>
                <a:gd name="connsiteX4-57" fmla="*/ 3889193 w 8967629"/>
                <a:gd name="connsiteY4-58" fmla="*/ 1868393 h 1919811"/>
                <a:gd name="connsiteX5-59" fmla="*/ 6460943 w 8967629"/>
                <a:gd name="connsiteY5-60" fmla="*/ 1906493 h 1919811"/>
                <a:gd name="connsiteX6-61" fmla="*/ 8537393 w 8967629"/>
                <a:gd name="connsiteY6-62" fmla="*/ 1620743 h 1919811"/>
                <a:gd name="connsiteX7-63" fmla="*/ 8956493 w 8967629"/>
                <a:gd name="connsiteY7-64" fmla="*/ 706343 h 1919811"/>
                <a:gd name="connsiteX8-65" fmla="*/ 8308793 w 8967629"/>
                <a:gd name="connsiteY8-66" fmla="*/ 249143 h 1919811"/>
                <a:gd name="connsiteX9-67" fmla="*/ 5622743 w 8967629"/>
                <a:gd name="connsiteY9-68" fmla="*/ 134843 h 1919811"/>
                <a:gd name="connsiteX10-69" fmla="*/ 2898593 w 8967629"/>
                <a:gd name="connsiteY10-70" fmla="*/ 1493 h 1919811"/>
                <a:gd name="connsiteX11-71" fmla="*/ 650693 w 8967629"/>
                <a:gd name="connsiteY11-72" fmla="*/ 134843 h 1919811"/>
                <a:gd name="connsiteX0-73" fmla="*/ 650693 w 8967629"/>
                <a:gd name="connsiteY0-74" fmla="*/ 134843 h 1919811"/>
                <a:gd name="connsiteX1-75" fmla="*/ 79193 w 8967629"/>
                <a:gd name="connsiteY1-76" fmla="*/ 953993 h 1919811"/>
                <a:gd name="connsiteX2-77" fmla="*/ 307793 w 8967629"/>
                <a:gd name="connsiteY2-78" fmla="*/ 1754093 h 1919811"/>
                <a:gd name="connsiteX3-79" fmla="*/ 2822393 w 8967629"/>
                <a:gd name="connsiteY3-80" fmla="*/ 1830293 h 1919811"/>
                <a:gd name="connsiteX4-81" fmla="*/ 3889193 w 8967629"/>
                <a:gd name="connsiteY4-82" fmla="*/ 1868393 h 1919811"/>
                <a:gd name="connsiteX5-83" fmla="*/ 6460943 w 8967629"/>
                <a:gd name="connsiteY5-84" fmla="*/ 1906493 h 1919811"/>
                <a:gd name="connsiteX6-85" fmla="*/ 8537393 w 8967629"/>
                <a:gd name="connsiteY6-86" fmla="*/ 1620743 h 1919811"/>
                <a:gd name="connsiteX7-87" fmla="*/ 8956493 w 8967629"/>
                <a:gd name="connsiteY7-88" fmla="*/ 706343 h 1919811"/>
                <a:gd name="connsiteX8-89" fmla="*/ 8308793 w 8967629"/>
                <a:gd name="connsiteY8-90" fmla="*/ 249143 h 1919811"/>
                <a:gd name="connsiteX9-91" fmla="*/ 5622743 w 8967629"/>
                <a:gd name="connsiteY9-92" fmla="*/ 134843 h 1919811"/>
                <a:gd name="connsiteX10-93" fmla="*/ 2898593 w 8967629"/>
                <a:gd name="connsiteY10-94" fmla="*/ 1493 h 1919811"/>
                <a:gd name="connsiteX11-95" fmla="*/ 650693 w 8967629"/>
                <a:gd name="connsiteY11-96" fmla="*/ 134843 h 1919811"/>
                <a:gd name="connsiteX0-97" fmla="*/ 650693 w 8967629"/>
                <a:gd name="connsiteY0-98" fmla="*/ 168172 h 1953140"/>
                <a:gd name="connsiteX1-99" fmla="*/ 79193 w 8967629"/>
                <a:gd name="connsiteY1-100" fmla="*/ 987322 h 1953140"/>
                <a:gd name="connsiteX2-101" fmla="*/ 307793 w 8967629"/>
                <a:gd name="connsiteY2-102" fmla="*/ 1787422 h 1953140"/>
                <a:gd name="connsiteX3-103" fmla="*/ 2822393 w 8967629"/>
                <a:gd name="connsiteY3-104" fmla="*/ 1863622 h 1953140"/>
                <a:gd name="connsiteX4-105" fmla="*/ 3889193 w 8967629"/>
                <a:gd name="connsiteY4-106" fmla="*/ 1901722 h 1953140"/>
                <a:gd name="connsiteX5-107" fmla="*/ 6460943 w 8967629"/>
                <a:gd name="connsiteY5-108" fmla="*/ 1939822 h 1953140"/>
                <a:gd name="connsiteX6-109" fmla="*/ 8537393 w 8967629"/>
                <a:gd name="connsiteY6-110" fmla="*/ 1654072 h 1953140"/>
                <a:gd name="connsiteX7-111" fmla="*/ 8956493 w 8967629"/>
                <a:gd name="connsiteY7-112" fmla="*/ 739672 h 1953140"/>
                <a:gd name="connsiteX8-113" fmla="*/ 8308793 w 8967629"/>
                <a:gd name="connsiteY8-114" fmla="*/ 282472 h 1953140"/>
                <a:gd name="connsiteX9-115" fmla="*/ 5622743 w 8967629"/>
                <a:gd name="connsiteY9-116" fmla="*/ 168172 h 1953140"/>
                <a:gd name="connsiteX10-117" fmla="*/ 2898593 w 8967629"/>
                <a:gd name="connsiteY10-118" fmla="*/ 34822 h 1953140"/>
                <a:gd name="connsiteX11-119" fmla="*/ 650693 w 8967629"/>
                <a:gd name="connsiteY11-120" fmla="*/ 168172 h 1953140"/>
                <a:gd name="connsiteX0-121" fmla="*/ 650693 w 8967629"/>
                <a:gd name="connsiteY0-122" fmla="*/ 101243 h 1886211"/>
                <a:gd name="connsiteX1-123" fmla="*/ 79193 w 8967629"/>
                <a:gd name="connsiteY1-124" fmla="*/ 920393 h 1886211"/>
                <a:gd name="connsiteX2-125" fmla="*/ 307793 w 8967629"/>
                <a:gd name="connsiteY2-126" fmla="*/ 1720493 h 1886211"/>
                <a:gd name="connsiteX3-127" fmla="*/ 2822393 w 8967629"/>
                <a:gd name="connsiteY3-128" fmla="*/ 1796693 h 1886211"/>
                <a:gd name="connsiteX4-129" fmla="*/ 3889193 w 8967629"/>
                <a:gd name="connsiteY4-130" fmla="*/ 1834793 h 1886211"/>
                <a:gd name="connsiteX5-131" fmla="*/ 6460943 w 8967629"/>
                <a:gd name="connsiteY5-132" fmla="*/ 1872893 h 1886211"/>
                <a:gd name="connsiteX6-133" fmla="*/ 8537393 w 8967629"/>
                <a:gd name="connsiteY6-134" fmla="*/ 1587143 h 1886211"/>
                <a:gd name="connsiteX7-135" fmla="*/ 8956493 w 8967629"/>
                <a:gd name="connsiteY7-136" fmla="*/ 672743 h 1886211"/>
                <a:gd name="connsiteX8-137" fmla="*/ 8308793 w 8967629"/>
                <a:gd name="connsiteY8-138" fmla="*/ 215543 h 1886211"/>
                <a:gd name="connsiteX9-139" fmla="*/ 5622743 w 8967629"/>
                <a:gd name="connsiteY9-140" fmla="*/ 101243 h 1886211"/>
                <a:gd name="connsiteX10-141" fmla="*/ 2860493 w 8967629"/>
                <a:gd name="connsiteY10-142" fmla="*/ 63143 h 1886211"/>
                <a:gd name="connsiteX11-143" fmla="*/ 650693 w 8967629"/>
                <a:gd name="connsiteY11-144" fmla="*/ 101243 h 1886211"/>
                <a:gd name="connsiteX0-145" fmla="*/ 650693 w 8967629"/>
                <a:gd name="connsiteY0-146" fmla="*/ 200038 h 1985006"/>
                <a:gd name="connsiteX1-147" fmla="*/ 79193 w 8967629"/>
                <a:gd name="connsiteY1-148" fmla="*/ 1019188 h 1985006"/>
                <a:gd name="connsiteX2-149" fmla="*/ 307793 w 8967629"/>
                <a:gd name="connsiteY2-150" fmla="*/ 1819288 h 1985006"/>
                <a:gd name="connsiteX3-151" fmla="*/ 2822393 w 8967629"/>
                <a:gd name="connsiteY3-152" fmla="*/ 1895488 h 1985006"/>
                <a:gd name="connsiteX4-153" fmla="*/ 3889193 w 8967629"/>
                <a:gd name="connsiteY4-154" fmla="*/ 1933588 h 1985006"/>
                <a:gd name="connsiteX5-155" fmla="*/ 6460943 w 8967629"/>
                <a:gd name="connsiteY5-156" fmla="*/ 1971688 h 1985006"/>
                <a:gd name="connsiteX6-157" fmla="*/ 8537393 w 8967629"/>
                <a:gd name="connsiteY6-158" fmla="*/ 1685938 h 1985006"/>
                <a:gd name="connsiteX7-159" fmla="*/ 8956493 w 8967629"/>
                <a:gd name="connsiteY7-160" fmla="*/ 771538 h 1985006"/>
                <a:gd name="connsiteX8-161" fmla="*/ 8308793 w 8967629"/>
                <a:gd name="connsiteY8-162" fmla="*/ 314338 h 1985006"/>
                <a:gd name="connsiteX9-163" fmla="*/ 5622743 w 8967629"/>
                <a:gd name="connsiteY9-164" fmla="*/ 200038 h 1985006"/>
                <a:gd name="connsiteX10-165" fmla="*/ 2879543 w 8967629"/>
                <a:gd name="connsiteY10-166" fmla="*/ 28588 h 1985006"/>
                <a:gd name="connsiteX11-167" fmla="*/ 650693 w 8967629"/>
                <a:gd name="connsiteY11-168" fmla="*/ 200038 h 1985006"/>
                <a:gd name="connsiteX0-169" fmla="*/ 650693 w 8967629"/>
                <a:gd name="connsiteY0-170" fmla="*/ 227800 h 2012768"/>
                <a:gd name="connsiteX1-171" fmla="*/ 79193 w 8967629"/>
                <a:gd name="connsiteY1-172" fmla="*/ 1046950 h 2012768"/>
                <a:gd name="connsiteX2-173" fmla="*/ 307793 w 8967629"/>
                <a:gd name="connsiteY2-174" fmla="*/ 1847050 h 2012768"/>
                <a:gd name="connsiteX3-175" fmla="*/ 2822393 w 8967629"/>
                <a:gd name="connsiteY3-176" fmla="*/ 1923250 h 2012768"/>
                <a:gd name="connsiteX4-177" fmla="*/ 3889193 w 8967629"/>
                <a:gd name="connsiteY4-178" fmla="*/ 1961350 h 2012768"/>
                <a:gd name="connsiteX5-179" fmla="*/ 6460943 w 8967629"/>
                <a:gd name="connsiteY5-180" fmla="*/ 1999450 h 2012768"/>
                <a:gd name="connsiteX6-181" fmla="*/ 8537393 w 8967629"/>
                <a:gd name="connsiteY6-182" fmla="*/ 1713700 h 2012768"/>
                <a:gd name="connsiteX7-183" fmla="*/ 8956493 w 8967629"/>
                <a:gd name="connsiteY7-184" fmla="*/ 799300 h 2012768"/>
                <a:gd name="connsiteX8-185" fmla="*/ 8308793 w 8967629"/>
                <a:gd name="connsiteY8-186" fmla="*/ 342100 h 2012768"/>
                <a:gd name="connsiteX9-187" fmla="*/ 5622743 w 8967629"/>
                <a:gd name="connsiteY9-188" fmla="*/ 227800 h 2012768"/>
                <a:gd name="connsiteX10-189" fmla="*/ 2879543 w 8967629"/>
                <a:gd name="connsiteY10-190" fmla="*/ 56350 h 2012768"/>
                <a:gd name="connsiteX11-191" fmla="*/ 650693 w 8967629"/>
                <a:gd name="connsiteY11-192" fmla="*/ 227800 h 2012768"/>
                <a:gd name="connsiteX0-193" fmla="*/ 650693 w 8967629"/>
                <a:gd name="connsiteY0-194" fmla="*/ 183438 h 1968406"/>
                <a:gd name="connsiteX1-195" fmla="*/ 79193 w 8967629"/>
                <a:gd name="connsiteY1-196" fmla="*/ 1002588 h 1968406"/>
                <a:gd name="connsiteX2-197" fmla="*/ 307793 w 8967629"/>
                <a:gd name="connsiteY2-198" fmla="*/ 1802688 h 1968406"/>
                <a:gd name="connsiteX3-199" fmla="*/ 2822393 w 8967629"/>
                <a:gd name="connsiteY3-200" fmla="*/ 1878888 h 1968406"/>
                <a:gd name="connsiteX4-201" fmla="*/ 3889193 w 8967629"/>
                <a:gd name="connsiteY4-202" fmla="*/ 1916988 h 1968406"/>
                <a:gd name="connsiteX5-203" fmla="*/ 6460943 w 8967629"/>
                <a:gd name="connsiteY5-204" fmla="*/ 1955088 h 1968406"/>
                <a:gd name="connsiteX6-205" fmla="*/ 8537393 w 8967629"/>
                <a:gd name="connsiteY6-206" fmla="*/ 1669338 h 1968406"/>
                <a:gd name="connsiteX7-207" fmla="*/ 8956493 w 8967629"/>
                <a:gd name="connsiteY7-208" fmla="*/ 754938 h 1968406"/>
                <a:gd name="connsiteX8-209" fmla="*/ 8308793 w 8967629"/>
                <a:gd name="connsiteY8-210" fmla="*/ 297738 h 1968406"/>
                <a:gd name="connsiteX9-211" fmla="*/ 5622743 w 8967629"/>
                <a:gd name="connsiteY9-212" fmla="*/ 183438 h 1968406"/>
                <a:gd name="connsiteX10-213" fmla="*/ 2879543 w 8967629"/>
                <a:gd name="connsiteY10-214" fmla="*/ 11988 h 1968406"/>
                <a:gd name="connsiteX11-215" fmla="*/ 650693 w 8967629"/>
                <a:gd name="connsiteY11-216" fmla="*/ 183438 h 1968406"/>
                <a:gd name="connsiteX0-217" fmla="*/ 650693 w 8967629"/>
                <a:gd name="connsiteY0-218" fmla="*/ 183438 h 1968406"/>
                <a:gd name="connsiteX1-219" fmla="*/ 79193 w 8967629"/>
                <a:gd name="connsiteY1-220" fmla="*/ 1002588 h 1968406"/>
                <a:gd name="connsiteX2-221" fmla="*/ 307793 w 8967629"/>
                <a:gd name="connsiteY2-222" fmla="*/ 1802688 h 1968406"/>
                <a:gd name="connsiteX3-223" fmla="*/ 2822393 w 8967629"/>
                <a:gd name="connsiteY3-224" fmla="*/ 1878888 h 1968406"/>
                <a:gd name="connsiteX4-225" fmla="*/ 3889193 w 8967629"/>
                <a:gd name="connsiteY4-226" fmla="*/ 1916988 h 1968406"/>
                <a:gd name="connsiteX5-227" fmla="*/ 6460943 w 8967629"/>
                <a:gd name="connsiteY5-228" fmla="*/ 1955088 h 1968406"/>
                <a:gd name="connsiteX6-229" fmla="*/ 8537393 w 8967629"/>
                <a:gd name="connsiteY6-230" fmla="*/ 1669338 h 1968406"/>
                <a:gd name="connsiteX7-231" fmla="*/ 8956493 w 8967629"/>
                <a:gd name="connsiteY7-232" fmla="*/ 754938 h 1968406"/>
                <a:gd name="connsiteX8-233" fmla="*/ 8308793 w 8967629"/>
                <a:gd name="connsiteY8-234" fmla="*/ 297738 h 1968406"/>
                <a:gd name="connsiteX9-235" fmla="*/ 5622743 w 8967629"/>
                <a:gd name="connsiteY9-236" fmla="*/ 183438 h 1968406"/>
                <a:gd name="connsiteX10-237" fmla="*/ 2879543 w 8967629"/>
                <a:gd name="connsiteY10-238" fmla="*/ 11988 h 1968406"/>
                <a:gd name="connsiteX11-239" fmla="*/ 650693 w 8967629"/>
                <a:gd name="connsiteY11-240" fmla="*/ 183438 h 1968406"/>
                <a:gd name="connsiteX0-241" fmla="*/ 650693 w 8967629"/>
                <a:gd name="connsiteY0-242" fmla="*/ 183438 h 1968406"/>
                <a:gd name="connsiteX1-243" fmla="*/ 79193 w 8967629"/>
                <a:gd name="connsiteY1-244" fmla="*/ 1002588 h 1968406"/>
                <a:gd name="connsiteX2-245" fmla="*/ 307793 w 8967629"/>
                <a:gd name="connsiteY2-246" fmla="*/ 1802688 h 1968406"/>
                <a:gd name="connsiteX3-247" fmla="*/ 2822393 w 8967629"/>
                <a:gd name="connsiteY3-248" fmla="*/ 1878888 h 1968406"/>
                <a:gd name="connsiteX4-249" fmla="*/ 3889193 w 8967629"/>
                <a:gd name="connsiteY4-250" fmla="*/ 1916988 h 1968406"/>
                <a:gd name="connsiteX5-251" fmla="*/ 6460943 w 8967629"/>
                <a:gd name="connsiteY5-252" fmla="*/ 1955088 h 1968406"/>
                <a:gd name="connsiteX6-253" fmla="*/ 8537393 w 8967629"/>
                <a:gd name="connsiteY6-254" fmla="*/ 1669338 h 1968406"/>
                <a:gd name="connsiteX7-255" fmla="*/ 8956493 w 8967629"/>
                <a:gd name="connsiteY7-256" fmla="*/ 754938 h 1968406"/>
                <a:gd name="connsiteX8-257" fmla="*/ 8308793 w 8967629"/>
                <a:gd name="connsiteY8-258" fmla="*/ 297738 h 1968406"/>
                <a:gd name="connsiteX9-259" fmla="*/ 5622743 w 8967629"/>
                <a:gd name="connsiteY9-260" fmla="*/ 183438 h 1968406"/>
                <a:gd name="connsiteX10-261" fmla="*/ 2879543 w 8967629"/>
                <a:gd name="connsiteY10-262" fmla="*/ 11988 h 1968406"/>
                <a:gd name="connsiteX11-263" fmla="*/ 650693 w 8967629"/>
                <a:gd name="connsiteY11-264" fmla="*/ 183438 h 1968406"/>
                <a:gd name="connsiteX0-265" fmla="*/ 650693 w 8967629"/>
                <a:gd name="connsiteY0-266" fmla="*/ 183438 h 1968406"/>
                <a:gd name="connsiteX1-267" fmla="*/ 79193 w 8967629"/>
                <a:gd name="connsiteY1-268" fmla="*/ 1059738 h 1968406"/>
                <a:gd name="connsiteX2-269" fmla="*/ 307793 w 8967629"/>
                <a:gd name="connsiteY2-270" fmla="*/ 1802688 h 1968406"/>
                <a:gd name="connsiteX3-271" fmla="*/ 2822393 w 8967629"/>
                <a:gd name="connsiteY3-272" fmla="*/ 1878888 h 1968406"/>
                <a:gd name="connsiteX4-273" fmla="*/ 3889193 w 8967629"/>
                <a:gd name="connsiteY4-274" fmla="*/ 1916988 h 1968406"/>
                <a:gd name="connsiteX5-275" fmla="*/ 6460943 w 8967629"/>
                <a:gd name="connsiteY5-276" fmla="*/ 1955088 h 1968406"/>
                <a:gd name="connsiteX6-277" fmla="*/ 8537393 w 8967629"/>
                <a:gd name="connsiteY6-278" fmla="*/ 1669338 h 1968406"/>
                <a:gd name="connsiteX7-279" fmla="*/ 8956493 w 8967629"/>
                <a:gd name="connsiteY7-280" fmla="*/ 754938 h 1968406"/>
                <a:gd name="connsiteX8-281" fmla="*/ 8308793 w 8967629"/>
                <a:gd name="connsiteY8-282" fmla="*/ 297738 h 1968406"/>
                <a:gd name="connsiteX9-283" fmla="*/ 5622743 w 8967629"/>
                <a:gd name="connsiteY9-284" fmla="*/ 183438 h 1968406"/>
                <a:gd name="connsiteX10-285" fmla="*/ 2879543 w 8967629"/>
                <a:gd name="connsiteY10-286" fmla="*/ 11988 h 1968406"/>
                <a:gd name="connsiteX11-287" fmla="*/ 650693 w 8967629"/>
                <a:gd name="connsiteY11-288" fmla="*/ 183438 h 1968406"/>
                <a:gd name="connsiteX0-289" fmla="*/ 650693 w 8967629"/>
                <a:gd name="connsiteY0-290" fmla="*/ 183438 h 1958881"/>
                <a:gd name="connsiteX1-291" fmla="*/ 79193 w 8967629"/>
                <a:gd name="connsiteY1-292" fmla="*/ 1059738 h 1958881"/>
                <a:gd name="connsiteX2-293" fmla="*/ 307793 w 8967629"/>
                <a:gd name="connsiteY2-294" fmla="*/ 1802688 h 1958881"/>
                <a:gd name="connsiteX3-295" fmla="*/ 2822393 w 8967629"/>
                <a:gd name="connsiteY3-296" fmla="*/ 1878888 h 1958881"/>
                <a:gd name="connsiteX4-297" fmla="*/ 3889193 w 8967629"/>
                <a:gd name="connsiteY4-298" fmla="*/ 1916988 h 1958881"/>
                <a:gd name="connsiteX5-299" fmla="*/ 6460943 w 8967629"/>
                <a:gd name="connsiteY5-300" fmla="*/ 1955088 h 1958881"/>
                <a:gd name="connsiteX6-301" fmla="*/ 8537393 w 8967629"/>
                <a:gd name="connsiteY6-302" fmla="*/ 1669338 h 1958881"/>
                <a:gd name="connsiteX7-303" fmla="*/ 8956493 w 8967629"/>
                <a:gd name="connsiteY7-304" fmla="*/ 754938 h 1958881"/>
                <a:gd name="connsiteX8-305" fmla="*/ 8308793 w 8967629"/>
                <a:gd name="connsiteY8-306" fmla="*/ 297738 h 1958881"/>
                <a:gd name="connsiteX9-307" fmla="*/ 5622743 w 8967629"/>
                <a:gd name="connsiteY9-308" fmla="*/ 183438 h 1958881"/>
                <a:gd name="connsiteX10-309" fmla="*/ 2879543 w 8967629"/>
                <a:gd name="connsiteY10-310" fmla="*/ 11988 h 1958881"/>
                <a:gd name="connsiteX11-311" fmla="*/ 650693 w 8967629"/>
                <a:gd name="connsiteY11-312" fmla="*/ 183438 h 1958881"/>
                <a:gd name="connsiteX0-313" fmla="*/ 650693 w 8967629"/>
                <a:gd name="connsiteY0-314" fmla="*/ 183438 h 1974386"/>
                <a:gd name="connsiteX1-315" fmla="*/ 79193 w 8967629"/>
                <a:gd name="connsiteY1-316" fmla="*/ 1059738 h 1974386"/>
                <a:gd name="connsiteX2-317" fmla="*/ 307793 w 8967629"/>
                <a:gd name="connsiteY2-318" fmla="*/ 1802688 h 1974386"/>
                <a:gd name="connsiteX3-319" fmla="*/ 2822393 w 8967629"/>
                <a:gd name="connsiteY3-320" fmla="*/ 1878888 h 1974386"/>
                <a:gd name="connsiteX4-321" fmla="*/ 3889193 w 8967629"/>
                <a:gd name="connsiteY4-322" fmla="*/ 1916988 h 1974386"/>
                <a:gd name="connsiteX5-323" fmla="*/ 6460943 w 8967629"/>
                <a:gd name="connsiteY5-324" fmla="*/ 1955088 h 1974386"/>
                <a:gd name="connsiteX6-325" fmla="*/ 8537393 w 8967629"/>
                <a:gd name="connsiteY6-326" fmla="*/ 1669338 h 1974386"/>
                <a:gd name="connsiteX7-327" fmla="*/ 8956493 w 8967629"/>
                <a:gd name="connsiteY7-328" fmla="*/ 754938 h 1974386"/>
                <a:gd name="connsiteX8-329" fmla="*/ 8308793 w 8967629"/>
                <a:gd name="connsiteY8-330" fmla="*/ 297738 h 1974386"/>
                <a:gd name="connsiteX9-331" fmla="*/ 5622743 w 8967629"/>
                <a:gd name="connsiteY9-332" fmla="*/ 183438 h 1974386"/>
                <a:gd name="connsiteX10-333" fmla="*/ 2879543 w 8967629"/>
                <a:gd name="connsiteY10-334" fmla="*/ 11988 h 1974386"/>
                <a:gd name="connsiteX11-335" fmla="*/ 650693 w 8967629"/>
                <a:gd name="connsiteY11-336" fmla="*/ 183438 h 1974386"/>
                <a:gd name="connsiteX0-337" fmla="*/ 718633 w 9035569"/>
                <a:gd name="connsiteY0-338" fmla="*/ 183438 h 1970142"/>
                <a:gd name="connsiteX1-339" fmla="*/ 147133 w 9035569"/>
                <a:gd name="connsiteY1-340" fmla="*/ 1059738 h 1970142"/>
                <a:gd name="connsiteX2-341" fmla="*/ 375733 w 9035569"/>
                <a:gd name="connsiteY2-342" fmla="*/ 1802688 h 1970142"/>
                <a:gd name="connsiteX3-343" fmla="*/ 3957133 w 9035569"/>
                <a:gd name="connsiteY3-344" fmla="*/ 1916988 h 1970142"/>
                <a:gd name="connsiteX4-345" fmla="*/ 6528883 w 9035569"/>
                <a:gd name="connsiteY4-346" fmla="*/ 1955088 h 1970142"/>
                <a:gd name="connsiteX5-347" fmla="*/ 8605333 w 9035569"/>
                <a:gd name="connsiteY5-348" fmla="*/ 1669338 h 1970142"/>
                <a:gd name="connsiteX6-349" fmla="*/ 9024433 w 9035569"/>
                <a:gd name="connsiteY6-350" fmla="*/ 754938 h 1970142"/>
                <a:gd name="connsiteX7-351" fmla="*/ 8376733 w 9035569"/>
                <a:gd name="connsiteY7-352" fmla="*/ 297738 h 1970142"/>
                <a:gd name="connsiteX8-353" fmla="*/ 5690683 w 9035569"/>
                <a:gd name="connsiteY8-354" fmla="*/ 183438 h 1970142"/>
                <a:gd name="connsiteX9-355" fmla="*/ 2947483 w 9035569"/>
                <a:gd name="connsiteY9-356" fmla="*/ 11988 h 1970142"/>
                <a:gd name="connsiteX10-357" fmla="*/ 718633 w 9035569"/>
                <a:gd name="connsiteY10-358" fmla="*/ 183438 h 1970142"/>
                <a:gd name="connsiteX0-359" fmla="*/ 718633 w 9035569"/>
                <a:gd name="connsiteY0-360" fmla="*/ 183438 h 1962283"/>
                <a:gd name="connsiteX1-361" fmla="*/ 147133 w 9035569"/>
                <a:gd name="connsiteY1-362" fmla="*/ 1059738 h 1962283"/>
                <a:gd name="connsiteX2-363" fmla="*/ 375733 w 9035569"/>
                <a:gd name="connsiteY2-364" fmla="*/ 1802688 h 1962283"/>
                <a:gd name="connsiteX3-365" fmla="*/ 3957133 w 9035569"/>
                <a:gd name="connsiteY3-366" fmla="*/ 1916988 h 1962283"/>
                <a:gd name="connsiteX4-367" fmla="*/ 6528883 w 9035569"/>
                <a:gd name="connsiteY4-368" fmla="*/ 1955088 h 1962283"/>
                <a:gd name="connsiteX5-369" fmla="*/ 8605333 w 9035569"/>
                <a:gd name="connsiteY5-370" fmla="*/ 1669338 h 1962283"/>
                <a:gd name="connsiteX6-371" fmla="*/ 9024433 w 9035569"/>
                <a:gd name="connsiteY6-372" fmla="*/ 754938 h 1962283"/>
                <a:gd name="connsiteX7-373" fmla="*/ 8376733 w 9035569"/>
                <a:gd name="connsiteY7-374" fmla="*/ 297738 h 1962283"/>
                <a:gd name="connsiteX8-375" fmla="*/ 5690683 w 9035569"/>
                <a:gd name="connsiteY8-376" fmla="*/ 183438 h 1962283"/>
                <a:gd name="connsiteX9-377" fmla="*/ 2947483 w 9035569"/>
                <a:gd name="connsiteY9-378" fmla="*/ 11988 h 1962283"/>
                <a:gd name="connsiteX10-379" fmla="*/ 718633 w 9035569"/>
                <a:gd name="connsiteY10-380" fmla="*/ 183438 h 1962283"/>
                <a:gd name="connsiteX0-381" fmla="*/ 718633 w 9035569"/>
                <a:gd name="connsiteY0-382" fmla="*/ 72229 h 1851074"/>
                <a:gd name="connsiteX1-383" fmla="*/ 147133 w 9035569"/>
                <a:gd name="connsiteY1-384" fmla="*/ 948529 h 1851074"/>
                <a:gd name="connsiteX2-385" fmla="*/ 375733 w 9035569"/>
                <a:gd name="connsiteY2-386" fmla="*/ 1691479 h 1851074"/>
                <a:gd name="connsiteX3-387" fmla="*/ 3957133 w 9035569"/>
                <a:gd name="connsiteY3-388" fmla="*/ 1805779 h 1851074"/>
                <a:gd name="connsiteX4-389" fmla="*/ 6528883 w 9035569"/>
                <a:gd name="connsiteY4-390" fmla="*/ 1843879 h 1851074"/>
                <a:gd name="connsiteX5-391" fmla="*/ 8605333 w 9035569"/>
                <a:gd name="connsiteY5-392" fmla="*/ 1558129 h 1851074"/>
                <a:gd name="connsiteX6-393" fmla="*/ 9024433 w 9035569"/>
                <a:gd name="connsiteY6-394" fmla="*/ 643729 h 1851074"/>
                <a:gd name="connsiteX7-395" fmla="*/ 8376733 w 9035569"/>
                <a:gd name="connsiteY7-396" fmla="*/ 186529 h 1851074"/>
                <a:gd name="connsiteX8-397" fmla="*/ 5690683 w 9035569"/>
                <a:gd name="connsiteY8-398" fmla="*/ 72229 h 1851074"/>
                <a:gd name="connsiteX9-399" fmla="*/ 2852233 w 9035569"/>
                <a:gd name="connsiteY9-400" fmla="*/ 15079 h 1851074"/>
                <a:gd name="connsiteX10-401" fmla="*/ 718633 w 9035569"/>
                <a:gd name="connsiteY10-402" fmla="*/ 72229 h 18510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09846290-1EA4-65B5-A6D2-E686D9E40382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-1" fmla="*/ 650693 w 8967629"/>
                <a:gd name="connsiteY0-2" fmla="*/ 145791 h 1930759"/>
                <a:gd name="connsiteX1-3" fmla="*/ 79193 w 8967629"/>
                <a:gd name="connsiteY1-4" fmla="*/ 964941 h 1930759"/>
                <a:gd name="connsiteX2-5" fmla="*/ 307793 w 8967629"/>
                <a:gd name="connsiteY2-6" fmla="*/ 1765041 h 1930759"/>
                <a:gd name="connsiteX3-7" fmla="*/ 2822393 w 8967629"/>
                <a:gd name="connsiteY3-8" fmla="*/ 1841241 h 1930759"/>
                <a:gd name="connsiteX4-9" fmla="*/ 3889193 w 8967629"/>
                <a:gd name="connsiteY4-10" fmla="*/ 1879341 h 1930759"/>
                <a:gd name="connsiteX5-11" fmla="*/ 6460943 w 8967629"/>
                <a:gd name="connsiteY5-12" fmla="*/ 1917441 h 1930759"/>
                <a:gd name="connsiteX6-13" fmla="*/ 8537393 w 8967629"/>
                <a:gd name="connsiteY6-14" fmla="*/ 1631691 h 1930759"/>
                <a:gd name="connsiteX7-15" fmla="*/ 8956493 w 8967629"/>
                <a:gd name="connsiteY7-16" fmla="*/ 717291 h 1930759"/>
                <a:gd name="connsiteX8-17" fmla="*/ 8308793 w 8967629"/>
                <a:gd name="connsiteY8-18" fmla="*/ 260091 h 1930759"/>
                <a:gd name="connsiteX9-19" fmla="*/ 5298893 w 8967629"/>
                <a:gd name="connsiteY9-20" fmla="*/ 298191 h 1930759"/>
                <a:gd name="connsiteX10-21" fmla="*/ 2898593 w 8967629"/>
                <a:gd name="connsiteY10-22" fmla="*/ 12441 h 1930759"/>
                <a:gd name="connsiteX11-23" fmla="*/ 650693 w 8967629"/>
                <a:gd name="connsiteY11-24" fmla="*/ 145791 h 1930759"/>
                <a:gd name="connsiteX0-25" fmla="*/ 650693 w 8967629"/>
                <a:gd name="connsiteY0-26" fmla="*/ 134843 h 1919811"/>
                <a:gd name="connsiteX1-27" fmla="*/ 79193 w 8967629"/>
                <a:gd name="connsiteY1-28" fmla="*/ 953993 h 1919811"/>
                <a:gd name="connsiteX2-29" fmla="*/ 307793 w 8967629"/>
                <a:gd name="connsiteY2-30" fmla="*/ 1754093 h 1919811"/>
                <a:gd name="connsiteX3-31" fmla="*/ 2822393 w 8967629"/>
                <a:gd name="connsiteY3-32" fmla="*/ 1830293 h 1919811"/>
                <a:gd name="connsiteX4-33" fmla="*/ 3889193 w 8967629"/>
                <a:gd name="connsiteY4-34" fmla="*/ 1868393 h 1919811"/>
                <a:gd name="connsiteX5-35" fmla="*/ 6460943 w 8967629"/>
                <a:gd name="connsiteY5-36" fmla="*/ 1906493 h 1919811"/>
                <a:gd name="connsiteX6-37" fmla="*/ 8537393 w 8967629"/>
                <a:gd name="connsiteY6-38" fmla="*/ 1620743 h 1919811"/>
                <a:gd name="connsiteX7-39" fmla="*/ 8956493 w 8967629"/>
                <a:gd name="connsiteY7-40" fmla="*/ 706343 h 1919811"/>
                <a:gd name="connsiteX8-41" fmla="*/ 8308793 w 8967629"/>
                <a:gd name="connsiteY8-42" fmla="*/ 249143 h 1919811"/>
                <a:gd name="connsiteX9-43" fmla="*/ 5622743 w 8967629"/>
                <a:gd name="connsiteY9-44" fmla="*/ 134843 h 1919811"/>
                <a:gd name="connsiteX10-45" fmla="*/ 2898593 w 8967629"/>
                <a:gd name="connsiteY10-46" fmla="*/ 1493 h 1919811"/>
                <a:gd name="connsiteX11-47" fmla="*/ 650693 w 8967629"/>
                <a:gd name="connsiteY11-48" fmla="*/ 134843 h 1919811"/>
                <a:gd name="connsiteX0-49" fmla="*/ 650693 w 8967629"/>
                <a:gd name="connsiteY0-50" fmla="*/ 134843 h 1919811"/>
                <a:gd name="connsiteX1-51" fmla="*/ 79193 w 8967629"/>
                <a:gd name="connsiteY1-52" fmla="*/ 953993 h 1919811"/>
                <a:gd name="connsiteX2-53" fmla="*/ 307793 w 8967629"/>
                <a:gd name="connsiteY2-54" fmla="*/ 1754093 h 1919811"/>
                <a:gd name="connsiteX3-55" fmla="*/ 2822393 w 8967629"/>
                <a:gd name="connsiteY3-56" fmla="*/ 1830293 h 1919811"/>
                <a:gd name="connsiteX4-57" fmla="*/ 3889193 w 8967629"/>
                <a:gd name="connsiteY4-58" fmla="*/ 1868393 h 1919811"/>
                <a:gd name="connsiteX5-59" fmla="*/ 6460943 w 8967629"/>
                <a:gd name="connsiteY5-60" fmla="*/ 1906493 h 1919811"/>
                <a:gd name="connsiteX6-61" fmla="*/ 8537393 w 8967629"/>
                <a:gd name="connsiteY6-62" fmla="*/ 1620743 h 1919811"/>
                <a:gd name="connsiteX7-63" fmla="*/ 8956493 w 8967629"/>
                <a:gd name="connsiteY7-64" fmla="*/ 706343 h 1919811"/>
                <a:gd name="connsiteX8-65" fmla="*/ 8308793 w 8967629"/>
                <a:gd name="connsiteY8-66" fmla="*/ 249143 h 1919811"/>
                <a:gd name="connsiteX9-67" fmla="*/ 5622743 w 8967629"/>
                <a:gd name="connsiteY9-68" fmla="*/ 134843 h 1919811"/>
                <a:gd name="connsiteX10-69" fmla="*/ 2898593 w 8967629"/>
                <a:gd name="connsiteY10-70" fmla="*/ 1493 h 1919811"/>
                <a:gd name="connsiteX11-71" fmla="*/ 650693 w 8967629"/>
                <a:gd name="connsiteY11-72" fmla="*/ 134843 h 1919811"/>
                <a:gd name="connsiteX0-73" fmla="*/ 650693 w 8967629"/>
                <a:gd name="connsiteY0-74" fmla="*/ 134843 h 1919811"/>
                <a:gd name="connsiteX1-75" fmla="*/ 79193 w 8967629"/>
                <a:gd name="connsiteY1-76" fmla="*/ 953993 h 1919811"/>
                <a:gd name="connsiteX2-77" fmla="*/ 307793 w 8967629"/>
                <a:gd name="connsiteY2-78" fmla="*/ 1754093 h 1919811"/>
                <a:gd name="connsiteX3-79" fmla="*/ 2822393 w 8967629"/>
                <a:gd name="connsiteY3-80" fmla="*/ 1830293 h 1919811"/>
                <a:gd name="connsiteX4-81" fmla="*/ 3889193 w 8967629"/>
                <a:gd name="connsiteY4-82" fmla="*/ 1868393 h 1919811"/>
                <a:gd name="connsiteX5-83" fmla="*/ 6460943 w 8967629"/>
                <a:gd name="connsiteY5-84" fmla="*/ 1906493 h 1919811"/>
                <a:gd name="connsiteX6-85" fmla="*/ 8537393 w 8967629"/>
                <a:gd name="connsiteY6-86" fmla="*/ 1620743 h 1919811"/>
                <a:gd name="connsiteX7-87" fmla="*/ 8956493 w 8967629"/>
                <a:gd name="connsiteY7-88" fmla="*/ 706343 h 1919811"/>
                <a:gd name="connsiteX8-89" fmla="*/ 8308793 w 8967629"/>
                <a:gd name="connsiteY8-90" fmla="*/ 249143 h 1919811"/>
                <a:gd name="connsiteX9-91" fmla="*/ 5622743 w 8967629"/>
                <a:gd name="connsiteY9-92" fmla="*/ 134843 h 1919811"/>
                <a:gd name="connsiteX10-93" fmla="*/ 2898593 w 8967629"/>
                <a:gd name="connsiteY10-94" fmla="*/ 1493 h 1919811"/>
                <a:gd name="connsiteX11-95" fmla="*/ 650693 w 8967629"/>
                <a:gd name="connsiteY11-96" fmla="*/ 134843 h 1919811"/>
                <a:gd name="connsiteX0-97" fmla="*/ 650693 w 8967629"/>
                <a:gd name="connsiteY0-98" fmla="*/ 168172 h 1953140"/>
                <a:gd name="connsiteX1-99" fmla="*/ 79193 w 8967629"/>
                <a:gd name="connsiteY1-100" fmla="*/ 987322 h 1953140"/>
                <a:gd name="connsiteX2-101" fmla="*/ 307793 w 8967629"/>
                <a:gd name="connsiteY2-102" fmla="*/ 1787422 h 1953140"/>
                <a:gd name="connsiteX3-103" fmla="*/ 2822393 w 8967629"/>
                <a:gd name="connsiteY3-104" fmla="*/ 1863622 h 1953140"/>
                <a:gd name="connsiteX4-105" fmla="*/ 3889193 w 8967629"/>
                <a:gd name="connsiteY4-106" fmla="*/ 1901722 h 1953140"/>
                <a:gd name="connsiteX5-107" fmla="*/ 6460943 w 8967629"/>
                <a:gd name="connsiteY5-108" fmla="*/ 1939822 h 1953140"/>
                <a:gd name="connsiteX6-109" fmla="*/ 8537393 w 8967629"/>
                <a:gd name="connsiteY6-110" fmla="*/ 1654072 h 1953140"/>
                <a:gd name="connsiteX7-111" fmla="*/ 8956493 w 8967629"/>
                <a:gd name="connsiteY7-112" fmla="*/ 739672 h 1953140"/>
                <a:gd name="connsiteX8-113" fmla="*/ 8308793 w 8967629"/>
                <a:gd name="connsiteY8-114" fmla="*/ 282472 h 1953140"/>
                <a:gd name="connsiteX9-115" fmla="*/ 5622743 w 8967629"/>
                <a:gd name="connsiteY9-116" fmla="*/ 168172 h 1953140"/>
                <a:gd name="connsiteX10-117" fmla="*/ 2898593 w 8967629"/>
                <a:gd name="connsiteY10-118" fmla="*/ 34822 h 1953140"/>
                <a:gd name="connsiteX11-119" fmla="*/ 650693 w 8967629"/>
                <a:gd name="connsiteY11-120" fmla="*/ 168172 h 1953140"/>
                <a:gd name="connsiteX0-121" fmla="*/ 650693 w 8967629"/>
                <a:gd name="connsiteY0-122" fmla="*/ 101243 h 1886211"/>
                <a:gd name="connsiteX1-123" fmla="*/ 79193 w 8967629"/>
                <a:gd name="connsiteY1-124" fmla="*/ 920393 h 1886211"/>
                <a:gd name="connsiteX2-125" fmla="*/ 307793 w 8967629"/>
                <a:gd name="connsiteY2-126" fmla="*/ 1720493 h 1886211"/>
                <a:gd name="connsiteX3-127" fmla="*/ 2822393 w 8967629"/>
                <a:gd name="connsiteY3-128" fmla="*/ 1796693 h 1886211"/>
                <a:gd name="connsiteX4-129" fmla="*/ 3889193 w 8967629"/>
                <a:gd name="connsiteY4-130" fmla="*/ 1834793 h 1886211"/>
                <a:gd name="connsiteX5-131" fmla="*/ 6460943 w 8967629"/>
                <a:gd name="connsiteY5-132" fmla="*/ 1872893 h 1886211"/>
                <a:gd name="connsiteX6-133" fmla="*/ 8537393 w 8967629"/>
                <a:gd name="connsiteY6-134" fmla="*/ 1587143 h 1886211"/>
                <a:gd name="connsiteX7-135" fmla="*/ 8956493 w 8967629"/>
                <a:gd name="connsiteY7-136" fmla="*/ 672743 h 1886211"/>
                <a:gd name="connsiteX8-137" fmla="*/ 8308793 w 8967629"/>
                <a:gd name="connsiteY8-138" fmla="*/ 215543 h 1886211"/>
                <a:gd name="connsiteX9-139" fmla="*/ 5622743 w 8967629"/>
                <a:gd name="connsiteY9-140" fmla="*/ 101243 h 1886211"/>
                <a:gd name="connsiteX10-141" fmla="*/ 2860493 w 8967629"/>
                <a:gd name="connsiteY10-142" fmla="*/ 63143 h 1886211"/>
                <a:gd name="connsiteX11-143" fmla="*/ 650693 w 8967629"/>
                <a:gd name="connsiteY11-144" fmla="*/ 101243 h 1886211"/>
                <a:gd name="connsiteX0-145" fmla="*/ 650693 w 8967629"/>
                <a:gd name="connsiteY0-146" fmla="*/ 200038 h 1985006"/>
                <a:gd name="connsiteX1-147" fmla="*/ 79193 w 8967629"/>
                <a:gd name="connsiteY1-148" fmla="*/ 1019188 h 1985006"/>
                <a:gd name="connsiteX2-149" fmla="*/ 307793 w 8967629"/>
                <a:gd name="connsiteY2-150" fmla="*/ 1819288 h 1985006"/>
                <a:gd name="connsiteX3-151" fmla="*/ 2822393 w 8967629"/>
                <a:gd name="connsiteY3-152" fmla="*/ 1895488 h 1985006"/>
                <a:gd name="connsiteX4-153" fmla="*/ 3889193 w 8967629"/>
                <a:gd name="connsiteY4-154" fmla="*/ 1933588 h 1985006"/>
                <a:gd name="connsiteX5-155" fmla="*/ 6460943 w 8967629"/>
                <a:gd name="connsiteY5-156" fmla="*/ 1971688 h 1985006"/>
                <a:gd name="connsiteX6-157" fmla="*/ 8537393 w 8967629"/>
                <a:gd name="connsiteY6-158" fmla="*/ 1685938 h 1985006"/>
                <a:gd name="connsiteX7-159" fmla="*/ 8956493 w 8967629"/>
                <a:gd name="connsiteY7-160" fmla="*/ 771538 h 1985006"/>
                <a:gd name="connsiteX8-161" fmla="*/ 8308793 w 8967629"/>
                <a:gd name="connsiteY8-162" fmla="*/ 314338 h 1985006"/>
                <a:gd name="connsiteX9-163" fmla="*/ 5622743 w 8967629"/>
                <a:gd name="connsiteY9-164" fmla="*/ 200038 h 1985006"/>
                <a:gd name="connsiteX10-165" fmla="*/ 2879543 w 8967629"/>
                <a:gd name="connsiteY10-166" fmla="*/ 28588 h 1985006"/>
                <a:gd name="connsiteX11-167" fmla="*/ 650693 w 8967629"/>
                <a:gd name="connsiteY11-168" fmla="*/ 200038 h 1985006"/>
                <a:gd name="connsiteX0-169" fmla="*/ 650693 w 8967629"/>
                <a:gd name="connsiteY0-170" fmla="*/ 227800 h 2012768"/>
                <a:gd name="connsiteX1-171" fmla="*/ 79193 w 8967629"/>
                <a:gd name="connsiteY1-172" fmla="*/ 1046950 h 2012768"/>
                <a:gd name="connsiteX2-173" fmla="*/ 307793 w 8967629"/>
                <a:gd name="connsiteY2-174" fmla="*/ 1847050 h 2012768"/>
                <a:gd name="connsiteX3-175" fmla="*/ 2822393 w 8967629"/>
                <a:gd name="connsiteY3-176" fmla="*/ 1923250 h 2012768"/>
                <a:gd name="connsiteX4-177" fmla="*/ 3889193 w 8967629"/>
                <a:gd name="connsiteY4-178" fmla="*/ 1961350 h 2012768"/>
                <a:gd name="connsiteX5-179" fmla="*/ 6460943 w 8967629"/>
                <a:gd name="connsiteY5-180" fmla="*/ 1999450 h 2012768"/>
                <a:gd name="connsiteX6-181" fmla="*/ 8537393 w 8967629"/>
                <a:gd name="connsiteY6-182" fmla="*/ 1713700 h 2012768"/>
                <a:gd name="connsiteX7-183" fmla="*/ 8956493 w 8967629"/>
                <a:gd name="connsiteY7-184" fmla="*/ 799300 h 2012768"/>
                <a:gd name="connsiteX8-185" fmla="*/ 8308793 w 8967629"/>
                <a:gd name="connsiteY8-186" fmla="*/ 342100 h 2012768"/>
                <a:gd name="connsiteX9-187" fmla="*/ 5622743 w 8967629"/>
                <a:gd name="connsiteY9-188" fmla="*/ 227800 h 2012768"/>
                <a:gd name="connsiteX10-189" fmla="*/ 2879543 w 8967629"/>
                <a:gd name="connsiteY10-190" fmla="*/ 56350 h 2012768"/>
                <a:gd name="connsiteX11-191" fmla="*/ 650693 w 8967629"/>
                <a:gd name="connsiteY11-192" fmla="*/ 227800 h 2012768"/>
                <a:gd name="connsiteX0-193" fmla="*/ 650693 w 8967629"/>
                <a:gd name="connsiteY0-194" fmla="*/ 183438 h 1968406"/>
                <a:gd name="connsiteX1-195" fmla="*/ 79193 w 8967629"/>
                <a:gd name="connsiteY1-196" fmla="*/ 1002588 h 1968406"/>
                <a:gd name="connsiteX2-197" fmla="*/ 307793 w 8967629"/>
                <a:gd name="connsiteY2-198" fmla="*/ 1802688 h 1968406"/>
                <a:gd name="connsiteX3-199" fmla="*/ 2822393 w 8967629"/>
                <a:gd name="connsiteY3-200" fmla="*/ 1878888 h 1968406"/>
                <a:gd name="connsiteX4-201" fmla="*/ 3889193 w 8967629"/>
                <a:gd name="connsiteY4-202" fmla="*/ 1916988 h 1968406"/>
                <a:gd name="connsiteX5-203" fmla="*/ 6460943 w 8967629"/>
                <a:gd name="connsiteY5-204" fmla="*/ 1955088 h 1968406"/>
                <a:gd name="connsiteX6-205" fmla="*/ 8537393 w 8967629"/>
                <a:gd name="connsiteY6-206" fmla="*/ 1669338 h 1968406"/>
                <a:gd name="connsiteX7-207" fmla="*/ 8956493 w 8967629"/>
                <a:gd name="connsiteY7-208" fmla="*/ 754938 h 1968406"/>
                <a:gd name="connsiteX8-209" fmla="*/ 8308793 w 8967629"/>
                <a:gd name="connsiteY8-210" fmla="*/ 297738 h 1968406"/>
                <a:gd name="connsiteX9-211" fmla="*/ 5622743 w 8967629"/>
                <a:gd name="connsiteY9-212" fmla="*/ 183438 h 1968406"/>
                <a:gd name="connsiteX10-213" fmla="*/ 2879543 w 8967629"/>
                <a:gd name="connsiteY10-214" fmla="*/ 11988 h 1968406"/>
                <a:gd name="connsiteX11-215" fmla="*/ 650693 w 8967629"/>
                <a:gd name="connsiteY11-216" fmla="*/ 183438 h 1968406"/>
                <a:gd name="connsiteX0-217" fmla="*/ 650693 w 8967629"/>
                <a:gd name="connsiteY0-218" fmla="*/ 183438 h 1968406"/>
                <a:gd name="connsiteX1-219" fmla="*/ 79193 w 8967629"/>
                <a:gd name="connsiteY1-220" fmla="*/ 1002588 h 1968406"/>
                <a:gd name="connsiteX2-221" fmla="*/ 307793 w 8967629"/>
                <a:gd name="connsiteY2-222" fmla="*/ 1802688 h 1968406"/>
                <a:gd name="connsiteX3-223" fmla="*/ 2822393 w 8967629"/>
                <a:gd name="connsiteY3-224" fmla="*/ 1878888 h 1968406"/>
                <a:gd name="connsiteX4-225" fmla="*/ 3889193 w 8967629"/>
                <a:gd name="connsiteY4-226" fmla="*/ 1916988 h 1968406"/>
                <a:gd name="connsiteX5-227" fmla="*/ 6460943 w 8967629"/>
                <a:gd name="connsiteY5-228" fmla="*/ 1955088 h 1968406"/>
                <a:gd name="connsiteX6-229" fmla="*/ 8537393 w 8967629"/>
                <a:gd name="connsiteY6-230" fmla="*/ 1669338 h 1968406"/>
                <a:gd name="connsiteX7-231" fmla="*/ 8956493 w 8967629"/>
                <a:gd name="connsiteY7-232" fmla="*/ 754938 h 1968406"/>
                <a:gd name="connsiteX8-233" fmla="*/ 8308793 w 8967629"/>
                <a:gd name="connsiteY8-234" fmla="*/ 297738 h 1968406"/>
                <a:gd name="connsiteX9-235" fmla="*/ 5622743 w 8967629"/>
                <a:gd name="connsiteY9-236" fmla="*/ 183438 h 1968406"/>
                <a:gd name="connsiteX10-237" fmla="*/ 2879543 w 8967629"/>
                <a:gd name="connsiteY10-238" fmla="*/ 11988 h 1968406"/>
                <a:gd name="connsiteX11-239" fmla="*/ 650693 w 8967629"/>
                <a:gd name="connsiteY11-240" fmla="*/ 183438 h 1968406"/>
                <a:gd name="connsiteX0-241" fmla="*/ 650693 w 8967629"/>
                <a:gd name="connsiteY0-242" fmla="*/ 183438 h 1968406"/>
                <a:gd name="connsiteX1-243" fmla="*/ 79193 w 8967629"/>
                <a:gd name="connsiteY1-244" fmla="*/ 1002588 h 1968406"/>
                <a:gd name="connsiteX2-245" fmla="*/ 307793 w 8967629"/>
                <a:gd name="connsiteY2-246" fmla="*/ 1802688 h 1968406"/>
                <a:gd name="connsiteX3-247" fmla="*/ 2822393 w 8967629"/>
                <a:gd name="connsiteY3-248" fmla="*/ 1878888 h 1968406"/>
                <a:gd name="connsiteX4-249" fmla="*/ 3889193 w 8967629"/>
                <a:gd name="connsiteY4-250" fmla="*/ 1916988 h 1968406"/>
                <a:gd name="connsiteX5-251" fmla="*/ 6460943 w 8967629"/>
                <a:gd name="connsiteY5-252" fmla="*/ 1955088 h 1968406"/>
                <a:gd name="connsiteX6-253" fmla="*/ 8537393 w 8967629"/>
                <a:gd name="connsiteY6-254" fmla="*/ 1669338 h 1968406"/>
                <a:gd name="connsiteX7-255" fmla="*/ 8956493 w 8967629"/>
                <a:gd name="connsiteY7-256" fmla="*/ 754938 h 1968406"/>
                <a:gd name="connsiteX8-257" fmla="*/ 8308793 w 8967629"/>
                <a:gd name="connsiteY8-258" fmla="*/ 297738 h 1968406"/>
                <a:gd name="connsiteX9-259" fmla="*/ 5622743 w 8967629"/>
                <a:gd name="connsiteY9-260" fmla="*/ 183438 h 1968406"/>
                <a:gd name="connsiteX10-261" fmla="*/ 2879543 w 8967629"/>
                <a:gd name="connsiteY10-262" fmla="*/ 11988 h 1968406"/>
                <a:gd name="connsiteX11-263" fmla="*/ 650693 w 8967629"/>
                <a:gd name="connsiteY11-264" fmla="*/ 183438 h 1968406"/>
                <a:gd name="connsiteX0-265" fmla="*/ 650693 w 8967629"/>
                <a:gd name="connsiteY0-266" fmla="*/ 183438 h 1968406"/>
                <a:gd name="connsiteX1-267" fmla="*/ 79193 w 8967629"/>
                <a:gd name="connsiteY1-268" fmla="*/ 1059738 h 1968406"/>
                <a:gd name="connsiteX2-269" fmla="*/ 307793 w 8967629"/>
                <a:gd name="connsiteY2-270" fmla="*/ 1802688 h 1968406"/>
                <a:gd name="connsiteX3-271" fmla="*/ 2822393 w 8967629"/>
                <a:gd name="connsiteY3-272" fmla="*/ 1878888 h 1968406"/>
                <a:gd name="connsiteX4-273" fmla="*/ 3889193 w 8967629"/>
                <a:gd name="connsiteY4-274" fmla="*/ 1916988 h 1968406"/>
                <a:gd name="connsiteX5-275" fmla="*/ 6460943 w 8967629"/>
                <a:gd name="connsiteY5-276" fmla="*/ 1955088 h 1968406"/>
                <a:gd name="connsiteX6-277" fmla="*/ 8537393 w 8967629"/>
                <a:gd name="connsiteY6-278" fmla="*/ 1669338 h 1968406"/>
                <a:gd name="connsiteX7-279" fmla="*/ 8956493 w 8967629"/>
                <a:gd name="connsiteY7-280" fmla="*/ 754938 h 1968406"/>
                <a:gd name="connsiteX8-281" fmla="*/ 8308793 w 8967629"/>
                <a:gd name="connsiteY8-282" fmla="*/ 297738 h 1968406"/>
                <a:gd name="connsiteX9-283" fmla="*/ 5622743 w 8967629"/>
                <a:gd name="connsiteY9-284" fmla="*/ 183438 h 1968406"/>
                <a:gd name="connsiteX10-285" fmla="*/ 2879543 w 8967629"/>
                <a:gd name="connsiteY10-286" fmla="*/ 11988 h 1968406"/>
                <a:gd name="connsiteX11-287" fmla="*/ 650693 w 8967629"/>
                <a:gd name="connsiteY11-288" fmla="*/ 183438 h 1968406"/>
                <a:gd name="connsiteX0-289" fmla="*/ 650693 w 8967629"/>
                <a:gd name="connsiteY0-290" fmla="*/ 183438 h 1958881"/>
                <a:gd name="connsiteX1-291" fmla="*/ 79193 w 8967629"/>
                <a:gd name="connsiteY1-292" fmla="*/ 1059738 h 1958881"/>
                <a:gd name="connsiteX2-293" fmla="*/ 307793 w 8967629"/>
                <a:gd name="connsiteY2-294" fmla="*/ 1802688 h 1958881"/>
                <a:gd name="connsiteX3-295" fmla="*/ 2822393 w 8967629"/>
                <a:gd name="connsiteY3-296" fmla="*/ 1878888 h 1958881"/>
                <a:gd name="connsiteX4-297" fmla="*/ 3889193 w 8967629"/>
                <a:gd name="connsiteY4-298" fmla="*/ 1916988 h 1958881"/>
                <a:gd name="connsiteX5-299" fmla="*/ 6460943 w 8967629"/>
                <a:gd name="connsiteY5-300" fmla="*/ 1955088 h 1958881"/>
                <a:gd name="connsiteX6-301" fmla="*/ 8537393 w 8967629"/>
                <a:gd name="connsiteY6-302" fmla="*/ 1669338 h 1958881"/>
                <a:gd name="connsiteX7-303" fmla="*/ 8956493 w 8967629"/>
                <a:gd name="connsiteY7-304" fmla="*/ 754938 h 1958881"/>
                <a:gd name="connsiteX8-305" fmla="*/ 8308793 w 8967629"/>
                <a:gd name="connsiteY8-306" fmla="*/ 297738 h 1958881"/>
                <a:gd name="connsiteX9-307" fmla="*/ 5622743 w 8967629"/>
                <a:gd name="connsiteY9-308" fmla="*/ 183438 h 1958881"/>
                <a:gd name="connsiteX10-309" fmla="*/ 2879543 w 8967629"/>
                <a:gd name="connsiteY10-310" fmla="*/ 11988 h 1958881"/>
                <a:gd name="connsiteX11-311" fmla="*/ 650693 w 8967629"/>
                <a:gd name="connsiteY11-312" fmla="*/ 183438 h 1958881"/>
                <a:gd name="connsiteX0-313" fmla="*/ 650693 w 8967629"/>
                <a:gd name="connsiteY0-314" fmla="*/ 183438 h 1974386"/>
                <a:gd name="connsiteX1-315" fmla="*/ 79193 w 8967629"/>
                <a:gd name="connsiteY1-316" fmla="*/ 1059738 h 1974386"/>
                <a:gd name="connsiteX2-317" fmla="*/ 307793 w 8967629"/>
                <a:gd name="connsiteY2-318" fmla="*/ 1802688 h 1974386"/>
                <a:gd name="connsiteX3-319" fmla="*/ 2822393 w 8967629"/>
                <a:gd name="connsiteY3-320" fmla="*/ 1878888 h 1974386"/>
                <a:gd name="connsiteX4-321" fmla="*/ 3889193 w 8967629"/>
                <a:gd name="connsiteY4-322" fmla="*/ 1916988 h 1974386"/>
                <a:gd name="connsiteX5-323" fmla="*/ 6460943 w 8967629"/>
                <a:gd name="connsiteY5-324" fmla="*/ 1955088 h 1974386"/>
                <a:gd name="connsiteX6-325" fmla="*/ 8537393 w 8967629"/>
                <a:gd name="connsiteY6-326" fmla="*/ 1669338 h 1974386"/>
                <a:gd name="connsiteX7-327" fmla="*/ 8956493 w 8967629"/>
                <a:gd name="connsiteY7-328" fmla="*/ 754938 h 1974386"/>
                <a:gd name="connsiteX8-329" fmla="*/ 8308793 w 8967629"/>
                <a:gd name="connsiteY8-330" fmla="*/ 297738 h 1974386"/>
                <a:gd name="connsiteX9-331" fmla="*/ 5622743 w 8967629"/>
                <a:gd name="connsiteY9-332" fmla="*/ 183438 h 1974386"/>
                <a:gd name="connsiteX10-333" fmla="*/ 2879543 w 8967629"/>
                <a:gd name="connsiteY10-334" fmla="*/ 11988 h 1974386"/>
                <a:gd name="connsiteX11-335" fmla="*/ 650693 w 8967629"/>
                <a:gd name="connsiteY11-336" fmla="*/ 183438 h 1974386"/>
                <a:gd name="connsiteX0-337" fmla="*/ 718633 w 9035569"/>
                <a:gd name="connsiteY0-338" fmla="*/ 183438 h 1970142"/>
                <a:gd name="connsiteX1-339" fmla="*/ 147133 w 9035569"/>
                <a:gd name="connsiteY1-340" fmla="*/ 1059738 h 1970142"/>
                <a:gd name="connsiteX2-341" fmla="*/ 375733 w 9035569"/>
                <a:gd name="connsiteY2-342" fmla="*/ 1802688 h 1970142"/>
                <a:gd name="connsiteX3-343" fmla="*/ 3957133 w 9035569"/>
                <a:gd name="connsiteY3-344" fmla="*/ 1916988 h 1970142"/>
                <a:gd name="connsiteX4-345" fmla="*/ 6528883 w 9035569"/>
                <a:gd name="connsiteY4-346" fmla="*/ 1955088 h 1970142"/>
                <a:gd name="connsiteX5-347" fmla="*/ 8605333 w 9035569"/>
                <a:gd name="connsiteY5-348" fmla="*/ 1669338 h 1970142"/>
                <a:gd name="connsiteX6-349" fmla="*/ 9024433 w 9035569"/>
                <a:gd name="connsiteY6-350" fmla="*/ 754938 h 1970142"/>
                <a:gd name="connsiteX7-351" fmla="*/ 8376733 w 9035569"/>
                <a:gd name="connsiteY7-352" fmla="*/ 297738 h 1970142"/>
                <a:gd name="connsiteX8-353" fmla="*/ 5690683 w 9035569"/>
                <a:gd name="connsiteY8-354" fmla="*/ 183438 h 1970142"/>
                <a:gd name="connsiteX9-355" fmla="*/ 2947483 w 9035569"/>
                <a:gd name="connsiteY9-356" fmla="*/ 11988 h 1970142"/>
                <a:gd name="connsiteX10-357" fmla="*/ 718633 w 9035569"/>
                <a:gd name="connsiteY10-358" fmla="*/ 183438 h 1970142"/>
                <a:gd name="connsiteX0-359" fmla="*/ 718633 w 9035569"/>
                <a:gd name="connsiteY0-360" fmla="*/ 183438 h 1962283"/>
                <a:gd name="connsiteX1-361" fmla="*/ 147133 w 9035569"/>
                <a:gd name="connsiteY1-362" fmla="*/ 1059738 h 1962283"/>
                <a:gd name="connsiteX2-363" fmla="*/ 375733 w 9035569"/>
                <a:gd name="connsiteY2-364" fmla="*/ 1802688 h 1962283"/>
                <a:gd name="connsiteX3-365" fmla="*/ 3957133 w 9035569"/>
                <a:gd name="connsiteY3-366" fmla="*/ 1916988 h 1962283"/>
                <a:gd name="connsiteX4-367" fmla="*/ 6528883 w 9035569"/>
                <a:gd name="connsiteY4-368" fmla="*/ 1955088 h 1962283"/>
                <a:gd name="connsiteX5-369" fmla="*/ 8605333 w 9035569"/>
                <a:gd name="connsiteY5-370" fmla="*/ 1669338 h 1962283"/>
                <a:gd name="connsiteX6-371" fmla="*/ 9024433 w 9035569"/>
                <a:gd name="connsiteY6-372" fmla="*/ 754938 h 1962283"/>
                <a:gd name="connsiteX7-373" fmla="*/ 8376733 w 9035569"/>
                <a:gd name="connsiteY7-374" fmla="*/ 297738 h 1962283"/>
                <a:gd name="connsiteX8-375" fmla="*/ 5690683 w 9035569"/>
                <a:gd name="connsiteY8-376" fmla="*/ 183438 h 1962283"/>
                <a:gd name="connsiteX9-377" fmla="*/ 2947483 w 9035569"/>
                <a:gd name="connsiteY9-378" fmla="*/ 11988 h 1962283"/>
                <a:gd name="connsiteX10-379" fmla="*/ 718633 w 9035569"/>
                <a:gd name="connsiteY10-380" fmla="*/ 183438 h 1962283"/>
                <a:gd name="connsiteX0-381" fmla="*/ 718633 w 9035569"/>
                <a:gd name="connsiteY0-382" fmla="*/ 72229 h 1851074"/>
                <a:gd name="connsiteX1-383" fmla="*/ 147133 w 9035569"/>
                <a:gd name="connsiteY1-384" fmla="*/ 948529 h 1851074"/>
                <a:gd name="connsiteX2-385" fmla="*/ 375733 w 9035569"/>
                <a:gd name="connsiteY2-386" fmla="*/ 1691479 h 1851074"/>
                <a:gd name="connsiteX3-387" fmla="*/ 3957133 w 9035569"/>
                <a:gd name="connsiteY3-388" fmla="*/ 1805779 h 1851074"/>
                <a:gd name="connsiteX4-389" fmla="*/ 6528883 w 9035569"/>
                <a:gd name="connsiteY4-390" fmla="*/ 1843879 h 1851074"/>
                <a:gd name="connsiteX5-391" fmla="*/ 8605333 w 9035569"/>
                <a:gd name="connsiteY5-392" fmla="*/ 1558129 h 1851074"/>
                <a:gd name="connsiteX6-393" fmla="*/ 9024433 w 9035569"/>
                <a:gd name="connsiteY6-394" fmla="*/ 643729 h 1851074"/>
                <a:gd name="connsiteX7-395" fmla="*/ 8376733 w 9035569"/>
                <a:gd name="connsiteY7-396" fmla="*/ 186529 h 1851074"/>
                <a:gd name="connsiteX8-397" fmla="*/ 5690683 w 9035569"/>
                <a:gd name="connsiteY8-398" fmla="*/ 72229 h 1851074"/>
                <a:gd name="connsiteX9-399" fmla="*/ 2852233 w 9035569"/>
                <a:gd name="connsiteY9-400" fmla="*/ 15079 h 1851074"/>
                <a:gd name="connsiteX10-401" fmla="*/ 718633 w 9035569"/>
                <a:gd name="connsiteY10-402" fmla="*/ 72229 h 18510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oanh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oách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707BA6D-B391-C422-E513-E22573557606}"/>
              </a:ext>
            </a:extLst>
          </p:cNvPr>
          <p:cNvSpPr txBox="1"/>
          <p:nvPr/>
        </p:nvSpPr>
        <p:spPr>
          <a:xfrm>
            <a:off x="1111179" y="2820107"/>
            <a:ext cx="2093876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55883-989D-52F7-8A61-BEC64D656056}"/>
              </a:ext>
            </a:extLst>
          </p:cNvPr>
          <p:cNvSpPr txBox="1"/>
          <p:nvPr/>
        </p:nvSpPr>
        <p:spPr>
          <a:xfrm>
            <a:off x="3383180" y="2858745"/>
            <a:ext cx="2287479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C1B47-EA65-068D-1A8E-592413263EAA}"/>
              </a:ext>
            </a:extLst>
          </p:cNvPr>
          <p:cNvSpPr txBox="1"/>
          <p:nvPr/>
        </p:nvSpPr>
        <p:spPr>
          <a:xfrm>
            <a:off x="5775575" y="2881300"/>
            <a:ext cx="2152890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E5538-7022-4A65-4472-577E065B34DB}"/>
              </a:ext>
            </a:extLst>
          </p:cNvPr>
          <p:cNvSpPr txBox="1"/>
          <p:nvPr/>
        </p:nvSpPr>
        <p:spPr>
          <a:xfrm>
            <a:off x="8322559" y="2914982"/>
            <a:ext cx="3525727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      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7BCE3-10C0-6A61-F418-457EEBE9CDA0}"/>
              </a:ext>
            </a:extLst>
          </p:cNvPr>
          <p:cNvSpPr/>
          <p:nvPr/>
        </p:nvSpPr>
        <p:spPr>
          <a:xfrm>
            <a:off x="2324890" y="2929018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 panose="00000A0000000000000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68E96B-C320-FE85-2EC0-1F61B58FF882}"/>
              </a:ext>
            </a:extLst>
          </p:cNvPr>
          <p:cNvSpPr/>
          <p:nvPr/>
        </p:nvSpPr>
        <p:spPr>
          <a:xfrm>
            <a:off x="2147957" y="2881067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oạch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 panose="0000040000000000000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FF3EAF-322B-6B51-FFCD-47900E36C85A}"/>
              </a:ext>
            </a:extLst>
          </p:cNvPr>
          <p:cNvSpPr/>
          <p:nvPr/>
        </p:nvSpPr>
        <p:spPr>
          <a:xfrm>
            <a:off x="4517382" y="2880495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 panose="0000040000000000000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C7F73B-EE9C-C5A2-5770-CB284705EAC7}"/>
              </a:ext>
            </a:extLst>
          </p:cNvPr>
          <p:cNvSpPr/>
          <p:nvPr/>
        </p:nvSpPr>
        <p:spPr>
          <a:xfrm>
            <a:off x="4768882" y="2957992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 panose="00000A0000000000000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898F0-C2B9-F532-EA60-15FF27E1F99E}"/>
              </a:ext>
            </a:extLst>
          </p:cNvPr>
          <p:cNvSpPr/>
          <p:nvPr/>
        </p:nvSpPr>
        <p:spPr>
          <a:xfrm>
            <a:off x="7076092" y="3016023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 panose="00000A0000000000000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4BDE8-762B-36B7-4E52-D5B787840C33}"/>
              </a:ext>
            </a:extLst>
          </p:cNvPr>
          <p:cNvSpPr/>
          <p:nvPr/>
        </p:nvSpPr>
        <p:spPr>
          <a:xfrm>
            <a:off x="6640933" y="2915679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 panose="0000040000000000000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A2DCAD-8222-5E9E-8283-177ED44DB45E}"/>
              </a:ext>
            </a:extLst>
          </p:cNvPr>
          <p:cNvSpPr/>
          <p:nvPr/>
        </p:nvSpPr>
        <p:spPr>
          <a:xfrm>
            <a:off x="8763167" y="3063966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 panose="00000A0000000000000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83C2A6-4309-120A-7C4B-DA55B64E7934}"/>
              </a:ext>
            </a:extLst>
          </p:cNvPr>
          <p:cNvSpPr/>
          <p:nvPr/>
        </p:nvSpPr>
        <p:spPr>
          <a:xfrm>
            <a:off x="8507748" y="2963777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 panose="000004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 hãy tìm thêm một</a:t>
            </a:r>
          </a:p>
          <a:p>
            <a:pPr lvl="0" algn="ctr" defTabSz="457200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 từ ngữ khác chứa vần oanh/oach.</a:t>
            </a:r>
            <a:endParaRPr lang="en-US" sz="4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291D7F2-B4BF-4A64-2094-4D384548CF9D}"/>
              </a:ext>
            </a:extLst>
          </p:cNvPr>
          <p:cNvGrpSpPr/>
          <p:nvPr/>
        </p:nvGrpSpPr>
        <p:grpSpPr>
          <a:xfrm>
            <a:off x="519521" y="165734"/>
            <a:ext cx="6675021" cy="1203767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99E230D3-EF93-D084-7D89-760878EBE174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-1" fmla="*/ 650693 w 8967629"/>
                <a:gd name="connsiteY0-2" fmla="*/ 145791 h 1930759"/>
                <a:gd name="connsiteX1-3" fmla="*/ 79193 w 8967629"/>
                <a:gd name="connsiteY1-4" fmla="*/ 964941 h 1930759"/>
                <a:gd name="connsiteX2-5" fmla="*/ 307793 w 8967629"/>
                <a:gd name="connsiteY2-6" fmla="*/ 1765041 h 1930759"/>
                <a:gd name="connsiteX3-7" fmla="*/ 2822393 w 8967629"/>
                <a:gd name="connsiteY3-8" fmla="*/ 1841241 h 1930759"/>
                <a:gd name="connsiteX4-9" fmla="*/ 3889193 w 8967629"/>
                <a:gd name="connsiteY4-10" fmla="*/ 1879341 h 1930759"/>
                <a:gd name="connsiteX5-11" fmla="*/ 6460943 w 8967629"/>
                <a:gd name="connsiteY5-12" fmla="*/ 1917441 h 1930759"/>
                <a:gd name="connsiteX6-13" fmla="*/ 8537393 w 8967629"/>
                <a:gd name="connsiteY6-14" fmla="*/ 1631691 h 1930759"/>
                <a:gd name="connsiteX7-15" fmla="*/ 8956493 w 8967629"/>
                <a:gd name="connsiteY7-16" fmla="*/ 717291 h 1930759"/>
                <a:gd name="connsiteX8-17" fmla="*/ 8308793 w 8967629"/>
                <a:gd name="connsiteY8-18" fmla="*/ 260091 h 1930759"/>
                <a:gd name="connsiteX9-19" fmla="*/ 5298893 w 8967629"/>
                <a:gd name="connsiteY9-20" fmla="*/ 298191 h 1930759"/>
                <a:gd name="connsiteX10-21" fmla="*/ 2898593 w 8967629"/>
                <a:gd name="connsiteY10-22" fmla="*/ 12441 h 1930759"/>
                <a:gd name="connsiteX11-23" fmla="*/ 650693 w 8967629"/>
                <a:gd name="connsiteY11-24" fmla="*/ 145791 h 1930759"/>
                <a:gd name="connsiteX0-25" fmla="*/ 650693 w 8967629"/>
                <a:gd name="connsiteY0-26" fmla="*/ 134843 h 1919811"/>
                <a:gd name="connsiteX1-27" fmla="*/ 79193 w 8967629"/>
                <a:gd name="connsiteY1-28" fmla="*/ 953993 h 1919811"/>
                <a:gd name="connsiteX2-29" fmla="*/ 307793 w 8967629"/>
                <a:gd name="connsiteY2-30" fmla="*/ 1754093 h 1919811"/>
                <a:gd name="connsiteX3-31" fmla="*/ 2822393 w 8967629"/>
                <a:gd name="connsiteY3-32" fmla="*/ 1830293 h 1919811"/>
                <a:gd name="connsiteX4-33" fmla="*/ 3889193 w 8967629"/>
                <a:gd name="connsiteY4-34" fmla="*/ 1868393 h 1919811"/>
                <a:gd name="connsiteX5-35" fmla="*/ 6460943 w 8967629"/>
                <a:gd name="connsiteY5-36" fmla="*/ 1906493 h 1919811"/>
                <a:gd name="connsiteX6-37" fmla="*/ 8537393 w 8967629"/>
                <a:gd name="connsiteY6-38" fmla="*/ 1620743 h 1919811"/>
                <a:gd name="connsiteX7-39" fmla="*/ 8956493 w 8967629"/>
                <a:gd name="connsiteY7-40" fmla="*/ 706343 h 1919811"/>
                <a:gd name="connsiteX8-41" fmla="*/ 8308793 w 8967629"/>
                <a:gd name="connsiteY8-42" fmla="*/ 249143 h 1919811"/>
                <a:gd name="connsiteX9-43" fmla="*/ 5622743 w 8967629"/>
                <a:gd name="connsiteY9-44" fmla="*/ 134843 h 1919811"/>
                <a:gd name="connsiteX10-45" fmla="*/ 2898593 w 8967629"/>
                <a:gd name="connsiteY10-46" fmla="*/ 1493 h 1919811"/>
                <a:gd name="connsiteX11-47" fmla="*/ 650693 w 8967629"/>
                <a:gd name="connsiteY11-48" fmla="*/ 134843 h 1919811"/>
                <a:gd name="connsiteX0-49" fmla="*/ 650693 w 8967629"/>
                <a:gd name="connsiteY0-50" fmla="*/ 134843 h 1919811"/>
                <a:gd name="connsiteX1-51" fmla="*/ 79193 w 8967629"/>
                <a:gd name="connsiteY1-52" fmla="*/ 953993 h 1919811"/>
                <a:gd name="connsiteX2-53" fmla="*/ 307793 w 8967629"/>
                <a:gd name="connsiteY2-54" fmla="*/ 1754093 h 1919811"/>
                <a:gd name="connsiteX3-55" fmla="*/ 2822393 w 8967629"/>
                <a:gd name="connsiteY3-56" fmla="*/ 1830293 h 1919811"/>
                <a:gd name="connsiteX4-57" fmla="*/ 3889193 w 8967629"/>
                <a:gd name="connsiteY4-58" fmla="*/ 1868393 h 1919811"/>
                <a:gd name="connsiteX5-59" fmla="*/ 6460943 w 8967629"/>
                <a:gd name="connsiteY5-60" fmla="*/ 1906493 h 1919811"/>
                <a:gd name="connsiteX6-61" fmla="*/ 8537393 w 8967629"/>
                <a:gd name="connsiteY6-62" fmla="*/ 1620743 h 1919811"/>
                <a:gd name="connsiteX7-63" fmla="*/ 8956493 w 8967629"/>
                <a:gd name="connsiteY7-64" fmla="*/ 706343 h 1919811"/>
                <a:gd name="connsiteX8-65" fmla="*/ 8308793 w 8967629"/>
                <a:gd name="connsiteY8-66" fmla="*/ 249143 h 1919811"/>
                <a:gd name="connsiteX9-67" fmla="*/ 5622743 w 8967629"/>
                <a:gd name="connsiteY9-68" fmla="*/ 134843 h 1919811"/>
                <a:gd name="connsiteX10-69" fmla="*/ 2898593 w 8967629"/>
                <a:gd name="connsiteY10-70" fmla="*/ 1493 h 1919811"/>
                <a:gd name="connsiteX11-71" fmla="*/ 650693 w 8967629"/>
                <a:gd name="connsiteY11-72" fmla="*/ 134843 h 1919811"/>
                <a:gd name="connsiteX0-73" fmla="*/ 650693 w 8967629"/>
                <a:gd name="connsiteY0-74" fmla="*/ 134843 h 1919811"/>
                <a:gd name="connsiteX1-75" fmla="*/ 79193 w 8967629"/>
                <a:gd name="connsiteY1-76" fmla="*/ 953993 h 1919811"/>
                <a:gd name="connsiteX2-77" fmla="*/ 307793 w 8967629"/>
                <a:gd name="connsiteY2-78" fmla="*/ 1754093 h 1919811"/>
                <a:gd name="connsiteX3-79" fmla="*/ 2822393 w 8967629"/>
                <a:gd name="connsiteY3-80" fmla="*/ 1830293 h 1919811"/>
                <a:gd name="connsiteX4-81" fmla="*/ 3889193 w 8967629"/>
                <a:gd name="connsiteY4-82" fmla="*/ 1868393 h 1919811"/>
                <a:gd name="connsiteX5-83" fmla="*/ 6460943 w 8967629"/>
                <a:gd name="connsiteY5-84" fmla="*/ 1906493 h 1919811"/>
                <a:gd name="connsiteX6-85" fmla="*/ 8537393 w 8967629"/>
                <a:gd name="connsiteY6-86" fmla="*/ 1620743 h 1919811"/>
                <a:gd name="connsiteX7-87" fmla="*/ 8956493 w 8967629"/>
                <a:gd name="connsiteY7-88" fmla="*/ 706343 h 1919811"/>
                <a:gd name="connsiteX8-89" fmla="*/ 8308793 w 8967629"/>
                <a:gd name="connsiteY8-90" fmla="*/ 249143 h 1919811"/>
                <a:gd name="connsiteX9-91" fmla="*/ 5622743 w 8967629"/>
                <a:gd name="connsiteY9-92" fmla="*/ 134843 h 1919811"/>
                <a:gd name="connsiteX10-93" fmla="*/ 2898593 w 8967629"/>
                <a:gd name="connsiteY10-94" fmla="*/ 1493 h 1919811"/>
                <a:gd name="connsiteX11-95" fmla="*/ 650693 w 8967629"/>
                <a:gd name="connsiteY11-96" fmla="*/ 134843 h 1919811"/>
                <a:gd name="connsiteX0-97" fmla="*/ 650693 w 8967629"/>
                <a:gd name="connsiteY0-98" fmla="*/ 168172 h 1953140"/>
                <a:gd name="connsiteX1-99" fmla="*/ 79193 w 8967629"/>
                <a:gd name="connsiteY1-100" fmla="*/ 987322 h 1953140"/>
                <a:gd name="connsiteX2-101" fmla="*/ 307793 w 8967629"/>
                <a:gd name="connsiteY2-102" fmla="*/ 1787422 h 1953140"/>
                <a:gd name="connsiteX3-103" fmla="*/ 2822393 w 8967629"/>
                <a:gd name="connsiteY3-104" fmla="*/ 1863622 h 1953140"/>
                <a:gd name="connsiteX4-105" fmla="*/ 3889193 w 8967629"/>
                <a:gd name="connsiteY4-106" fmla="*/ 1901722 h 1953140"/>
                <a:gd name="connsiteX5-107" fmla="*/ 6460943 w 8967629"/>
                <a:gd name="connsiteY5-108" fmla="*/ 1939822 h 1953140"/>
                <a:gd name="connsiteX6-109" fmla="*/ 8537393 w 8967629"/>
                <a:gd name="connsiteY6-110" fmla="*/ 1654072 h 1953140"/>
                <a:gd name="connsiteX7-111" fmla="*/ 8956493 w 8967629"/>
                <a:gd name="connsiteY7-112" fmla="*/ 739672 h 1953140"/>
                <a:gd name="connsiteX8-113" fmla="*/ 8308793 w 8967629"/>
                <a:gd name="connsiteY8-114" fmla="*/ 282472 h 1953140"/>
                <a:gd name="connsiteX9-115" fmla="*/ 5622743 w 8967629"/>
                <a:gd name="connsiteY9-116" fmla="*/ 168172 h 1953140"/>
                <a:gd name="connsiteX10-117" fmla="*/ 2898593 w 8967629"/>
                <a:gd name="connsiteY10-118" fmla="*/ 34822 h 1953140"/>
                <a:gd name="connsiteX11-119" fmla="*/ 650693 w 8967629"/>
                <a:gd name="connsiteY11-120" fmla="*/ 168172 h 1953140"/>
                <a:gd name="connsiteX0-121" fmla="*/ 650693 w 8967629"/>
                <a:gd name="connsiteY0-122" fmla="*/ 101243 h 1886211"/>
                <a:gd name="connsiteX1-123" fmla="*/ 79193 w 8967629"/>
                <a:gd name="connsiteY1-124" fmla="*/ 920393 h 1886211"/>
                <a:gd name="connsiteX2-125" fmla="*/ 307793 w 8967629"/>
                <a:gd name="connsiteY2-126" fmla="*/ 1720493 h 1886211"/>
                <a:gd name="connsiteX3-127" fmla="*/ 2822393 w 8967629"/>
                <a:gd name="connsiteY3-128" fmla="*/ 1796693 h 1886211"/>
                <a:gd name="connsiteX4-129" fmla="*/ 3889193 w 8967629"/>
                <a:gd name="connsiteY4-130" fmla="*/ 1834793 h 1886211"/>
                <a:gd name="connsiteX5-131" fmla="*/ 6460943 w 8967629"/>
                <a:gd name="connsiteY5-132" fmla="*/ 1872893 h 1886211"/>
                <a:gd name="connsiteX6-133" fmla="*/ 8537393 w 8967629"/>
                <a:gd name="connsiteY6-134" fmla="*/ 1587143 h 1886211"/>
                <a:gd name="connsiteX7-135" fmla="*/ 8956493 w 8967629"/>
                <a:gd name="connsiteY7-136" fmla="*/ 672743 h 1886211"/>
                <a:gd name="connsiteX8-137" fmla="*/ 8308793 w 8967629"/>
                <a:gd name="connsiteY8-138" fmla="*/ 215543 h 1886211"/>
                <a:gd name="connsiteX9-139" fmla="*/ 5622743 w 8967629"/>
                <a:gd name="connsiteY9-140" fmla="*/ 101243 h 1886211"/>
                <a:gd name="connsiteX10-141" fmla="*/ 2860493 w 8967629"/>
                <a:gd name="connsiteY10-142" fmla="*/ 63143 h 1886211"/>
                <a:gd name="connsiteX11-143" fmla="*/ 650693 w 8967629"/>
                <a:gd name="connsiteY11-144" fmla="*/ 101243 h 1886211"/>
                <a:gd name="connsiteX0-145" fmla="*/ 650693 w 8967629"/>
                <a:gd name="connsiteY0-146" fmla="*/ 200038 h 1985006"/>
                <a:gd name="connsiteX1-147" fmla="*/ 79193 w 8967629"/>
                <a:gd name="connsiteY1-148" fmla="*/ 1019188 h 1985006"/>
                <a:gd name="connsiteX2-149" fmla="*/ 307793 w 8967629"/>
                <a:gd name="connsiteY2-150" fmla="*/ 1819288 h 1985006"/>
                <a:gd name="connsiteX3-151" fmla="*/ 2822393 w 8967629"/>
                <a:gd name="connsiteY3-152" fmla="*/ 1895488 h 1985006"/>
                <a:gd name="connsiteX4-153" fmla="*/ 3889193 w 8967629"/>
                <a:gd name="connsiteY4-154" fmla="*/ 1933588 h 1985006"/>
                <a:gd name="connsiteX5-155" fmla="*/ 6460943 w 8967629"/>
                <a:gd name="connsiteY5-156" fmla="*/ 1971688 h 1985006"/>
                <a:gd name="connsiteX6-157" fmla="*/ 8537393 w 8967629"/>
                <a:gd name="connsiteY6-158" fmla="*/ 1685938 h 1985006"/>
                <a:gd name="connsiteX7-159" fmla="*/ 8956493 w 8967629"/>
                <a:gd name="connsiteY7-160" fmla="*/ 771538 h 1985006"/>
                <a:gd name="connsiteX8-161" fmla="*/ 8308793 w 8967629"/>
                <a:gd name="connsiteY8-162" fmla="*/ 314338 h 1985006"/>
                <a:gd name="connsiteX9-163" fmla="*/ 5622743 w 8967629"/>
                <a:gd name="connsiteY9-164" fmla="*/ 200038 h 1985006"/>
                <a:gd name="connsiteX10-165" fmla="*/ 2879543 w 8967629"/>
                <a:gd name="connsiteY10-166" fmla="*/ 28588 h 1985006"/>
                <a:gd name="connsiteX11-167" fmla="*/ 650693 w 8967629"/>
                <a:gd name="connsiteY11-168" fmla="*/ 200038 h 1985006"/>
                <a:gd name="connsiteX0-169" fmla="*/ 650693 w 8967629"/>
                <a:gd name="connsiteY0-170" fmla="*/ 227800 h 2012768"/>
                <a:gd name="connsiteX1-171" fmla="*/ 79193 w 8967629"/>
                <a:gd name="connsiteY1-172" fmla="*/ 1046950 h 2012768"/>
                <a:gd name="connsiteX2-173" fmla="*/ 307793 w 8967629"/>
                <a:gd name="connsiteY2-174" fmla="*/ 1847050 h 2012768"/>
                <a:gd name="connsiteX3-175" fmla="*/ 2822393 w 8967629"/>
                <a:gd name="connsiteY3-176" fmla="*/ 1923250 h 2012768"/>
                <a:gd name="connsiteX4-177" fmla="*/ 3889193 w 8967629"/>
                <a:gd name="connsiteY4-178" fmla="*/ 1961350 h 2012768"/>
                <a:gd name="connsiteX5-179" fmla="*/ 6460943 w 8967629"/>
                <a:gd name="connsiteY5-180" fmla="*/ 1999450 h 2012768"/>
                <a:gd name="connsiteX6-181" fmla="*/ 8537393 w 8967629"/>
                <a:gd name="connsiteY6-182" fmla="*/ 1713700 h 2012768"/>
                <a:gd name="connsiteX7-183" fmla="*/ 8956493 w 8967629"/>
                <a:gd name="connsiteY7-184" fmla="*/ 799300 h 2012768"/>
                <a:gd name="connsiteX8-185" fmla="*/ 8308793 w 8967629"/>
                <a:gd name="connsiteY8-186" fmla="*/ 342100 h 2012768"/>
                <a:gd name="connsiteX9-187" fmla="*/ 5622743 w 8967629"/>
                <a:gd name="connsiteY9-188" fmla="*/ 227800 h 2012768"/>
                <a:gd name="connsiteX10-189" fmla="*/ 2879543 w 8967629"/>
                <a:gd name="connsiteY10-190" fmla="*/ 56350 h 2012768"/>
                <a:gd name="connsiteX11-191" fmla="*/ 650693 w 8967629"/>
                <a:gd name="connsiteY11-192" fmla="*/ 227800 h 2012768"/>
                <a:gd name="connsiteX0-193" fmla="*/ 650693 w 8967629"/>
                <a:gd name="connsiteY0-194" fmla="*/ 183438 h 1968406"/>
                <a:gd name="connsiteX1-195" fmla="*/ 79193 w 8967629"/>
                <a:gd name="connsiteY1-196" fmla="*/ 1002588 h 1968406"/>
                <a:gd name="connsiteX2-197" fmla="*/ 307793 w 8967629"/>
                <a:gd name="connsiteY2-198" fmla="*/ 1802688 h 1968406"/>
                <a:gd name="connsiteX3-199" fmla="*/ 2822393 w 8967629"/>
                <a:gd name="connsiteY3-200" fmla="*/ 1878888 h 1968406"/>
                <a:gd name="connsiteX4-201" fmla="*/ 3889193 w 8967629"/>
                <a:gd name="connsiteY4-202" fmla="*/ 1916988 h 1968406"/>
                <a:gd name="connsiteX5-203" fmla="*/ 6460943 w 8967629"/>
                <a:gd name="connsiteY5-204" fmla="*/ 1955088 h 1968406"/>
                <a:gd name="connsiteX6-205" fmla="*/ 8537393 w 8967629"/>
                <a:gd name="connsiteY6-206" fmla="*/ 1669338 h 1968406"/>
                <a:gd name="connsiteX7-207" fmla="*/ 8956493 w 8967629"/>
                <a:gd name="connsiteY7-208" fmla="*/ 754938 h 1968406"/>
                <a:gd name="connsiteX8-209" fmla="*/ 8308793 w 8967629"/>
                <a:gd name="connsiteY8-210" fmla="*/ 297738 h 1968406"/>
                <a:gd name="connsiteX9-211" fmla="*/ 5622743 w 8967629"/>
                <a:gd name="connsiteY9-212" fmla="*/ 183438 h 1968406"/>
                <a:gd name="connsiteX10-213" fmla="*/ 2879543 w 8967629"/>
                <a:gd name="connsiteY10-214" fmla="*/ 11988 h 1968406"/>
                <a:gd name="connsiteX11-215" fmla="*/ 650693 w 8967629"/>
                <a:gd name="connsiteY11-216" fmla="*/ 183438 h 1968406"/>
                <a:gd name="connsiteX0-217" fmla="*/ 650693 w 8967629"/>
                <a:gd name="connsiteY0-218" fmla="*/ 183438 h 1968406"/>
                <a:gd name="connsiteX1-219" fmla="*/ 79193 w 8967629"/>
                <a:gd name="connsiteY1-220" fmla="*/ 1002588 h 1968406"/>
                <a:gd name="connsiteX2-221" fmla="*/ 307793 w 8967629"/>
                <a:gd name="connsiteY2-222" fmla="*/ 1802688 h 1968406"/>
                <a:gd name="connsiteX3-223" fmla="*/ 2822393 w 8967629"/>
                <a:gd name="connsiteY3-224" fmla="*/ 1878888 h 1968406"/>
                <a:gd name="connsiteX4-225" fmla="*/ 3889193 w 8967629"/>
                <a:gd name="connsiteY4-226" fmla="*/ 1916988 h 1968406"/>
                <a:gd name="connsiteX5-227" fmla="*/ 6460943 w 8967629"/>
                <a:gd name="connsiteY5-228" fmla="*/ 1955088 h 1968406"/>
                <a:gd name="connsiteX6-229" fmla="*/ 8537393 w 8967629"/>
                <a:gd name="connsiteY6-230" fmla="*/ 1669338 h 1968406"/>
                <a:gd name="connsiteX7-231" fmla="*/ 8956493 w 8967629"/>
                <a:gd name="connsiteY7-232" fmla="*/ 754938 h 1968406"/>
                <a:gd name="connsiteX8-233" fmla="*/ 8308793 w 8967629"/>
                <a:gd name="connsiteY8-234" fmla="*/ 297738 h 1968406"/>
                <a:gd name="connsiteX9-235" fmla="*/ 5622743 w 8967629"/>
                <a:gd name="connsiteY9-236" fmla="*/ 183438 h 1968406"/>
                <a:gd name="connsiteX10-237" fmla="*/ 2879543 w 8967629"/>
                <a:gd name="connsiteY10-238" fmla="*/ 11988 h 1968406"/>
                <a:gd name="connsiteX11-239" fmla="*/ 650693 w 8967629"/>
                <a:gd name="connsiteY11-240" fmla="*/ 183438 h 1968406"/>
                <a:gd name="connsiteX0-241" fmla="*/ 650693 w 8967629"/>
                <a:gd name="connsiteY0-242" fmla="*/ 183438 h 1968406"/>
                <a:gd name="connsiteX1-243" fmla="*/ 79193 w 8967629"/>
                <a:gd name="connsiteY1-244" fmla="*/ 1002588 h 1968406"/>
                <a:gd name="connsiteX2-245" fmla="*/ 307793 w 8967629"/>
                <a:gd name="connsiteY2-246" fmla="*/ 1802688 h 1968406"/>
                <a:gd name="connsiteX3-247" fmla="*/ 2822393 w 8967629"/>
                <a:gd name="connsiteY3-248" fmla="*/ 1878888 h 1968406"/>
                <a:gd name="connsiteX4-249" fmla="*/ 3889193 w 8967629"/>
                <a:gd name="connsiteY4-250" fmla="*/ 1916988 h 1968406"/>
                <a:gd name="connsiteX5-251" fmla="*/ 6460943 w 8967629"/>
                <a:gd name="connsiteY5-252" fmla="*/ 1955088 h 1968406"/>
                <a:gd name="connsiteX6-253" fmla="*/ 8537393 w 8967629"/>
                <a:gd name="connsiteY6-254" fmla="*/ 1669338 h 1968406"/>
                <a:gd name="connsiteX7-255" fmla="*/ 8956493 w 8967629"/>
                <a:gd name="connsiteY7-256" fmla="*/ 754938 h 1968406"/>
                <a:gd name="connsiteX8-257" fmla="*/ 8308793 w 8967629"/>
                <a:gd name="connsiteY8-258" fmla="*/ 297738 h 1968406"/>
                <a:gd name="connsiteX9-259" fmla="*/ 5622743 w 8967629"/>
                <a:gd name="connsiteY9-260" fmla="*/ 183438 h 1968406"/>
                <a:gd name="connsiteX10-261" fmla="*/ 2879543 w 8967629"/>
                <a:gd name="connsiteY10-262" fmla="*/ 11988 h 1968406"/>
                <a:gd name="connsiteX11-263" fmla="*/ 650693 w 8967629"/>
                <a:gd name="connsiteY11-264" fmla="*/ 183438 h 1968406"/>
                <a:gd name="connsiteX0-265" fmla="*/ 650693 w 8967629"/>
                <a:gd name="connsiteY0-266" fmla="*/ 183438 h 1968406"/>
                <a:gd name="connsiteX1-267" fmla="*/ 79193 w 8967629"/>
                <a:gd name="connsiteY1-268" fmla="*/ 1059738 h 1968406"/>
                <a:gd name="connsiteX2-269" fmla="*/ 307793 w 8967629"/>
                <a:gd name="connsiteY2-270" fmla="*/ 1802688 h 1968406"/>
                <a:gd name="connsiteX3-271" fmla="*/ 2822393 w 8967629"/>
                <a:gd name="connsiteY3-272" fmla="*/ 1878888 h 1968406"/>
                <a:gd name="connsiteX4-273" fmla="*/ 3889193 w 8967629"/>
                <a:gd name="connsiteY4-274" fmla="*/ 1916988 h 1968406"/>
                <a:gd name="connsiteX5-275" fmla="*/ 6460943 w 8967629"/>
                <a:gd name="connsiteY5-276" fmla="*/ 1955088 h 1968406"/>
                <a:gd name="connsiteX6-277" fmla="*/ 8537393 w 8967629"/>
                <a:gd name="connsiteY6-278" fmla="*/ 1669338 h 1968406"/>
                <a:gd name="connsiteX7-279" fmla="*/ 8956493 w 8967629"/>
                <a:gd name="connsiteY7-280" fmla="*/ 754938 h 1968406"/>
                <a:gd name="connsiteX8-281" fmla="*/ 8308793 w 8967629"/>
                <a:gd name="connsiteY8-282" fmla="*/ 297738 h 1968406"/>
                <a:gd name="connsiteX9-283" fmla="*/ 5622743 w 8967629"/>
                <a:gd name="connsiteY9-284" fmla="*/ 183438 h 1968406"/>
                <a:gd name="connsiteX10-285" fmla="*/ 2879543 w 8967629"/>
                <a:gd name="connsiteY10-286" fmla="*/ 11988 h 1968406"/>
                <a:gd name="connsiteX11-287" fmla="*/ 650693 w 8967629"/>
                <a:gd name="connsiteY11-288" fmla="*/ 183438 h 1968406"/>
                <a:gd name="connsiteX0-289" fmla="*/ 650693 w 8967629"/>
                <a:gd name="connsiteY0-290" fmla="*/ 183438 h 1958881"/>
                <a:gd name="connsiteX1-291" fmla="*/ 79193 w 8967629"/>
                <a:gd name="connsiteY1-292" fmla="*/ 1059738 h 1958881"/>
                <a:gd name="connsiteX2-293" fmla="*/ 307793 w 8967629"/>
                <a:gd name="connsiteY2-294" fmla="*/ 1802688 h 1958881"/>
                <a:gd name="connsiteX3-295" fmla="*/ 2822393 w 8967629"/>
                <a:gd name="connsiteY3-296" fmla="*/ 1878888 h 1958881"/>
                <a:gd name="connsiteX4-297" fmla="*/ 3889193 w 8967629"/>
                <a:gd name="connsiteY4-298" fmla="*/ 1916988 h 1958881"/>
                <a:gd name="connsiteX5-299" fmla="*/ 6460943 w 8967629"/>
                <a:gd name="connsiteY5-300" fmla="*/ 1955088 h 1958881"/>
                <a:gd name="connsiteX6-301" fmla="*/ 8537393 w 8967629"/>
                <a:gd name="connsiteY6-302" fmla="*/ 1669338 h 1958881"/>
                <a:gd name="connsiteX7-303" fmla="*/ 8956493 w 8967629"/>
                <a:gd name="connsiteY7-304" fmla="*/ 754938 h 1958881"/>
                <a:gd name="connsiteX8-305" fmla="*/ 8308793 w 8967629"/>
                <a:gd name="connsiteY8-306" fmla="*/ 297738 h 1958881"/>
                <a:gd name="connsiteX9-307" fmla="*/ 5622743 w 8967629"/>
                <a:gd name="connsiteY9-308" fmla="*/ 183438 h 1958881"/>
                <a:gd name="connsiteX10-309" fmla="*/ 2879543 w 8967629"/>
                <a:gd name="connsiteY10-310" fmla="*/ 11988 h 1958881"/>
                <a:gd name="connsiteX11-311" fmla="*/ 650693 w 8967629"/>
                <a:gd name="connsiteY11-312" fmla="*/ 183438 h 1958881"/>
                <a:gd name="connsiteX0-313" fmla="*/ 650693 w 8967629"/>
                <a:gd name="connsiteY0-314" fmla="*/ 183438 h 1974386"/>
                <a:gd name="connsiteX1-315" fmla="*/ 79193 w 8967629"/>
                <a:gd name="connsiteY1-316" fmla="*/ 1059738 h 1974386"/>
                <a:gd name="connsiteX2-317" fmla="*/ 307793 w 8967629"/>
                <a:gd name="connsiteY2-318" fmla="*/ 1802688 h 1974386"/>
                <a:gd name="connsiteX3-319" fmla="*/ 2822393 w 8967629"/>
                <a:gd name="connsiteY3-320" fmla="*/ 1878888 h 1974386"/>
                <a:gd name="connsiteX4-321" fmla="*/ 3889193 w 8967629"/>
                <a:gd name="connsiteY4-322" fmla="*/ 1916988 h 1974386"/>
                <a:gd name="connsiteX5-323" fmla="*/ 6460943 w 8967629"/>
                <a:gd name="connsiteY5-324" fmla="*/ 1955088 h 1974386"/>
                <a:gd name="connsiteX6-325" fmla="*/ 8537393 w 8967629"/>
                <a:gd name="connsiteY6-326" fmla="*/ 1669338 h 1974386"/>
                <a:gd name="connsiteX7-327" fmla="*/ 8956493 w 8967629"/>
                <a:gd name="connsiteY7-328" fmla="*/ 754938 h 1974386"/>
                <a:gd name="connsiteX8-329" fmla="*/ 8308793 w 8967629"/>
                <a:gd name="connsiteY8-330" fmla="*/ 297738 h 1974386"/>
                <a:gd name="connsiteX9-331" fmla="*/ 5622743 w 8967629"/>
                <a:gd name="connsiteY9-332" fmla="*/ 183438 h 1974386"/>
                <a:gd name="connsiteX10-333" fmla="*/ 2879543 w 8967629"/>
                <a:gd name="connsiteY10-334" fmla="*/ 11988 h 1974386"/>
                <a:gd name="connsiteX11-335" fmla="*/ 650693 w 8967629"/>
                <a:gd name="connsiteY11-336" fmla="*/ 183438 h 1974386"/>
                <a:gd name="connsiteX0-337" fmla="*/ 718633 w 9035569"/>
                <a:gd name="connsiteY0-338" fmla="*/ 183438 h 1970142"/>
                <a:gd name="connsiteX1-339" fmla="*/ 147133 w 9035569"/>
                <a:gd name="connsiteY1-340" fmla="*/ 1059738 h 1970142"/>
                <a:gd name="connsiteX2-341" fmla="*/ 375733 w 9035569"/>
                <a:gd name="connsiteY2-342" fmla="*/ 1802688 h 1970142"/>
                <a:gd name="connsiteX3-343" fmla="*/ 3957133 w 9035569"/>
                <a:gd name="connsiteY3-344" fmla="*/ 1916988 h 1970142"/>
                <a:gd name="connsiteX4-345" fmla="*/ 6528883 w 9035569"/>
                <a:gd name="connsiteY4-346" fmla="*/ 1955088 h 1970142"/>
                <a:gd name="connsiteX5-347" fmla="*/ 8605333 w 9035569"/>
                <a:gd name="connsiteY5-348" fmla="*/ 1669338 h 1970142"/>
                <a:gd name="connsiteX6-349" fmla="*/ 9024433 w 9035569"/>
                <a:gd name="connsiteY6-350" fmla="*/ 754938 h 1970142"/>
                <a:gd name="connsiteX7-351" fmla="*/ 8376733 w 9035569"/>
                <a:gd name="connsiteY7-352" fmla="*/ 297738 h 1970142"/>
                <a:gd name="connsiteX8-353" fmla="*/ 5690683 w 9035569"/>
                <a:gd name="connsiteY8-354" fmla="*/ 183438 h 1970142"/>
                <a:gd name="connsiteX9-355" fmla="*/ 2947483 w 9035569"/>
                <a:gd name="connsiteY9-356" fmla="*/ 11988 h 1970142"/>
                <a:gd name="connsiteX10-357" fmla="*/ 718633 w 9035569"/>
                <a:gd name="connsiteY10-358" fmla="*/ 183438 h 1970142"/>
                <a:gd name="connsiteX0-359" fmla="*/ 718633 w 9035569"/>
                <a:gd name="connsiteY0-360" fmla="*/ 183438 h 1962283"/>
                <a:gd name="connsiteX1-361" fmla="*/ 147133 w 9035569"/>
                <a:gd name="connsiteY1-362" fmla="*/ 1059738 h 1962283"/>
                <a:gd name="connsiteX2-363" fmla="*/ 375733 w 9035569"/>
                <a:gd name="connsiteY2-364" fmla="*/ 1802688 h 1962283"/>
                <a:gd name="connsiteX3-365" fmla="*/ 3957133 w 9035569"/>
                <a:gd name="connsiteY3-366" fmla="*/ 1916988 h 1962283"/>
                <a:gd name="connsiteX4-367" fmla="*/ 6528883 w 9035569"/>
                <a:gd name="connsiteY4-368" fmla="*/ 1955088 h 1962283"/>
                <a:gd name="connsiteX5-369" fmla="*/ 8605333 w 9035569"/>
                <a:gd name="connsiteY5-370" fmla="*/ 1669338 h 1962283"/>
                <a:gd name="connsiteX6-371" fmla="*/ 9024433 w 9035569"/>
                <a:gd name="connsiteY6-372" fmla="*/ 754938 h 1962283"/>
                <a:gd name="connsiteX7-373" fmla="*/ 8376733 w 9035569"/>
                <a:gd name="connsiteY7-374" fmla="*/ 297738 h 1962283"/>
                <a:gd name="connsiteX8-375" fmla="*/ 5690683 w 9035569"/>
                <a:gd name="connsiteY8-376" fmla="*/ 183438 h 1962283"/>
                <a:gd name="connsiteX9-377" fmla="*/ 2947483 w 9035569"/>
                <a:gd name="connsiteY9-378" fmla="*/ 11988 h 1962283"/>
                <a:gd name="connsiteX10-379" fmla="*/ 718633 w 9035569"/>
                <a:gd name="connsiteY10-380" fmla="*/ 183438 h 1962283"/>
                <a:gd name="connsiteX0-381" fmla="*/ 718633 w 9035569"/>
                <a:gd name="connsiteY0-382" fmla="*/ 72229 h 1851074"/>
                <a:gd name="connsiteX1-383" fmla="*/ 147133 w 9035569"/>
                <a:gd name="connsiteY1-384" fmla="*/ 948529 h 1851074"/>
                <a:gd name="connsiteX2-385" fmla="*/ 375733 w 9035569"/>
                <a:gd name="connsiteY2-386" fmla="*/ 1691479 h 1851074"/>
                <a:gd name="connsiteX3-387" fmla="*/ 3957133 w 9035569"/>
                <a:gd name="connsiteY3-388" fmla="*/ 1805779 h 1851074"/>
                <a:gd name="connsiteX4-389" fmla="*/ 6528883 w 9035569"/>
                <a:gd name="connsiteY4-390" fmla="*/ 1843879 h 1851074"/>
                <a:gd name="connsiteX5-391" fmla="*/ 8605333 w 9035569"/>
                <a:gd name="connsiteY5-392" fmla="*/ 1558129 h 1851074"/>
                <a:gd name="connsiteX6-393" fmla="*/ 9024433 w 9035569"/>
                <a:gd name="connsiteY6-394" fmla="*/ 643729 h 1851074"/>
                <a:gd name="connsiteX7-395" fmla="*/ 8376733 w 9035569"/>
                <a:gd name="connsiteY7-396" fmla="*/ 186529 h 1851074"/>
                <a:gd name="connsiteX8-397" fmla="*/ 5690683 w 9035569"/>
                <a:gd name="connsiteY8-398" fmla="*/ 72229 h 1851074"/>
                <a:gd name="connsiteX9-399" fmla="*/ 2852233 w 9035569"/>
                <a:gd name="connsiteY9-400" fmla="*/ 15079 h 1851074"/>
                <a:gd name="connsiteX10-401" fmla="*/ 718633 w 9035569"/>
                <a:gd name="connsiteY10-402" fmla="*/ 72229 h 18510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5B0B58E1-EAFD-E1FB-EA73-246E5566295A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-1" fmla="*/ 650693 w 8967629"/>
                <a:gd name="connsiteY0-2" fmla="*/ 145791 h 1930759"/>
                <a:gd name="connsiteX1-3" fmla="*/ 79193 w 8967629"/>
                <a:gd name="connsiteY1-4" fmla="*/ 964941 h 1930759"/>
                <a:gd name="connsiteX2-5" fmla="*/ 307793 w 8967629"/>
                <a:gd name="connsiteY2-6" fmla="*/ 1765041 h 1930759"/>
                <a:gd name="connsiteX3-7" fmla="*/ 2822393 w 8967629"/>
                <a:gd name="connsiteY3-8" fmla="*/ 1841241 h 1930759"/>
                <a:gd name="connsiteX4-9" fmla="*/ 3889193 w 8967629"/>
                <a:gd name="connsiteY4-10" fmla="*/ 1879341 h 1930759"/>
                <a:gd name="connsiteX5-11" fmla="*/ 6460943 w 8967629"/>
                <a:gd name="connsiteY5-12" fmla="*/ 1917441 h 1930759"/>
                <a:gd name="connsiteX6-13" fmla="*/ 8537393 w 8967629"/>
                <a:gd name="connsiteY6-14" fmla="*/ 1631691 h 1930759"/>
                <a:gd name="connsiteX7-15" fmla="*/ 8956493 w 8967629"/>
                <a:gd name="connsiteY7-16" fmla="*/ 717291 h 1930759"/>
                <a:gd name="connsiteX8-17" fmla="*/ 8308793 w 8967629"/>
                <a:gd name="connsiteY8-18" fmla="*/ 260091 h 1930759"/>
                <a:gd name="connsiteX9-19" fmla="*/ 5298893 w 8967629"/>
                <a:gd name="connsiteY9-20" fmla="*/ 298191 h 1930759"/>
                <a:gd name="connsiteX10-21" fmla="*/ 2898593 w 8967629"/>
                <a:gd name="connsiteY10-22" fmla="*/ 12441 h 1930759"/>
                <a:gd name="connsiteX11-23" fmla="*/ 650693 w 8967629"/>
                <a:gd name="connsiteY11-24" fmla="*/ 145791 h 1930759"/>
                <a:gd name="connsiteX0-25" fmla="*/ 650693 w 8967629"/>
                <a:gd name="connsiteY0-26" fmla="*/ 134843 h 1919811"/>
                <a:gd name="connsiteX1-27" fmla="*/ 79193 w 8967629"/>
                <a:gd name="connsiteY1-28" fmla="*/ 953993 h 1919811"/>
                <a:gd name="connsiteX2-29" fmla="*/ 307793 w 8967629"/>
                <a:gd name="connsiteY2-30" fmla="*/ 1754093 h 1919811"/>
                <a:gd name="connsiteX3-31" fmla="*/ 2822393 w 8967629"/>
                <a:gd name="connsiteY3-32" fmla="*/ 1830293 h 1919811"/>
                <a:gd name="connsiteX4-33" fmla="*/ 3889193 w 8967629"/>
                <a:gd name="connsiteY4-34" fmla="*/ 1868393 h 1919811"/>
                <a:gd name="connsiteX5-35" fmla="*/ 6460943 w 8967629"/>
                <a:gd name="connsiteY5-36" fmla="*/ 1906493 h 1919811"/>
                <a:gd name="connsiteX6-37" fmla="*/ 8537393 w 8967629"/>
                <a:gd name="connsiteY6-38" fmla="*/ 1620743 h 1919811"/>
                <a:gd name="connsiteX7-39" fmla="*/ 8956493 w 8967629"/>
                <a:gd name="connsiteY7-40" fmla="*/ 706343 h 1919811"/>
                <a:gd name="connsiteX8-41" fmla="*/ 8308793 w 8967629"/>
                <a:gd name="connsiteY8-42" fmla="*/ 249143 h 1919811"/>
                <a:gd name="connsiteX9-43" fmla="*/ 5622743 w 8967629"/>
                <a:gd name="connsiteY9-44" fmla="*/ 134843 h 1919811"/>
                <a:gd name="connsiteX10-45" fmla="*/ 2898593 w 8967629"/>
                <a:gd name="connsiteY10-46" fmla="*/ 1493 h 1919811"/>
                <a:gd name="connsiteX11-47" fmla="*/ 650693 w 8967629"/>
                <a:gd name="connsiteY11-48" fmla="*/ 134843 h 1919811"/>
                <a:gd name="connsiteX0-49" fmla="*/ 650693 w 8967629"/>
                <a:gd name="connsiteY0-50" fmla="*/ 134843 h 1919811"/>
                <a:gd name="connsiteX1-51" fmla="*/ 79193 w 8967629"/>
                <a:gd name="connsiteY1-52" fmla="*/ 953993 h 1919811"/>
                <a:gd name="connsiteX2-53" fmla="*/ 307793 w 8967629"/>
                <a:gd name="connsiteY2-54" fmla="*/ 1754093 h 1919811"/>
                <a:gd name="connsiteX3-55" fmla="*/ 2822393 w 8967629"/>
                <a:gd name="connsiteY3-56" fmla="*/ 1830293 h 1919811"/>
                <a:gd name="connsiteX4-57" fmla="*/ 3889193 w 8967629"/>
                <a:gd name="connsiteY4-58" fmla="*/ 1868393 h 1919811"/>
                <a:gd name="connsiteX5-59" fmla="*/ 6460943 w 8967629"/>
                <a:gd name="connsiteY5-60" fmla="*/ 1906493 h 1919811"/>
                <a:gd name="connsiteX6-61" fmla="*/ 8537393 w 8967629"/>
                <a:gd name="connsiteY6-62" fmla="*/ 1620743 h 1919811"/>
                <a:gd name="connsiteX7-63" fmla="*/ 8956493 w 8967629"/>
                <a:gd name="connsiteY7-64" fmla="*/ 706343 h 1919811"/>
                <a:gd name="connsiteX8-65" fmla="*/ 8308793 w 8967629"/>
                <a:gd name="connsiteY8-66" fmla="*/ 249143 h 1919811"/>
                <a:gd name="connsiteX9-67" fmla="*/ 5622743 w 8967629"/>
                <a:gd name="connsiteY9-68" fmla="*/ 134843 h 1919811"/>
                <a:gd name="connsiteX10-69" fmla="*/ 2898593 w 8967629"/>
                <a:gd name="connsiteY10-70" fmla="*/ 1493 h 1919811"/>
                <a:gd name="connsiteX11-71" fmla="*/ 650693 w 8967629"/>
                <a:gd name="connsiteY11-72" fmla="*/ 134843 h 1919811"/>
                <a:gd name="connsiteX0-73" fmla="*/ 650693 w 8967629"/>
                <a:gd name="connsiteY0-74" fmla="*/ 134843 h 1919811"/>
                <a:gd name="connsiteX1-75" fmla="*/ 79193 w 8967629"/>
                <a:gd name="connsiteY1-76" fmla="*/ 953993 h 1919811"/>
                <a:gd name="connsiteX2-77" fmla="*/ 307793 w 8967629"/>
                <a:gd name="connsiteY2-78" fmla="*/ 1754093 h 1919811"/>
                <a:gd name="connsiteX3-79" fmla="*/ 2822393 w 8967629"/>
                <a:gd name="connsiteY3-80" fmla="*/ 1830293 h 1919811"/>
                <a:gd name="connsiteX4-81" fmla="*/ 3889193 w 8967629"/>
                <a:gd name="connsiteY4-82" fmla="*/ 1868393 h 1919811"/>
                <a:gd name="connsiteX5-83" fmla="*/ 6460943 w 8967629"/>
                <a:gd name="connsiteY5-84" fmla="*/ 1906493 h 1919811"/>
                <a:gd name="connsiteX6-85" fmla="*/ 8537393 w 8967629"/>
                <a:gd name="connsiteY6-86" fmla="*/ 1620743 h 1919811"/>
                <a:gd name="connsiteX7-87" fmla="*/ 8956493 w 8967629"/>
                <a:gd name="connsiteY7-88" fmla="*/ 706343 h 1919811"/>
                <a:gd name="connsiteX8-89" fmla="*/ 8308793 w 8967629"/>
                <a:gd name="connsiteY8-90" fmla="*/ 249143 h 1919811"/>
                <a:gd name="connsiteX9-91" fmla="*/ 5622743 w 8967629"/>
                <a:gd name="connsiteY9-92" fmla="*/ 134843 h 1919811"/>
                <a:gd name="connsiteX10-93" fmla="*/ 2898593 w 8967629"/>
                <a:gd name="connsiteY10-94" fmla="*/ 1493 h 1919811"/>
                <a:gd name="connsiteX11-95" fmla="*/ 650693 w 8967629"/>
                <a:gd name="connsiteY11-96" fmla="*/ 134843 h 1919811"/>
                <a:gd name="connsiteX0-97" fmla="*/ 650693 w 8967629"/>
                <a:gd name="connsiteY0-98" fmla="*/ 168172 h 1953140"/>
                <a:gd name="connsiteX1-99" fmla="*/ 79193 w 8967629"/>
                <a:gd name="connsiteY1-100" fmla="*/ 987322 h 1953140"/>
                <a:gd name="connsiteX2-101" fmla="*/ 307793 w 8967629"/>
                <a:gd name="connsiteY2-102" fmla="*/ 1787422 h 1953140"/>
                <a:gd name="connsiteX3-103" fmla="*/ 2822393 w 8967629"/>
                <a:gd name="connsiteY3-104" fmla="*/ 1863622 h 1953140"/>
                <a:gd name="connsiteX4-105" fmla="*/ 3889193 w 8967629"/>
                <a:gd name="connsiteY4-106" fmla="*/ 1901722 h 1953140"/>
                <a:gd name="connsiteX5-107" fmla="*/ 6460943 w 8967629"/>
                <a:gd name="connsiteY5-108" fmla="*/ 1939822 h 1953140"/>
                <a:gd name="connsiteX6-109" fmla="*/ 8537393 w 8967629"/>
                <a:gd name="connsiteY6-110" fmla="*/ 1654072 h 1953140"/>
                <a:gd name="connsiteX7-111" fmla="*/ 8956493 w 8967629"/>
                <a:gd name="connsiteY7-112" fmla="*/ 739672 h 1953140"/>
                <a:gd name="connsiteX8-113" fmla="*/ 8308793 w 8967629"/>
                <a:gd name="connsiteY8-114" fmla="*/ 282472 h 1953140"/>
                <a:gd name="connsiteX9-115" fmla="*/ 5622743 w 8967629"/>
                <a:gd name="connsiteY9-116" fmla="*/ 168172 h 1953140"/>
                <a:gd name="connsiteX10-117" fmla="*/ 2898593 w 8967629"/>
                <a:gd name="connsiteY10-118" fmla="*/ 34822 h 1953140"/>
                <a:gd name="connsiteX11-119" fmla="*/ 650693 w 8967629"/>
                <a:gd name="connsiteY11-120" fmla="*/ 168172 h 1953140"/>
                <a:gd name="connsiteX0-121" fmla="*/ 650693 w 8967629"/>
                <a:gd name="connsiteY0-122" fmla="*/ 101243 h 1886211"/>
                <a:gd name="connsiteX1-123" fmla="*/ 79193 w 8967629"/>
                <a:gd name="connsiteY1-124" fmla="*/ 920393 h 1886211"/>
                <a:gd name="connsiteX2-125" fmla="*/ 307793 w 8967629"/>
                <a:gd name="connsiteY2-126" fmla="*/ 1720493 h 1886211"/>
                <a:gd name="connsiteX3-127" fmla="*/ 2822393 w 8967629"/>
                <a:gd name="connsiteY3-128" fmla="*/ 1796693 h 1886211"/>
                <a:gd name="connsiteX4-129" fmla="*/ 3889193 w 8967629"/>
                <a:gd name="connsiteY4-130" fmla="*/ 1834793 h 1886211"/>
                <a:gd name="connsiteX5-131" fmla="*/ 6460943 w 8967629"/>
                <a:gd name="connsiteY5-132" fmla="*/ 1872893 h 1886211"/>
                <a:gd name="connsiteX6-133" fmla="*/ 8537393 w 8967629"/>
                <a:gd name="connsiteY6-134" fmla="*/ 1587143 h 1886211"/>
                <a:gd name="connsiteX7-135" fmla="*/ 8956493 w 8967629"/>
                <a:gd name="connsiteY7-136" fmla="*/ 672743 h 1886211"/>
                <a:gd name="connsiteX8-137" fmla="*/ 8308793 w 8967629"/>
                <a:gd name="connsiteY8-138" fmla="*/ 215543 h 1886211"/>
                <a:gd name="connsiteX9-139" fmla="*/ 5622743 w 8967629"/>
                <a:gd name="connsiteY9-140" fmla="*/ 101243 h 1886211"/>
                <a:gd name="connsiteX10-141" fmla="*/ 2860493 w 8967629"/>
                <a:gd name="connsiteY10-142" fmla="*/ 63143 h 1886211"/>
                <a:gd name="connsiteX11-143" fmla="*/ 650693 w 8967629"/>
                <a:gd name="connsiteY11-144" fmla="*/ 101243 h 1886211"/>
                <a:gd name="connsiteX0-145" fmla="*/ 650693 w 8967629"/>
                <a:gd name="connsiteY0-146" fmla="*/ 200038 h 1985006"/>
                <a:gd name="connsiteX1-147" fmla="*/ 79193 w 8967629"/>
                <a:gd name="connsiteY1-148" fmla="*/ 1019188 h 1985006"/>
                <a:gd name="connsiteX2-149" fmla="*/ 307793 w 8967629"/>
                <a:gd name="connsiteY2-150" fmla="*/ 1819288 h 1985006"/>
                <a:gd name="connsiteX3-151" fmla="*/ 2822393 w 8967629"/>
                <a:gd name="connsiteY3-152" fmla="*/ 1895488 h 1985006"/>
                <a:gd name="connsiteX4-153" fmla="*/ 3889193 w 8967629"/>
                <a:gd name="connsiteY4-154" fmla="*/ 1933588 h 1985006"/>
                <a:gd name="connsiteX5-155" fmla="*/ 6460943 w 8967629"/>
                <a:gd name="connsiteY5-156" fmla="*/ 1971688 h 1985006"/>
                <a:gd name="connsiteX6-157" fmla="*/ 8537393 w 8967629"/>
                <a:gd name="connsiteY6-158" fmla="*/ 1685938 h 1985006"/>
                <a:gd name="connsiteX7-159" fmla="*/ 8956493 w 8967629"/>
                <a:gd name="connsiteY7-160" fmla="*/ 771538 h 1985006"/>
                <a:gd name="connsiteX8-161" fmla="*/ 8308793 w 8967629"/>
                <a:gd name="connsiteY8-162" fmla="*/ 314338 h 1985006"/>
                <a:gd name="connsiteX9-163" fmla="*/ 5622743 w 8967629"/>
                <a:gd name="connsiteY9-164" fmla="*/ 200038 h 1985006"/>
                <a:gd name="connsiteX10-165" fmla="*/ 2879543 w 8967629"/>
                <a:gd name="connsiteY10-166" fmla="*/ 28588 h 1985006"/>
                <a:gd name="connsiteX11-167" fmla="*/ 650693 w 8967629"/>
                <a:gd name="connsiteY11-168" fmla="*/ 200038 h 1985006"/>
                <a:gd name="connsiteX0-169" fmla="*/ 650693 w 8967629"/>
                <a:gd name="connsiteY0-170" fmla="*/ 227800 h 2012768"/>
                <a:gd name="connsiteX1-171" fmla="*/ 79193 w 8967629"/>
                <a:gd name="connsiteY1-172" fmla="*/ 1046950 h 2012768"/>
                <a:gd name="connsiteX2-173" fmla="*/ 307793 w 8967629"/>
                <a:gd name="connsiteY2-174" fmla="*/ 1847050 h 2012768"/>
                <a:gd name="connsiteX3-175" fmla="*/ 2822393 w 8967629"/>
                <a:gd name="connsiteY3-176" fmla="*/ 1923250 h 2012768"/>
                <a:gd name="connsiteX4-177" fmla="*/ 3889193 w 8967629"/>
                <a:gd name="connsiteY4-178" fmla="*/ 1961350 h 2012768"/>
                <a:gd name="connsiteX5-179" fmla="*/ 6460943 w 8967629"/>
                <a:gd name="connsiteY5-180" fmla="*/ 1999450 h 2012768"/>
                <a:gd name="connsiteX6-181" fmla="*/ 8537393 w 8967629"/>
                <a:gd name="connsiteY6-182" fmla="*/ 1713700 h 2012768"/>
                <a:gd name="connsiteX7-183" fmla="*/ 8956493 w 8967629"/>
                <a:gd name="connsiteY7-184" fmla="*/ 799300 h 2012768"/>
                <a:gd name="connsiteX8-185" fmla="*/ 8308793 w 8967629"/>
                <a:gd name="connsiteY8-186" fmla="*/ 342100 h 2012768"/>
                <a:gd name="connsiteX9-187" fmla="*/ 5622743 w 8967629"/>
                <a:gd name="connsiteY9-188" fmla="*/ 227800 h 2012768"/>
                <a:gd name="connsiteX10-189" fmla="*/ 2879543 w 8967629"/>
                <a:gd name="connsiteY10-190" fmla="*/ 56350 h 2012768"/>
                <a:gd name="connsiteX11-191" fmla="*/ 650693 w 8967629"/>
                <a:gd name="connsiteY11-192" fmla="*/ 227800 h 2012768"/>
                <a:gd name="connsiteX0-193" fmla="*/ 650693 w 8967629"/>
                <a:gd name="connsiteY0-194" fmla="*/ 183438 h 1968406"/>
                <a:gd name="connsiteX1-195" fmla="*/ 79193 w 8967629"/>
                <a:gd name="connsiteY1-196" fmla="*/ 1002588 h 1968406"/>
                <a:gd name="connsiteX2-197" fmla="*/ 307793 w 8967629"/>
                <a:gd name="connsiteY2-198" fmla="*/ 1802688 h 1968406"/>
                <a:gd name="connsiteX3-199" fmla="*/ 2822393 w 8967629"/>
                <a:gd name="connsiteY3-200" fmla="*/ 1878888 h 1968406"/>
                <a:gd name="connsiteX4-201" fmla="*/ 3889193 w 8967629"/>
                <a:gd name="connsiteY4-202" fmla="*/ 1916988 h 1968406"/>
                <a:gd name="connsiteX5-203" fmla="*/ 6460943 w 8967629"/>
                <a:gd name="connsiteY5-204" fmla="*/ 1955088 h 1968406"/>
                <a:gd name="connsiteX6-205" fmla="*/ 8537393 w 8967629"/>
                <a:gd name="connsiteY6-206" fmla="*/ 1669338 h 1968406"/>
                <a:gd name="connsiteX7-207" fmla="*/ 8956493 w 8967629"/>
                <a:gd name="connsiteY7-208" fmla="*/ 754938 h 1968406"/>
                <a:gd name="connsiteX8-209" fmla="*/ 8308793 w 8967629"/>
                <a:gd name="connsiteY8-210" fmla="*/ 297738 h 1968406"/>
                <a:gd name="connsiteX9-211" fmla="*/ 5622743 w 8967629"/>
                <a:gd name="connsiteY9-212" fmla="*/ 183438 h 1968406"/>
                <a:gd name="connsiteX10-213" fmla="*/ 2879543 w 8967629"/>
                <a:gd name="connsiteY10-214" fmla="*/ 11988 h 1968406"/>
                <a:gd name="connsiteX11-215" fmla="*/ 650693 w 8967629"/>
                <a:gd name="connsiteY11-216" fmla="*/ 183438 h 1968406"/>
                <a:gd name="connsiteX0-217" fmla="*/ 650693 w 8967629"/>
                <a:gd name="connsiteY0-218" fmla="*/ 183438 h 1968406"/>
                <a:gd name="connsiteX1-219" fmla="*/ 79193 w 8967629"/>
                <a:gd name="connsiteY1-220" fmla="*/ 1002588 h 1968406"/>
                <a:gd name="connsiteX2-221" fmla="*/ 307793 w 8967629"/>
                <a:gd name="connsiteY2-222" fmla="*/ 1802688 h 1968406"/>
                <a:gd name="connsiteX3-223" fmla="*/ 2822393 w 8967629"/>
                <a:gd name="connsiteY3-224" fmla="*/ 1878888 h 1968406"/>
                <a:gd name="connsiteX4-225" fmla="*/ 3889193 w 8967629"/>
                <a:gd name="connsiteY4-226" fmla="*/ 1916988 h 1968406"/>
                <a:gd name="connsiteX5-227" fmla="*/ 6460943 w 8967629"/>
                <a:gd name="connsiteY5-228" fmla="*/ 1955088 h 1968406"/>
                <a:gd name="connsiteX6-229" fmla="*/ 8537393 w 8967629"/>
                <a:gd name="connsiteY6-230" fmla="*/ 1669338 h 1968406"/>
                <a:gd name="connsiteX7-231" fmla="*/ 8956493 w 8967629"/>
                <a:gd name="connsiteY7-232" fmla="*/ 754938 h 1968406"/>
                <a:gd name="connsiteX8-233" fmla="*/ 8308793 w 8967629"/>
                <a:gd name="connsiteY8-234" fmla="*/ 297738 h 1968406"/>
                <a:gd name="connsiteX9-235" fmla="*/ 5622743 w 8967629"/>
                <a:gd name="connsiteY9-236" fmla="*/ 183438 h 1968406"/>
                <a:gd name="connsiteX10-237" fmla="*/ 2879543 w 8967629"/>
                <a:gd name="connsiteY10-238" fmla="*/ 11988 h 1968406"/>
                <a:gd name="connsiteX11-239" fmla="*/ 650693 w 8967629"/>
                <a:gd name="connsiteY11-240" fmla="*/ 183438 h 1968406"/>
                <a:gd name="connsiteX0-241" fmla="*/ 650693 w 8967629"/>
                <a:gd name="connsiteY0-242" fmla="*/ 183438 h 1968406"/>
                <a:gd name="connsiteX1-243" fmla="*/ 79193 w 8967629"/>
                <a:gd name="connsiteY1-244" fmla="*/ 1002588 h 1968406"/>
                <a:gd name="connsiteX2-245" fmla="*/ 307793 w 8967629"/>
                <a:gd name="connsiteY2-246" fmla="*/ 1802688 h 1968406"/>
                <a:gd name="connsiteX3-247" fmla="*/ 2822393 w 8967629"/>
                <a:gd name="connsiteY3-248" fmla="*/ 1878888 h 1968406"/>
                <a:gd name="connsiteX4-249" fmla="*/ 3889193 w 8967629"/>
                <a:gd name="connsiteY4-250" fmla="*/ 1916988 h 1968406"/>
                <a:gd name="connsiteX5-251" fmla="*/ 6460943 w 8967629"/>
                <a:gd name="connsiteY5-252" fmla="*/ 1955088 h 1968406"/>
                <a:gd name="connsiteX6-253" fmla="*/ 8537393 w 8967629"/>
                <a:gd name="connsiteY6-254" fmla="*/ 1669338 h 1968406"/>
                <a:gd name="connsiteX7-255" fmla="*/ 8956493 w 8967629"/>
                <a:gd name="connsiteY7-256" fmla="*/ 754938 h 1968406"/>
                <a:gd name="connsiteX8-257" fmla="*/ 8308793 w 8967629"/>
                <a:gd name="connsiteY8-258" fmla="*/ 297738 h 1968406"/>
                <a:gd name="connsiteX9-259" fmla="*/ 5622743 w 8967629"/>
                <a:gd name="connsiteY9-260" fmla="*/ 183438 h 1968406"/>
                <a:gd name="connsiteX10-261" fmla="*/ 2879543 w 8967629"/>
                <a:gd name="connsiteY10-262" fmla="*/ 11988 h 1968406"/>
                <a:gd name="connsiteX11-263" fmla="*/ 650693 w 8967629"/>
                <a:gd name="connsiteY11-264" fmla="*/ 183438 h 1968406"/>
                <a:gd name="connsiteX0-265" fmla="*/ 650693 w 8967629"/>
                <a:gd name="connsiteY0-266" fmla="*/ 183438 h 1968406"/>
                <a:gd name="connsiteX1-267" fmla="*/ 79193 w 8967629"/>
                <a:gd name="connsiteY1-268" fmla="*/ 1059738 h 1968406"/>
                <a:gd name="connsiteX2-269" fmla="*/ 307793 w 8967629"/>
                <a:gd name="connsiteY2-270" fmla="*/ 1802688 h 1968406"/>
                <a:gd name="connsiteX3-271" fmla="*/ 2822393 w 8967629"/>
                <a:gd name="connsiteY3-272" fmla="*/ 1878888 h 1968406"/>
                <a:gd name="connsiteX4-273" fmla="*/ 3889193 w 8967629"/>
                <a:gd name="connsiteY4-274" fmla="*/ 1916988 h 1968406"/>
                <a:gd name="connsiteX5-275" fmla="*/ 6460943 w 8967629"/>
                <a:gd name="connsiteY5-276" fmla="*/ 1955088 h 1968406"/>
                <a:gd name="connsiteX6-277" fmla="*/ 8537393 w 8967629"/>
                <a:gd name="connsiteY6-278" fmla="*/ 1669338 h 1968406"/>
                <a:gd name="connsiteX7-279" fmla="*/ 8956493 w 8967629"/>
                <a:gd name="connsiteY7-280" fmla="*/ 754938 h 1968406"/>
                <a:gd name="connsiteX8-281" fmla="*/ 8308793 w 8967629"/>
                <a:gd name="connsiteY8-282" fmla="*/ 297738 h 1968406"/>
                <a:gd name="connsiteX9-283" fmla="*/ 5622743 w 8967629"/>
                <a:gd name="connsiteY9-284" fmla="*/ 183438 h 1968406"/>
                <a:gd name="connsiteX10-285" fmla="*/ 2879543 w 8967629"/>
                <a:gd name="connsiteY10-286" fmla="*/ 11988 h 1968406"/>
                <a:gd name="connsiteX11-287" fmla="*/ 650693 w 8967629"/>
                <a:gd name="connsiteY11-288" fmla="*/ 183438 h 1968406"/>
                <a:gd name="connsiteX0-289" fmla="*/ 650693 w 8967629"/>
                <a:gd name="connsiteY0-290" fmla="*/ 183438 h 1958881"/>
                <a:gd name="connsiteX1-291" fmla="*/ 79193 w 8967629"/>
                <a:gd name="connsiteY1-292" fmla="*/ 1059738 h 1958881"/>
                <a:gd name="connsiteX2-293" fmla="*/ 307793 w 8967629"/>
                <a:gd name="connsiteY2-294" fmla="*/ 1802688 h 1958881"/>
                <a:gd name="connsiteX3-295" fmla="*/ 2822393 w 8967629"/>
                <a:gd name="connsiteY3-296" fmla="*/ 1878888 h 1958881"/>
                <a:gd name="connsiteX4-297" fmla="*/ 3889193 w 8967629"/>
                <a:gd name="connsiteY4-298" fmla="*/ 1916988 h 1958881"/>
                <a:gd name="connsiteX5-299" fmla="*/ 6460943 w 8967629"/>
                <a:gd name="connsiteY5-300" fmla="*/ 1955088 h 1958881"/>
                <a:gd name="connsiteX6-301" fmla="*/ 8537393 w 8967629"/>
                <a:gd name="connsiteY6-302" fmla="*/ 1669338 h 1958881"/>
                <a:gd name="connsiteX7-303" fmla="*/ 8956493 w 8967629"/>
                <a:gd name="connsiteY7-304" fmla="*/ 754938 h 1958881"/>
                <a:gd name="connsiteX8-305" fmla="*/ 8308793 w 8967629"/>
                <a:gd name="connsiteY8-306" fmla="*/ 297738 h 1958881"/>
                <a:gd name="connsiteX9-307" fmla="*/ 5622743 w 8967629"/>
                <a:gd name="connsiteY9-308" fmla="*/ 183438 h 1958881"/>
                <a:gd name="connsiteX10-309" fmla="*/ 2879543 w 8967629"/>
                <a:gd name="connsiteY10-310" fmla="*/ 11988 h 1958881"/>
                <a:gd name="connsiteX11-311" fmla="*/ 650693 w 8967629"/>
                <a:gd name="connsiteY11-312" fmla="*/ 183438 h 1958881"/>
                <a:gd name="connsiteX0-313" fmla="*/ 650693 w 8967629"/>
                <a:gd name="connsiteY0-314" fmla="*/ 183438 h 1974386"/>
                <a:gd name="connsiteX1-315" fmla="*/ 79193 w 8967629"/>
                <a:gd name="connsiteY1-316" fmla="*/ 1059738 h 1974386"/>
                <a:gd name="connsiteX2-317" fmla="*/ 307793 w 8967629"/>
                <a:gd name="connsiteY2-318" fmla="*/ 1802688 h 1974386"/>
                <a:gd name="connsiteX3-319" fmla="*/ 2822393 w 8967629"/>
                <a:gd name="connsiteY3-320" fmla="*/ 1878888 h 1974386"/>
                <a:gd name="connsiteX4-321" fmla="*/ 3889193 w 8967629"/>
                <a:gd name="connsiteY4-322" fmla="*/ 1916988 h 1974386"/>
                <a:gd name="connsiteX5-323" fmla="*/ 6460943 w 8967629"/>
                <a:gd name="connsiteY5-324" fmla="*/ 1955088 h 1974386"/>
                <a:gd name="connsiteX6-325" fmla="*/ 8537393 w 8967629"/>
                <a:gd name="connsiteY6-326" fmla="*/ 1669338 h 1974386"/>
                <a:gd name="connsiteX7-327" fmla="*/ 8956493 w 8967629"/>
                <a:gd name="connsiteY7-328" fmla="*/ 754938 h 1974386"/>
                <a:gd name="connsiteX8-329" fmla="*/ 8308793 w 8967629"/>
                <a:gd name="connsiteY8-330" fmla="*/ 297738 h 1974386"/>
                <a:gd name="connsiteX9-331" fmla="*/ 5622743 w 8967629"/>
                <a:gd name="connsiteY9-332" fmla="*/ 183438 h 1974386"/>
                <a:gd name="connsiteX10-333" fmla="*/ 2879543 w 8967629"/>
                <a:gd name="connsiteY10-334" fmla="*/ 11988 h 1974386"/>
                <a:gd name="connsiteX11-335" fmla="*/ 650693 w 8967629"/>
                <a:gd name="connsiteY11-336" fmla="*/ 183438 h 1974386"/>
                <a:gd name="connsiteX0-337" fmla="*/ 718633 w 9035569"/>
                <a:gd name="connsiteY0-338" fmla="*/ 183438 h 1970142"/>
                <a:gd name="connsiteX1-339" fmla="*/ 147133 w 9035569"/>
                <a:gd name="connsiteY1-340" fmla="*/ 1059738 h 1970142"/>
                <a:gd name="connsiteX2-341" fmla="*/ 375733 w 9035569"/>
                <a:gd name="connsiteY2-342" fmla="*/ 1802688 h 1970142"/>
                <a:gd name="connsiteX3-343" fmla="*/ 3957133 w 9035569"/>
                <a:gd name="connsiteY3-344" fmla="*/ 1916988 h 1970142"/>
                <a:gd name="connsiteX4-345" fmla="*/ 6528883 w 9035569"/>
                <a:gd name="connsiteY4-346" fmla="*/ 1955088 h 1970142"/>
                <a:gd name="connsiteX5-347" fmla="*/ 8605333 w 9035569"/>
                <a:gd name="connsiteY5-348" fmla="*/ 1669338 h 1970142"/>
                <a:gd name="connsiteX6-349" fmla="*/ 9024433 w 9035569"/>
                <a:gd name="connsiteY6-350" fmla="*/ 754938 h 1970142"/>
                <a:gd name="connsiteX7-351" fmla="*/ 8376733 w 9035569"/>
                <a:gd name="connsiteY7-352" fmla="*/ 297738 h 1970142"/>
                <a:gd name="connsiteX8-353" fmla="*/ 5690683 w 9035569"/>
                <a:gd name="connsiteY8-354" fmla="*/ 183438 h 1970142"/>
                <a:gd name="connsiteX9-355" fmla="*/ 2947483 w 9035569"/>
                <a:gd name="connsiteY9-356" fmla="*/ 11988 h 1970142"/>
                <a:gd name="connsiteX10-357" fmla="*/ 718633 w 9035569"/>
                <a:gd name="connsiteY10-358" fmla="*/ 183438 h 1970142"/>
                <a:gd name="connsiteX0-359" fmla="*/ 718633 w 9035569"/>
                <a:gd name="connsiteY0-360" fmla="*/ 183438 h 1962283"/>
                <a:gd name="connsiteX1-361" fmla="*/ 147133 w 9035569"/>
                <a:gd name="connsiteY1-362" fmla="*/ 1059738 h 1962283"/>
                <a:gd name="connsiteX2-363" fmla="*/ 375733 w 9035569"/>
                <a:gd name="connsiteY2-364" fmla="*/ 1802688 h 1962283"/>
                <a:gd name="connsiteX3-365" fmla="*/ 3957133 w 9035569"/>
                <a:gd name="connsiteY3-366" fmla="*/ 1916988 h 1962283"/>
                <a:gd name="connsiteX4-367" fmla="*/ 6528883 w 9035569"/>
                <a:gd name="connsiteY4-368" fmla="*/ 1955088 h 1962283"/>
                <a:gd name="connsiteX5-369" fmla="*/ 8605333 w 9035569"/>
                <a:gd name="connsiteY5-370" fmla="*/ 1669338 h 1962283"/>
                <a:gd name="connsiteX6-371" fmla="*/ 9024433 w 9035569"/>
                <a:gd name="connsiteY6-372" fmla="*/ 754938 h 1962283"/>
                <a:gd name="connsiteX7-373" fmla="*/ 8376733 w 9035569"/>
                <a:gd name="connsiteY7-374" fmla="*/ 297738 h 1962283"/>
                <a:gd name="connsiteX8-375" fmla="*/ 5690683 w 9035569"/>
                <a:gd name="connsiteY8-376" fmla="*/ 183438 h 1962283"/>
                <a:gd name="connsiteX9-377" fmla="*/ 2947483 w 9035569"/>
                <a:gd name="connsiteY9-378" fmla="*/ 11988 h 1962283"/>
                <a:gd name="connsiteX10-379" fmla="*/ 718633 w 9035569"/>
                <a:gd name="connsiteY10-380" fmla="*/ 183438 h 1962283"/>
                <a:gd name="connsiteX0-381" fmla="*/ 718633 w 9035569"/>
                <a:gd name="connsiteY0-382" fmla="*/ 72229 h 1851074"/>
                <a:gd name="connsiteX1-383" fmla="*/ 147133 w 9035569"/>
                <a:gd name="connsiteY1-384" fmla="*/ 948529 h 1851074"/>
                <a:gd name="connsiteX2-385" fmla="*/ 375733 w 9035569"/>
                <a:gd name="connsiteY2-386" fmla="*/ 1691479 h 1851074"/>
                <a:gd name="connsiteX3-387" fmla="*/ 3957133 w 9035569"/>
                <a:gd name="connsiteY3-388" fmla="*/ 1805779 h 1851074"/>
                <a:gd name="connsiteX4-389" fmla="*/ 6528883 w 9035569"/>
                <a:gd name="connsiteY4-390" fmla="*/ 1843879 h 1851074"/>
                <a:gd name="connsiteX5-391" fmla="*/ 8605333 w 9035569"/>
                <a:gd name="connsiteY5-392" fmla="*/ 1558129 h 1851074"/>
                <a:gd name="connsiteX6-393" fmla="*/ 9024433 w 9035569"/>
                <a:gd name="connsiteY6-394" fmla="*/ 643729 h 1851074"/>
                <a:gd name="connsiteX7-395" fmla="*/ 8376733 w 9035569"/>
                <a:gd name="connsiteY7-396" fmla="*/ 186529 h 1851074"/>
                <a:gd name="connsiteX8-397" fmla="*/ 5690683 w 9035569"/>
                <a:gd name="connsiteY8-398" fmla="*/ 72229 h 1851074"/>
                <a:gd name="connsiteX9-399" fmla="*/ 2852233 w 9035569"/>
                <a:gd name="connsiteY9-400" fmla="*/ 15079 h 1851074"/>
                <a:gd name="connsiteX10-401" fmla="*/ 718633 w 9035569"/>
                <a:gd name="connsiteY10-402" fmla="*/ 72229 h 18510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b.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37516E-FC3F-45F0-909D-298CAA4C318C}"/>
              </a:ext>
            </a:extLst>
          </p:cNvPr>
          <p:cNvSpPr txBox="1"/>
          <p:nvPr/>
        </p:nvSpPr>
        <p:spPr>
          <a:xfrm>
            <a:off x="502920" y="1365452"/>
            <a:ext cx="11582400" cy="140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ình ảnh Ốc PNG , ốc Sên, Ốc PNG , Động Vật PNG và Vector với nền trong  suốt để tải xuống miễn phí">
            <a:extLst>
              <a:ext uri="{FF2B5EF4-FFF2-40B4-BE49-F238E27FC236}">
                <a16:creationId xmlns:a16="http://schemas.microsoft.com/office/drawing/2014/main" id="{EDA51005-2DF1-8086-2AE6-3FCEE580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9" b="91250" l="4219" r="95938">
                        <a14:foregroundMark x1="6563" y1="24688" x2="24375" y2="28594"/>
                        <a14:foregroundMark x1="24375" y1="28594" x2="25625" y2="28594"/>
                        <a14:foregroundMark x1="13438" y1="7813" x2="13438" y2="7813"/>
                        <a14:foregroundMark x1="22344" y1="6719" x2="22344" y2="6719"/>
                        <a14:foregroundMark x1="4219" y1="28125" x2="24375" y2="27500"/>
                        <a14:foregroundMark x1="24375" y1="27500" x2="25938" y2="27500"/>
                        <a14:foregroundMark x1="20938" y1="22344" x2="20313" y2="34688"/>
                        <a14:foregroundMark x1="8594" y1="22344" x2="11563" y2="33281"/>
                        <a14:foregroundMark x1="11563" y1="33281" x2="12812" y2="34688"/>
                        <a14:foregroundMark x1="5938" y1="30156" x2="25000" y2="32969"/>
                        <a14:foregroundMark x1="26406" y1="32969" x2="27656" y2="24844"/>
                        <a14:foregroundMark x1="27656" y1="24844" x2="20000" y2="20938"/>
                        <a14:foregroundMark x1="20000" y1="20938" x2="16094" y2="26406"/>
                        <a14:foregroundMark x1="13125" y1="23750" x2="5156" y2="22031"/>
                        <a14:foregroundMark x1="5156" y1="22031" x2="4531" y2="30156"/>
                        <a14:foregroundMark x1="4531" y1="30156" x2="4531" y2="30156"/>
                        <a14:foregroundMark x1="30156" y1="89844" x2="39375" y2="91250"/>
                        <a14:foregroundMark x1="39375" y1="91250" x2="62813" y2="89844"/>
                        <a14:foregroundMark x1="62813" y1="89844" x2="69063" y2="89844"/>
                        <a14:foregroundMark x1="95938" y1="62969" x2="82188" y2="74219"/>
                        <a14:foregroundMark x1="70625" y1="22813" x2="70625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3210"/>
            <a:ext cx="2579338" cy="25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ứ mọc hoang đầy bờ rào ở Việt Nam, chạm vào có điều kỳ lạ, bán trăm  ngàn/kg">
            <a:extLst>
              <a:ext uri="{FF2B5EF4-FFF2-40B4-BE49-F238E27FC236}">
                <a16:creationId xmlns:a16="http://schemas.microsoft.com/office/drawing/2014/main" id="{21B00904-036B-2382-10E0-7D4840EF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73" y="3174778"/>
            <a:ext cx="2738792" cy="20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Kỹ năng xử lý lông sâu róm - Benh.vn">
            <a:extLst>
              <a:ext uri="{FF2B5EF4-FFF2-40B4-BE49-F238E27FC236}">
                <a16:creationId xmlns:a16="http://schemas.microsoft.com/office/drawing/2014/main" id="{EAC40B89-16CA-55F6-446E-7724169DD2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12" descr="Kỹ năng xử lý lông sâu róm - Benh.vn">
            <a:extLst>
              <a:ext uri="{FF2B5EF4-FFF2-40B4-BE49-F238E27FC236}">
                <a16:creationId xmlns:a16="http://schemas.microsoft.com/office/drawing/2014/main" id="{05029BD8-4562-F434-BA92-ED2B0F36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0" y="3218521"/>
            <a:ext cx="3503050" cy="19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Bí quyết dùng cây xương rồng trong điều trị bệnh xương khớp">
            <a:extLst>
              <a:ext uri="{FF2B5EF4-FFF2-40B4-BE49-F238E27FC236}">
                <a16:creationId xmlns:a16="http://schemas.microsoft.com/office/drawing/2014/main" id="{F35F5A70-2287-56C2-8599-BCEC0014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99" b="99355" l="9798" r="89883">
                        <a14:foregroundMark x1="62087" y1="9140" x2="62087" y2="9140"/>
                        <a14:foregroundMark x1="62087" y1="5806" x2="62087" y2="5806"/>
                        <a14:foregroundMark x1="51438" y1="94194" x2="51438" y2="94194"/>
                        <a14:foregroundMark x1="51438" y1="94194" x2="51438" y2="94194"/>
                        <a14:foregroundMark x1="51438" y1="94194" x2="49734" y2="69247"/>
                        <a14:foregroundMark x1="45261" y1="82903" x2="46326" y2="9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642" y="2179521"/>
            <a:ext cx="3132714" cy="31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44">
            <a:extLst>
              <a:ext uri="{FF2B5EF4-FFF2-40B4-BE49-F238E27FC236}">
                <a16:creationId xmlns:a16="http://schemas.microsoft.com/office/drawing/2014/main" id="{9141AFB0-5AEF-87B1-55C9-8D101D08287A}"/>
              </a:ext>
            </a:extLst>
          </p:cNvPr>
          <p:cNvGrpSpPr/>
          <p:nvPr/>
        </p:nvGrpSpPr>
        <p:grpSpPr>
          <a:xfrm>
            <a:off x="173230" y="5444415"/>
            <a:ext cx="1713936" cy="625645"/>
            <a:chOff x="2360277" y="2671670"/>
            <a:chExt cx="3089358" cy="892629"/>
          </a:xfrm>
        </p:grpSpPr>
        <p:grpSp>
          <p:nvGrpSpPr>
            <p:cNvPr id="12" name="组合 30">
              <a:extLst>
                <a:ext uri="{FF2B5EF4-FFF2-40B4-BE49-F238E27FC236}">
                  <a16:creationId xmlns:a16="http://schemas.microsoft.com/office/drawing/2014/main" id="{259EA471-59FB-D04C-8820-2FFAD6F7F271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4" name="圆角矩形 27">
                <a:extLst>
                  <a:ext uri="{FF2B5EF4-FFF2-40B4-BE49-F238E27FC236}">
                    <a16:creationId xmlns:a16="http://schemas.microsoft.com/office/drawing/2014/main" id="{D4661C68-0804-56E0-D651-9EB6B615A67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圆角矩形 28">
                <a:extLst>
                  <a:ext uri="{FF2B5EF4-FFF2-40B4-BE49-F238E27FC236}">
                    <a16:creationId xmlns:a16="http://schemas.microsoft.com/office/drawing/2014/main" id="{175AA0C7-8D18-AF07-0AD8-CCCCA7668428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3" name="文本框 40">
              <a:extLst>
                <a:ext uri="{FF2B5EF4-FFF2-40B4-BE49-F238E27FC236}">
                  <a16:creationId xmlns:a16="http://schemas.microsoft.com/office/drawing/2014/main" id="{47B10C0F-0723-1765-EDEC-7E00A7D15F4D}"/>
                </a:ext>
              </a:extLst>
            </p:cNvPr>
            <p:cNvSpPr txBox="1"/>
            <p:nvPr/>
          </p:nvSpPr>
          <p:spPr>
            <a:xfrm>
              <a:off x="2791850" y="2740333"/>
              <a:ext cx="1288957" cy="46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Ốc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ên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组合 44">
            <a:extLst>
              <a:ext uri="{FF2B5EF4-FFF2-40B4-BE49-F238E27FC236}">
                <a16:creationId xmlns:a16="http://schemas.microsoft.com/office/drawing/2014/main" id="{675F2782-598E-4325-1BF7-1B88E644A6DE}"/>
              </a:ext>
            </a:extLst>
          </p:cNvPr>
          <p:cNvGrpSpPr/>
          <p:nvPr/>
        </p:nvGrpSpPr>
        <p:grpSpPr>
          <a:xfrm>
            <a:off x="2892073" y="5485284"/>
            <a:ext cx="2905612" cy="632902"/>
            <a:chOff x="2360277" y="2661316"/>
            <a:chExt cx="3089358" cy="902983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234294E9-B5AF-65F8-E5EC-79CF76F98E39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圆角矩形 27">
                <a:extLst>
                  <a:ext uri="{FF2B5EF4-FFF2-40B4-BE49-F238E27FC236}">
                    <a16:creationId xmlns:a16="http://schemas.microsoft.com/office/drawing/2014/main" id="{4CE16B2C-962D-388A-53DB-B833B3A24AD5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6" name="圆角矩形 28">
                <a:extLst>
                  <a:ext uri="{FF2B5EF4-FFF2-40B4-BE49-F238E27FC236}">
                    <a16:creationId xmlns:a16="http://schemas.microsoft.com/office/drawing/2014/main" id="{5993B574-EBCF-864D-442A-8439199CC45D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8" name="文本框 40">
              <a:extLst>
                <a:ext uri="{FF2B5EF4-FFF2-40B4-BE49-F238E27FC236}">
                  <a16:creationId xmlns:a16="http://schemas.microsoft.com/office/drawing/2014/main" id="{22176FB0-FC54-3929-7293-14C6E2CE8CE7}"/>
                </a:ext>
              </a:extLst>
            </p:cNvPr>
            <p:cNvSpPr txBox="1"/>
            <p:nvPr/>
          </p:nvSpPr>
          <p:spPr>
            <a:xfrm>
              <a:off x="2705592" y="2661316"/>
              <a:ext cx="2285019" cy="834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Cây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ấu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hổ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组合 44">
            <a:extLst>
              <a:ext uri="{FF2B5EF4-FFF2-40B4-BE49-F238E27FC236}">
                <a16:creationId xmlns:a16="http://schemas.microsoft.com/office/drawing/2014/main" id="{B8C8FFFB-F7BF-B31D-D296-677543CF4EA3}"/>
              </a:ext>
            </a:extLst>
          </p:cNvPr>
          <p:cNvGrpSpPr/>
          <p:nvPr/>
        </p:nvGrpSpPr>
        <p:grpSpPr>
          <a:xfrm>
            <a:off x="6589516" y="5461220"/>
            <a:ext cx="2799126" cy="632902"/>
            <a:chOff x="2360277" y="2661316"/>
            <a:chExt cx="3089358" cy="902983"/>
          </a:xfrm>
        </p:grpSpPr>
        <p:grpSp>
          <p:nvGrpSpPr>
            <p:cNvPr id="28" name="组合 30">
              <a:extLst>
                <a:ext uri="{FF2B5EF4-FFF2-40B4-BE49-F238E27FC236}">
                  <a16:creationId xmlns:a16="http://schemas.microsoft.com/office/drawing/2014/main" id="{9C111ABD-9625-A8FB-0414-531D9787DC81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圆角矩形 27">
                <a:extLst>
                  <a:ext uri="{FF2B5EF4-FFF2-40B4-BE49-F238E27FC236}">
                    <a16:creationId xmlns:a16="http://schemas.microsoft.com/office/drawing/2014/main" id="{624A93EC-4F25-32A4-4880-A6F3099588E9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1" name="圆角矩形 28">
                <a:extLst>
                  <a:ext uri="{FF2B5EF4-FFF2-40B4-BE49-F238E27FC236}">
                    <a16:creationId xmlns:a16="http://schemas.microsoft.com/office/drawing/2014/main" id="{10E9A99F-C564-E7C1-2A4E-FD8346DC5348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9" name="文本框 40">
              <a:extLst>
                <a:ext uri="{FF2B5EF4-FFF2-40B4-BE49-F238E27FC236}">
                  <a16:creationId xmlns:a16="http://schemas.microsoft.com/office/drawing/2014/main" id="{8C4327DE-5BE2-A315-D155-68FBA49FC305}"/>
                </a:ext>
              </a:extLst>
            </p:cNvPr>
            <p:cNvSpPr txBox="1"/>
            <p:nvPr/>
          </p:nvSpPr>
          <p:spPr>
            <a:xfrm>
              <a:off x="2907119" y="2661316"/>
              <a:ext cx="1881970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âu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lông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组合 44">
            <a:extLst>
              <a:ext uri="{FF2B5EF4-FFF2-40B4-BE49-F238E27FC236}">
                <a16:creationId xmlns:a16="http://schemas.microsoft.com/office/drawing/2014/main" id="{B05E44D9-9EAA-F4B0-B2BA-C9C527D9CD87}"/>
              </a:ext>
            </a:extLst>
          </p:cNvPr>
          <p:cNvGrpSpPr/>
          <p:nvPr/>
        </p:nvGrpSpPr>
        <p:grpSpPr>
          <a:xfrm>
            <a:off x="9493941" y="5353767"/>
            <a:ext cx="2724441" cy="788392"/>
            <a:chOff x="2292126" y="2740332"/>
            <a:chExt cx="3221982" cy="868909"/>
          </a:xfrm>
        </p:grpSpPr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E3BE54BF-829D-0713-1A8D-8CB57854ABFE}"/>
                </a:ext>
              </a:extLst>
            </p:cNvPr>
            <p:cNvGrpSpPr/>
            <p:nvPr/>
          </p:nvGrpSpPr>
          <p:grpSpPr>
            <a:xfrm>
              <a:off x="2360277" y="2740332"/>
              <a:ext cx="3089358" cy="823966"/>
              <a:chOff x="1336246" y="3378199"/>
              <a:chExt cx="2413000" cy="914401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5" name="圆角矩形 27">
                <a:extLst>
                  <a:ext uri="{FF2B5EF4-FFF2-40B4-BE49-F238E27FC236}">
                    <a16:creationId xmlns:a16="http://schemas.microsoft.com/office/drawing/2014/main" id="{869FB7A7-1142-913F-4558-E3AB747D65A8}"/>
                  </a:ext>
                </a:extLst>
              </p:cNvPr>
              <p:cNvSpPr/>
              <p:nvPr/>
            </p:nvSpPr>
            <p:spPr>
              <a:xfrm>
                <a:off x="1336246" y="3378199"/>
                <a:ext cx="2413000" cy="91440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6" name="圆角矩形 28">
                <a:extLst>
                  <a:ext uri="{FF2B5EF4-FFF2-40B4-BE49-F238E27FC236}">
                    <a16:creationId xmlns:a16="http://schemas.microsoft.com/office/drawing/2014/main" id="{0E2A4351-E817-7825-C4B9-7D2FAE398777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4" name="文本框 40">
              <a:extLst>
                <a:ext uri="{FF2B5EF4-FFF2-40B4-BE49-F238E27FC236}">
                  <a16:creationId xmlns:a16="http://schemas.microsoft.com/office/drawing/2014/main" id="{6FF1BC06-5FEB-9D46-081E-96B4D96FEBD9}"/>
                </a:ext>
              </a:extLst>
            </p:cNvPr>
            <p:cNvSpPr txBox="1"/>
            <p:nvPr/>
          </p:nvSpPr>
          <p:spPr>
            <a:xfrm>
              <a:off x="2292126" y="2774922"/>
              <a:ext cx="3221982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ương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rồng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0536808-B1FE-58A4-E602-4DBA59F283A8}"/>
              </a:ext>
            </a:extLst>
          </p:cNvPr>
          <p:cNvGrpSpPr/>
          <p:nvPr/>
        </p:nvGrpSpPr>
        <p:grpSpPr>
          <a:xfrm>
            <a:off x="1230721" y="411735"/>
            <a:ext cx="6675021" cy="1203767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14B2F2D8-7540-103E-FCA6-B144A6214701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-1" fmla="*/ 650693 w 8967629"/>
                <a:gd name="connsiteY0-2" fmla="*/ 145791 h 1930759"/>
                <a:gd name="connsiteX1-3" fmla="*/ 79193 w 8967629"/>
                <a:gd name="connsiteY1-4" fmla="*/ 964941 h 1930759"/>
                <a:gd name="connsiteX2-5" fmla="*/ 307793 w 8967629"/>
                <a:gd name="connsiteY2-6" fmla="*/ 1765041 h 1930759"/>
                <a:gd name="connsiteX3-7" fmla="*/ 2822393 w 8967629"/>
                <a:gd name="connsiteY3-8" fmla="*/ 1841241 h 1930759"/>
                <a:gd name="connsiteX4-9" fmla="*/ 3889193 w 8967629"/>
                <a:gd name="connsiteY4-10" fmla="*/ 1879341 h 1930759"/>
                <a:gd name="connsiteX5-11" fmla="*/ 6460943 w 8967629"/>
                <a:gd name="connsiteY5-12" fmla="*/ 1917441 h 1930759"/>
                <a:gd name="connsiteX6-13" fmla="*/ 8537393 w 8967629"/>
                <a:gd name="connsiteY6-14" fmla="*/ 1631691 h 1930759"/>
                <a:gd name="connsiteX7-15" fmla="*/ 8956493 w 8967629"/>
                <a:gd name="connsiteY7-16" fmla="*/ 717291 h 1930759"/>
                <a:gd name="connsiteX8-17" fmla="*/ 8308793 w 8967629"/>
                <a:gd name="connsiteY8-18" fmla="*/ 260091 h 1930759"/>
                <a:gd name="connsiteX9-19" fmla="*/ 5298893 w 8967629"/>
                <a:gd name="connsiteY9-20" fmla="*/ 298191 h 1930759"/>
                <a:gd name="connsiteX10-21" fmla="*/ 2898593 w 8967629"/>
                <a:gd name="connsiteY10-22" fmla="*/ 12441 h 1930759"/>
                <a:gd name="connsiteX11-23" fmla="*/ 650693 w 8967629"/>
                <a:gd name="connsiteY11-24" fmla="*/ 145791 h 1930759"/>
                <a:gd name="connsiteX0-25" fmla="*/ 650693 w 8967629"/>
                <a:gd name="connsiteY0-26" fmla="*/ 134843 h 1919811"/>
                <a:gd name="connsiteX1-27" fmla="*/ 79193 w 8967629"/>
                <a:gd name="connsiteY1-28" fmla="*/ 953993 h 1919811"/>
                <a:gd name="connsiteX2-29" fmla="*/ 307793 w 8967629"/>
                <a:gd name="connsiteY2-30" fmla="*/ 1754093 h 1919811"/>
                <a:gd name="connsiteX3-31" fmla="*/ 2822393 w 8967629"/>
                <a:gd name="connsiteY3-32" fmla="*/ 1830293 h 1919811"/>
                <a:gd name="connsiteX4-33" fmla="*/ 3889193 w 8967629"/>
                <a:gd name="connsiteY4-34" fmla="*/ 1868393 h 1919811"/>
                <a:gd name="connsiteX5-35" fmla="*/ 6460943 w 8967629"/>
                <a:gd name="connsiteY5-36" fmla="*/ 1906493 h 1919811"/>
                <a:gd name="connsiteX6-37" fmla="*/ 8537393 w 8967629"/>
                <a:gd name="connsiteY6-38" fmla="*/ 1620743 h 1919811"/>
                <a:gd name="connsiteX7-39" fmla="*/ 8956493 w 8967629"/>
                <a:gd name="connsiteY7-40" fmla="*/ 706343 h 1919811"/>
                <a:gd name="connsiteX8-41" fmla="*/ 8308793 w 8967629"/>
                <a:gd name="connsiteY8-42" fmla="*/ 249143 h 1919811"/>
                <a:gd name="connsiteX9-43" fmla="*/ 5622743 w 8967629"/>
                <a:gd name="connsiteY9-44" fmla="*/ 134843 h 1919811"/>
                <a:gd name="connsiteX10-45" fmla="*/ 2898593 w 8967629"/>
                <a:gd name="connsiteY10-46" fmla="*/ 1493 h 1919811"/>
                <a:gd name="connsiteX11-47" fmla="*/ 650693 w 8967629"/>
                <a:gd name="connsiteY11-48" fmla="*/ 134843 h 1919811"/>
                <a:gd name="connsiteX0-49" fmla="*/ 650693 w 8967629"/>
                <a:gd name="connsiteY0-50" fmla="*/ 134843 h 1919811"/>
                <a:gd name="connsiteX1-51" fmla="*/ 79193 w 8967629"/>
                <a:gd name="connsiteY1-52" fmla="*/ 953993 h 1919811"/>
                <a:gd name="connsiteX2-53" fmla="*/ 307793 w 8967629"/>
                <a:gd name="connsiteY2-54" fmla="*/ 1754093 h 1919811"/>
                <a:gd name="connsiteX3-55" fmla="*/ 2822393 w 8967629"/>
                <a:gd name="connsiteY3-56" fmla="*/ 1830293 h 1919811"/>
                <a:gd name="connsiteX4-57" fmla="*/ 3889193 w 8967629"/>
                <a:gd name="connsiteY4-58" fmla="*/ 1868393 h 1919811"/>
                <a:gd name="connsiteX5-59" fmla="*/ 6460943 w 8967629"/>
                <a:gd name="connsiteY5-60" fmla="*/ 1906493 h 1919811"/>
                <a:gd name="connsiteX6-61" fmla="*/ 8537393 w 8967629"/>
                <a:gd name="connsiteY6-62" fmla="*/ 1620743 h 1919811"/>
                <a:gd name="connsiteX7-63" fmla="*/ 8956493 w 8967629"/>
                <a:gd name="connsiteY7-64" fmla="*/ 706343 h 1919811"/>
                <a:gd name="connsiteX8-65" fmla="*/ 8308793 w 8967629"/>
                <a:gd name="connsiteY8-66" fmla="*/ 249143 h 1919811"/>
                <a:gd name="connsiteX9-67" fmla="*/ 5622743 w 8967629"/>
                <a:gd name="connsiteY9-68" fmla="*/ 134843 h 1919811"/>
                <a:gd name="connsiteX10-69" fmla="*/ 2898593 w 8967629"/>
                <a:gd name="connsiteY10-70" fmla="*/ 1493 h 1919811"/>
                <a:gd name="connsiteX11-71" fmla="*/ 650693 w 8967629"/>
                <a:gd name="connsiteY11-72" fmla="*/ 134843 h 1919811"/>
                <a:gd name="connsiteX0-73" fmla="*/ 650693 w 8967629"/>
                <a:gd name="connsiteY0-74" fmla="*/ 134843 h 1919811"/>
                <a:gd name="connsiteX1-75" fmla="*/ 79193 w 8967629"/>
                <a:gd name="connsiteY1-76" fmla="*/ 953993 h 1919811"/>
                <a:gd name="connsiteX2-77" fmla="*/ 307793 w 8967629"/>
                <a:gd name="connsiteY2-78" fmla="*/ 1754093 h 1919811"/>
                <a:gd name="connsiteX3-79" fmla="*/ 2822393 w 8967629"/>
                <a:gd name="connsiteY3-80" fmla="*/ 1830293 h 1919811"/>
                <a:gd name="connsiteX4-81" fmla="*/ 3889193 w 8967629"/>
                <a:gd name="connsiteY4-82" fmla="*/ 1868393 h 1919811"/>
                <a:gd name="connsiteX5-83" fmla="*/ 6460943 w 8967629"/>
                <a:gd name="connsiteY5-84" fmla="*/ 1906493 h 1919811"/>
                <a:gd name="connsiteX6-85" fmla="*/ 8537393 w 8967629"/>
                <a:gd name="connsiteY6-86" fmla="*/ 1620743 h 1919811"/>
                <a:gd name="connsiteX7-87" fmla="*/ 8956493 w 8967629"/>
                <a:gd name="connsiteY7-88" fmla="*/ 706343 h 1919811"/>
                <a:gd name="connsiteX8-89" fmla="*/ 8308793 w 8967629"/>
                <a:gd name="connsiteY8-90" fmla="*/ 249143 h 1919811"/>
                <a:gd name="connsiteX9-91" fmla="*/ 5622743 w 8967629"/>
                <a:gd name="connsiteY9-92" fmla="*/ 134843 h 1919811"/>
                <a:gd name="connsiteX10-93" fmla="*/ 2898593 w 8967629"/>
                <a:gd name="connsiteY10-94" fmla="*/ 1493 h 1919811"/>
                <a:gd name="connsiteX11-95" fmla="*/ 650693 w 8967629"/>
                <a:gd name="connsiteY11-96" fmla="*/ 134843 h 1919811"/>
                <a:gd name="connsiteX0-97" fmla="*/ 650693 w 8967629"/>
                <a:gd name="connsiteY0-98" fmla="*/ 168172 h 1953140"/>
                <a:gd name="connsiteX1-99" fmla="*/ 79193 w 8967629"/>
                <a:gd name="connsiteY1-100" fmla="*/ 987322 h 1953140"/>
                <a:gd name="connsiteX2-101" fmla="*/ 307793 w 8967629"/>
                <a:gd name="connsiteY2-102" fmla="*/ 1787422 h 1953140"/>
                <a:gd name="connsiteX3-103" fmla="*/ 2822393 w 8967629"/>
                <a:gd name="connsiteY3-104" fmla="*/ 1863622 h 1953140"/>
                <a:gd name="connsiteX4-105" fmla="*/ 3889193 w 8967629"/>
                <a:gd name="connsiteY4-106" fmla="*/ 1901722 h 1953140"/>
                <a:gd name="connsiteX5-107" fmla="*/ 6460943 w 8967629"/>
                <a:gd name="connsiteY5-108" fmla="*/ 1939822 h 1953140"/>
                <a:gd name="connsiteX6-109" fmla="*/ 8537393 w 8967629"/>
                <a:gd name="connsiteY6-110" fmla="*/ 1654072 h 1953140"/>
                <a:gd name="connsiteX7-111" fmla="*/ 8956493 w 8967629"/>
                <a:gd name="connsiteY7-112" fmla="*/ 739672 h 1953140"/>
                <a:gd name="connsiteX8-113" fmla="*/ 8308793 w 8967629"/>
                <a:gd name="connsiteY8-114" fmla="*/ 282472 h 1953140"/>
                <a:gd name="connsiteX9-115" fmla="*/ 5622743 w 8967629"/>
                <a:gd name="connsiteY9-116" fmla="*/ 168172 h 1953140"/>
                <a:gd name="connsiteX10-117" fmla="*/ 2898593 w 8967629"/>
                <a:gd name="connsiteY10-118" fmla="*/ 34822 h 1953140"/>
                <a:gd name="connsiteX11-119" fmla="*/ 650693 w 8967629"/>
                <a:gd name="connsiteY11-120" fmla="*/ 168172 h 1953140"/>
                <a:gd name="connsiteX0-121" fmla="*/ 650693 w 8967629"/>
                <a:gd name="connsiteY0-122" fmla="*/ 101243 h 1886211"/>
                <a:gd name="connsiteX1-123" fmla="*/ 79193 w 8967629"/>
                <a:gd name="connsiteY1-124" fmla="*/ 920393 h 1886211"/>
                <a:gd name="connsiteX2-125" fmla="*/ 307793 w 8967629"/>
                <a:gd name="connsiteY2-126" fmla="*/ 1720493 h 1886211"/>
                <a:gd name="connsiteX3-127" fmla="*/ 2822393 w 8967629"/>
                <a:gd name="connsiteY3-128" fmla="*/ 1796693 h 1886211"/>
                <a:gd name="connsiteX4-129" fmla="*/ 3889193 w 8967629"/>
                <a:gd name="connsiteY4-130" fmla="*/ 1834793 h 1886211"/>
                <a:gd name="connsiteX5-131" fmla="*/ 6460943 w 8967629"/>
                <a:gd name="connsiteY5-132" fmla="*/ 1872893 h 1886211"/>
                <a:gd name="connsiteX6-133" fmla="*/ 8537393 w 8967629"/>
                <a:gd name="connsiteY6-134" fmla="*/ 1587143 h 1886211"/>
                <a:gd name="connsiteX7-135" fmla="*/ 8956493 w 8967629"/>
                <a:gd name="connsiteY7-136" fmla="*/ 672743 h 1886211"/>
                <a:gd name="connsiteX8-137" fmla="*/ 8308793 w 8967629"/>
                <a:gd name="connsiteY8-138" fmla="*/ 215543 h 1886211"/>
                <a:gd name="connsiteX9-139" fmla="*/ 5622743 w 8967629"/>
                <a:gd name="connsiteY9-140" fmla="*/ 101243 h 1886211"/>
                <a:gd name="connsiteX10-141" fmla="*/ 2860493 w 8967629"/>
                <a:gd name="connsiteY10-142" fmla="*/ 63143 h 1886211"/>
                <a:gd name="connsiteX11-143" fmla="*/ 650693 w 8967629"/>
                <a:gd name="connsiteY11-144" fmla="*/ 101243 h 1886211"/>
                <a:gd name="connsiteX0-145" fmla="*/ 650693 w 8967629"/>
                <a:gd name="connsiteY0-146" fmla="*/ 200038 h 1985006"/>
                <a:gd name="connsiteX1-147" fmla="*/ 79193 w 8967629"/>
                <a:gd name="connsiteY1-148" fmla="*/ 1019188 h 1985006"/>
                <a:gd name="connsiteX2-149" fmla="*/ 307793 w 8967629"/>
                <a:gd name="connsiteY2-150" fmla="*/ 1819288 h 1985006"/>
                <a:gd name="connsiteX3-151" fmla="*/ 2822393 w 8967629"/>
                <a:gd name="connsiteY3-152" fmla="*/ 1895488 h 1985006"/>
                <a:gd name="connsiteX4-153" fmla="*/ 3889193 w 8967629"/>
                <a:gd name="connsiteY4-154" fmla="*/ 1933588 h 1985006"/>
                <a:gd name="connsiteX5-155" fmla="*/ 6460943 w 8967629"/>
                <a:gd name="connsiteY5-156" fmla="*/ 1971688 h 1985006"/>
                <a:gd name="connsiteX6-157" fmla="*/ 8537393 w 8967629"/>
                <a:gd name="connsiteY6-158" fmla="*/ 1685938 h 1985006"/>
                <a:gd name="connsiteX7-159" fmla="*/ 8956493 w 8967629"/>
                <a:gd name="connsiteY7-160" fmla="*/ 771538 h 1985006"/>
                <a:gd name="connsiteX8-161" fmla="*/ 8308793 w 8967629"/>
                <a:gd name="connsiteY8-162" fmla="*/ 314338 h 1985006"/>
                <a:gd name="connsiteX9-163" fmla="*/ 5622743 w 8967629"/>
                <a:gd name="connsiteY9-164" fmla="*/ 200038 h 1985006"/>
                <a:gd name="connsiteX10-165" fmla="*/ 2879543 w 8967629"/>
                <a:gd name="connsiteY10-166" fmla="*/ 28588 h 1985006"/>
                <a:gd name="connsiteX11-167" fmla="*/ 650693 w 8967629"/>
                <a:gd name="connsiteY11-168" fmla="*/ 200038 h 1985006"/>
                <a:gd name="connsiteX0-169" fmla="*/ 650693 w 8967629"/>
                <a:gd name="connsiteY0-170" fmla="*/ 227800 h 2012768"/>
                <a:gd name="connsiteX1-171" fmla="*/ 79193 w 8967629"/>
                <a:gd name="connsiteY1-172" fmla="*/ 1046950 h 2012768"/>
                <a:gd name="connsiteX2-173" fmla="*/ 307793 w 8967629"/>
                <a:gd name="connsiteY2-174" fmla="*/ 1847050 h 2012768"/>
                <a:gd name="connsiteX3-175" fmla="*/ 2822393 w 8967629"/>
                <a:gd name="connsiteY3-176" fmla="*/ 1923250 h 2012768"/>
                <a:gd name="connsiteX4-177" fmla="*/ 3889193 w 8967629"/>
                <a:gd name="connsiteY4-178" fmla="*/ 1961350 h 2012768"/>
                <a:gd name="connsiteX5-179" fmla="*/ 6460943 w 8967629"/>
                <a:gd name="connsiteY5-180" fmla="*/ 1999450 h 2012768"/>
                <a:gd name="connsiteX6-181" fmla="*/ 8537393 w 8967629"/>
                <a:gd name="connsiteY6-182" fmla="*/ 1713700 h 2012768"/>
                <a:gd name="connsiteX7-183" fmla="*/ 8956493 w 8967629"/>
                <a:gd name="connsiteY7-184" fmla="*/ 799300 h 2012768"/>
                <a:gd name="connsiteX8-185" fmla="*/ 8308793 w 8967629"/>
                <a:gd name="connsiteY8-186" fmla="*/ 342100 h 2012768"/>
                <a:gd name="connsiteX9-187" fmla="*/ 5622743 w 8967629"/>
                <a:gd name="connsiteY9-188" fmla="*/ 227800 h 2012768"/>
                <a:gd name="connsiteX10-189" fmla="*/ 2879543 w 8967629"/>
                <a:gd name="connsiteY10-190" fmla="*/ 56350 h 2012768"/>
                <a:gd name="connsiteX11-191" fmla="*/ 650693 w 8967629"/>
                <a:gd name="connsiteY11-192" fmla="*/ 227800 h 2012768"/>
                <a:gd name="connsiteX0-193" fmla="*/ 650693 w 8967629"/>
                <a:gd name="connsiteY0-194" fmla="*/ 183438 h 1968406"/>
                <a:gd name="connsiteX1-195" fmla="*/ 79193 w 8967629"/>
                <a:gd name="connsiteY1-196" fmla="*/ 1002588 h 1968406"/>
                <a:gd name="connsiteX2-197" fmla="*/ 307793 w 8967629"/>
                <a:gd name="connsiteY2-198" fmla="*/ 1802688 h 1968406"/>
                <a:gd name="connsiteX3-199" fmla="*/ 2822393 w 8967629"/>
                <a:gd name="connsiteY3-200" fmla="*/ 1878888 h 1968406"/>
                <a:gd name="connsiteX4-201" fmla="*/ 3889193 w 8967629"/>
                <a:gd name="connsiteY4-202" fmla="*/ 1916988 h 1968406"/>
                <a:gd name="connsiteX5-203" fmla="*/ 6460943 w 8967629"/>
                <a:gd name="connsiteY5-204" fmla="*/ 1955088 h 1968406"/>
                <a:gd name="connsiteX6-205" fmla="*/ 8537393 w 8967629"/>
                <a:gd name="connsiteY6-206" fmla="*/ 1669338 h 1968406"/>
                <a:gd name="connsiteX7-207" fmla="*/ 8956493 w 8967629"/>
                <a:gd name="connsiteY7-208" fmla="*/ 754938 h 1968406"/>
                <a:gd name="connsiteX8-209" fmla="*/ 8308793 w 8967629"/>
                <a:gd name="connsiteY8-210" fmla="*/ 297738 h 1968406"/>
                <a:gd name="connsiteX9-211" fmla="*/ 5622743 w 8967629"/>
                <a:gd name="connsiteY9-212" fmla="*/ 183438 h 1968406"/>
                <a:gd name="connsiteX10-213" fmla="*/ 2879543 w 8967629"/>
                <a:gd name="connsiteY10-214" fmla="*/ 11988 h 1968406"/>
                <a:gd name="connsiteX11-215" fmla="*/ 650693 w 8967629"/>
                <a:gd name="connsiteY11-216" fmla="*/ 183438 h 1968406"/>
                <a:gd name="connsiteX0-217" fmla="*/ 650693 w 8967629"/>
                <a:gd name="connsiteY0-218" fmla="*/ 183438 h 1968406"/>
                <a:gd name="connsiteX1-219" fmla="*/ 79193 w 8967629"/>
                <a:gd name="connsiteY1-220" fmla="*/ 1002588 h 1968406"/>
                <a:gd name="connsiteX2-221" fmla="*/ 307793 w 8967629"/>
                <a:gd name="connsiteY2-222" fmla="*/ 1802688 h 1968406"/>
                <a:gd name="connsiteX3-223" fmla="*/ 2822393 w 8967629"/>
                <a:gd name="connsiteY3-224" fmla="*/ 1878888 h 1968406"/>
                <a:gd name="connsiteX4-225" fmla="*/ 3889193 w 8967629"/>
                <a:gd name="connsiteY4-226" fmla="*/ 1916988 h 1968406"/>
                <a:gd name="connsiteX5-227" fmla="*/ 6460943 w 8967629"/>
                <a:gd name="connsiteY5-228" fmla="*/ 1955088 h 1968406"/>
                <a:gd name="connsiteX6-229" fmla="*/ 8537393 w 8967629"/>
                <a:gd name="connsiteY6-230" fmla="*/ 1669338 h 1968406"/>
                <a:gd name="connsiteX7-231" fmla="*/ 8956493 w 8967629"/>
                <a:gd name="connsiteY7-232" fmla="*/ 754938 h 1968406"/>
                <a:gd name="connsiteX8-233" fmla="*/ 8308793 w 8967629"/>
                <a:gd name="connsiteY8-234" fmla="*/ 297738 h 1968406"/>
                <a:gd name="connsiteX9-235" fmla="*/ 5622743 w 8967629"/>
                <a:gd name="connsiteY9-236" fmla="*/ 183438 h 1968406"/>
                <a:gd name="connsiteX10-237" fmla="*/ 2879543 w 8967629"/>
                <a:gd name="connsiteY10-238" fmla="*/ 11988 h 1968406"/>
                <a:gd name="connsiteX11-239" fmla="*/ 650693 w 8967629"/>
                <a:gd name="connsiteY11-240" fmla="*/ 183438 h 1968406"/>
                <a:gd name="connsiteX0-241" fmla="*/ 650693 w 8967629"/>
                <a:gd name="connsiteY0-242" fmla="*/ 183438 h 1968406"/>
                <a:gd name="connsiteX1-243" fmla="*/ 79193 w 8967629"/>
                <a:gd name="connsiteY1-244" fmla="*/ 1002588 h 1968406"/>
                <a:gd name="connsiteX2-245" fmla="*/ 307793 w 8967629"/>
                <a:gd name="connsiteY2-246" fmla="*/ 1802688 h 1968406"/>
                <a:gd name="connsiteX3-247" fmla="*/ 2822393 w 8967629"/>
                <a:gd name="connsiteY3-248" fmla="*/ 1878888 h 1968406"/>
                <a:gd name="connsiteX4-249" fmla="*/ 3889193 w 8967629"/>
                <a:gd name="connsiteY4-250" fmla="*/ 1916988 h 1968406"/>
                <a:gd name="connsiteX5-251" fmla="*/ 6460943 w 8967629"/>
                <a:gd name="connsiteY5-252" fmla="*/ 1955088 h 1968406"/>
                <a:gd name="connsiteX6-253" fmla="*/ 8537393 w 8967629"/>
                <a:gd name="connsiteY6-254" fmla="*/ 1669338 h 1968406"/>
                <a:gd name="connsiteX7-255" fmla="*/ 8956493 w 8967629"/>
                <a:gd name="connsiteY7-256" fmla="*/ 754938 h 1968406"/>
                <a:gd name="connsiteX8-257" fmla="*/ 8308793 w 8967629"/>
                <a:gd name="connsiteY8-258" fmla="*/ 297738 h 1968406"/>
                <a:gd name="connsiteX9-259" fmla="*/ 5622743 w 8967629"/>
                <a:gd name="connsiteY9-260" fmla="*/ 183438 h 1968406"/>
                <a:gd name="connsiteX10-261" fmla="*/ 2879543 w 8967629"/>
                <a:gd name="connsiteY10-262" fmla="*/ 11988 h 1968406"/>
                <a:gd name="connsiteX11-263" fmla="*/ 650693 w 8967629"/>
                <a:gd name="connsiteY11-264" fmla="*/ 183438 h 1968406"/>
                <a:gd name="connsiteX0-265" fmla="*/ 650693 w 8967629"/>
                <a:gd name="connsiteY0-266" fmla="*/ 183438 h 1968406"/>
                <a:gd name="connsiteX1-267" fmla="*/ 79193 w 8967629"/>
                <a:gd name="connsiteY1-268" fmla="*/ 1059738 h 1968406"/>
                <a:gd name="connsiteX2-269" fmla="*/ 307793 w 8967629"/>
                <a:gd name="connsiteY2-270" fmla="*/ 1802688 h 1968406"/>
                <a:gd name="connsiteX3-271" fmla="*/ 2822393 w 8967629"/>
                <a:gd name="connsiteY3-272" fmla="*/ 1878888 h 1968406"/>
                <a:gd name="connsiteX4-273" fmla="*/ 3889193 w 8967629"/>
                <a:gd name="connsiteY4-274" fmla="*/ 1916988 h 1968406"/>
                <a:gd name="connsiteX5-275" fmla="*/ 6460943 w 8967629"/>
                <a:gd name="connsiteY5-276" fmla="*/ 1955088 h 1968406"/>
                <a:gd name="connsiteX6-277" fmla="*/ 8537393 w 8967629"/>
                <a:gd name="connsiteY6-278" fmla="*/ 1669338 h 1968406"/>
                <a:gd name="connsiteX7-279" fmla="*/ 8956493 w 8967629"/>
                <a:gd name="connsiteY7-280" fmla="*/ 754938 h 1968406"/>
                <a:gd name="connsiteX8-281" fmla="*/ 8308793 w 8967629"/>
                <a:gd name="connsiteY8-282" fmla="*/ 297738 h 1968406"/>
                <a:gd name="connsiteX9-283" fmla="*/ 5622743 w 8967629"/>
                <a:gd name="connsiteY9-284" fmla="*/ 183438 h 1968406"/>
                <a:gd name="connsiteX10-285" fmla="*/ 2879543 w 8967629"/>
                <a:gd name="connsiteY10-286" fmla="*/ 11988 h 1968406"/>
                <a:gd name="connsiteX11-287" fmla="*/ 650693 w 8967629"/>
                <a:gd name="connsiteY11-288" fmla="*/ 183438 h 1968406"/>
                <a:gd name="connsiteX0-289" fmla="*/ 650693 w 8967629"/>
                <a:gd name="connsiteY0-290" fmla="*/ 183438 h 1958881"/>
                <a:gd name="connsiteX1-291" fmla="*/ 79193 w 8967629"/>
                <a:gd name="connsiteY1-292" fmla="*/ 1059738 h 1958881"/>
                <a:gd name="connsiteX2-293" fmla="*/ 307793 w 8967629"/>
                <a:gd name="connsiteY2-294" fmla="*/ 1802688 h 1958881"/>
                <a:gd name="connsiteX3-295" fmla="*/ 2822393 w 8967629"/>
                <a:gd name="connsiteY3-296" fmla="*/ 1878888 h 1958881"/>
                <a:gd name="connsiteX4-297" fmla="*/ 3889193 w 8967629"/>
                <a:gd name="connsiteY4-298" fmla="*/ 1916988 h 1958881"/>
                <a:gd name="connsiteX5-299" fmla="*/ 6460943 w 8967629"/>
                <a:gd name="connsiteY5-300" fmla="*/ 1955088 h 1958881"/>
                <a:gd name="connsiteX6-301" fmla="*/ 8537393 w 8967629"/>
                <a:gd name="connsiteY6-302" fmla="*/ 1669338 h 1958881"/>
                <a:gd name="connsiteX7-303" fmla="*/ 8956493 w 8967629"/>
                <a:gd name="connsiteY7-304" fmla="*/ 754938 h 1958881"/>
                <a:gd name="connsiteX8-305" fmla="*/ 8308793 w 8967629"/>
                <a:gd name="connsiteY8-306" fmla="*/ 297738 h 1958881"/>
                <a:gd name="connsiteX9-307" fmla="*/ 5622743 w 8967629"/>
                <a:gd name="connsiteY9-308" fmla="*/ 183438 h 1958881"/>
                <a:gd name="connsiteX10-309" fmla="*/ 2879543 w 8967629"/>
                <a:gd name="connsiteY10-310" fmla="*/ 11988 h 1958881"/>
                <a:gd name="connsiteX11-311" fmla="*/ 650693 w 8967629"/>
                <a:gd name="connsiteY11-312" fmla="*/ 183438 h 1958881"/>
                <a:gd name="connsiteX0-313" fmla="*/ 650693 w 8967629"/>
                <a:gd name="connsiteY0-314" fmla="*/ 183438 h 1974386"/>
                <a:gd name="connsiteX1-315" fmla="*/ 79193 w 8967629"/>
                <a:gd name="connsiteY1-316" fmla="*/ 1059738 h 1974386"/>
                <a:gd name="connsiteX2-317" fmla="*/ 307793 w 8967629"/>
                <a:gd name="connsiteY2-318" fmla="*/ 1802688 h 1974386"/>
                <a:gd name="connsiteX3-319" fmla="*/ 2822393 w 8967629"/>
                <a:gd name="connsiteY3-320" fmla="*/ 1878888 h 1974386"/>
                <a:gd name="connsiteX4-321" fmla="*/ 3889193 w 8967629"/>
                <a:gd name="connsiteY4-322" fmla="*/ 1916988 h 1974386"/>
                <a:gd name="connsiteX5-323" fmla="*/ 6460943 w 8967629"/>
                <a:gd name="connsiteY5-324" fmla="*/ 1955088 h 1974386"/>
                <a:gd name="connsiteX6-325" fmla="*/ 8537393 w 8967629"/>
                <a:gd name="connsiteY6-326" fmla="*/ 1669338 h 1974386"/>
                <a:gd name="connsiteX7-327" fmla="*/ 8956493 w 8967629"/>
                <a:gd name="connsiteY7-328" fmla="*/ 754938 h 1974386"/>
                <a:gd name="connsiteX8-329" fmla="*/ 8308793 w 8967629"/>
                <a:gd name="connsiteY8-330" fmla="*/ 297738 h 1974386"/>
                <a:gd name="connsiteX9-331" fmla="*/ 5622743 w 8967629"/>
                <a:gd name="connsiteY9-332" fmla="*/ 183438 h 1974386"/>
                <a:gd name="connsiteX10-333" fmla="*/ 2879543 w 8967629"/>
                <a:gd name="connsiteY10-334" fmla="*/ 11988 h 1974386"/>
                <a:gd name="connsiteX11-335" fmla="*/ 650693 w 8967629"/>
                <a:gd name="connsiteY11-336" fmla="*/ 183438 h 1974386"/>
                <a:gd name="connsiteX0-337" fmla="*/ 718633 w 9035569"/>
                <a:gd name="connsiteY0-338" fmla="*/ 183438 h 1970142"/>
                <a:gd name="connsiteX1-339" fmla="*/ 147133 w 9035569"/>
                <a:gd name="connsiteY1-340" fmla="*/ 1059738 h 1970142"/>
                <a:gd name="connsiteX2-341" fmla="*/ 375733 w 9035569"/>
                <a:gd name="connsiteY2-342" fmla="*/ 1802688 h 1970142"/>
                <a:gd name="connsiteX3-343" fmla="*/ 3957133 w 9035569"/>
                <a:gd name="connsiteY3-344" fmla="*/ 1916988 h 1970142"/>
                <a:gd name="connsiteX4-345" fmla="*/ 6528883 w 9035569"/>
                <a:gd name="connsiteY4-346" fmla="*/ 1955088 h 1970142"/>
                <a:gd name="connsiteX5-347" fmla="*/ 8605333 w 9035569"/>
                <a:gd name="connsiteY5-348" fmla="*/ 1669338 h 1970142"/>
                <a:gd name="connsiteX6-349" fmla="*/ 9024433 w 9035569"/>
                <a:gd name="connsiteY6-350" fmla="*/ 754938 h 1970142"/>
                <a:gd name="connsiteX7-351" fmla="*/ 8376733 w 9035569"/>
                <a:gd name="connsiteY7-352" fmla="*/ 297738 h 1970142"/>
                <a:gd name="connsiteX8-353" fmla="*/ 5690683 w 9035569"/>
                <a:gd name="connsiteY8-354" fmla="*/ 183438 h 1970142"/>
                <a:gd name="connsiteX9-355" fmla="*/ 2947483 w 9035569"/>
                <a:gd name="connsiteY9-356" fmla="*/ 11988 h 1970142"/>
                <a:gd name="connsiteX10-357" fmla="*/ 718633 w 9035569"/>
                <a:gd name="connsiteY10-358" fmla="*/ 183438 h 1970142"/>
                <a:gd name="connsiteX0-359" fmla="*/ 718633 w 9035569"/>
                <a:gd name="connsiteY0-360" fmla="*/ 183438 h 1962283"/>
                <a:gd name="connsiteX1-361" fmla="*/ 147133 w 9035569"/>
                <a:gd name="connsiteY1-362" fmla="*/ 1059738 h 1962283"/>
                <a:gd name="connsiteX2-363" fmla="*/ 375733 w 9035569"/>
                <a:gd name="connsiteY2-364" fmla="*/ 1802688 h 1962283"/>
                <a:gd name="connsiteX3-365" fmla="*/ 3957133 w 9035569"/>
                <a:gd name="connsiteY3-366" fmla="*/ 1916988 h 1962283"/>
                <a:gd name="connsiteX4-367" fmla="*/ 6528883 w 9035569"/>
                <a:gd name="connsiteY4-368" fmla="*/ 1955088 h 1962283"/>
                <a:gd name="connsiteX5-369" fmla="*/ 8605333 w 9035569"/>
                <a:gd name="connsiteY5-370" fmla="*/ 1669338 h 1962283"/>
                <a:gd name="connsiteX6-371" fmla="*/ 9024433 w 9035569"/>
                <a:gd name="connsiteY6-372" fmla="*/ 754938 h 1962283"/>
                <a:gd name="connsiteX7-373" fmla="*/ 8376733 w 9035569"/>
                <a:gd name="connsiteY7-374" fmla="*/ 297738 h 1962283"/>
                <a:gd name="connsiteX8-375" fmla="*/ 5690683 w 9035569"/>
                <a:gd name="connsiteY8-376" fmla="*/ 183438 h 1962283"/>
                <a:gd name="connsiteX9-377" fmla="*/ 2947483 w 9035569"/>
                <a:gd name="connsiteY9-378" fmla="*/ 11988 h 1962283"/>
                <a:gd name="connsiteX10-379" fmla="*/ 718633 w 9035569"/>
                <a:gd name="connsiteY10-380" fmla="*/ 183438 h 1962283"/>
                <a:gd name="connsiteX0-381" fmla="*/ 718633 w 9035569"/>
                <a:gd name="connsiteY0-382" fmla="*/ 72229 h 1851074"/>
                <a:gd name="connsiteX1-383" fmla="*/ 147133 w 9035569"/>
                <a:gd name="connsiteY1-384" fmla="*/ 948529 h 1851074"/>
                <a:gd name="connsiteX2-385" fmla="*/ 375733 w 9035569"/>
                <a:gd name="connsiteY2-386" fmla="*/ 1691479 h 1851074"/>
                <a:gd name="connsiteX3-387" fmla="*/ 3957133 w 9035569"/>
                <a:gd name="connsiteY3-388" fmla="*/ 1805779 h 1851074"/>
                <a:gd name="connsiteX4-389" fmla="*/ 6528883 w 9035569"/>
                <a:gd name="connsiteY4-390" fmla="*/ 1843879 h 1851074"/>
                <a:gd name="connsiteX5-391" fmla="*/ 8605333 w 9035569"/>
                <a:gd name="connsiteY5-392" fmla="*/ 1558129 h 1851074"/>
                <a:gd name="connsiteX6-393" fmla="*/ 9024433 w 9035569"/>
                <a:gd name="connsiteY6-394" fmla="*/ 643729 h 1851074"/>
                <a:gd name="connsiteX7-395" fmla="*/ 8376733 w 9035569"/>
                <a:gd name="connsiteY7-396" fmla="*/ 186529 h 1851074"/>
                <a:gd name="connsiteX8-397" fmla="*/ 5690683 w 9035569"/>
                <a:gd name="connsiteY8-398" fmla="*/ 72229 h 1851074"/>
                <a:gd name="connsiteX9-399" fmla="*/ 2852233 w 9035569"/>
                <a:gd name="connsiteY9-400" fmla="*/ 15079 h 1851074"/>
                <a:gd name="connsiteX10-401" fmla="*/ 718633 w 9035569"/>
                <a:gd name="connsiteY10-402" fmla="*/ 72229 h 18510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65A352CF-53C3-8E2C-F4B1-C7850EF3C64E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-1" fmla="*/ 650693 w 8967629"/>
                <a:gd name="connsiteY0-2" fmla="*/ 145791 h 1930759"/>
                <a:gd name="connsiteX1-3" fmla="*/ 79193 w 8967629"/>
                <a:gd name="connsiteY1-4" fmla="*/ 964941 h 1930759"/>
                <a:gd name="connsiteX2-5" fmla="*/ 307793 w 8967629"/>
                <a:gd name="connsiteY2-6" fmla="*/ 1765041 h 1930759"/>
                <a:gd name="connsiteX3-7" fmla="*/ 2822393 w 8967629"/>
                <a:gd name="connsiteY3-8" fmla="*/ 1841241 h 1930759"/>
                <a:gd name="connsiteX4-9" fmla="*/ 3889193 w 8967629"/>
                <a:gd name="connsiteY4-10" fmla="*/ 1879341 h 1930759"/>
                <a:gd name="connsiteX5-11" fmla="*/ 6460943 w 8967629"/>
                <a:gd name="connsiteY5-12" fmla="*/ 1917441 h 1930759"/>
                <a:gd name="connsiteX6-13" fmla="*/ 8537393 w 8967629"/>
                <a:gd name="connsiteY6-14" fmla="*/ 1631691 h 1930759"/>
                <a:gd name="connsiteX7-15" fmla="*/ 8956493 w 8967629"/>
                <a:gd name="connsiteY7-16" fmla="*/ 717291 h 1930759"/>
                <a:gd name="connsiteX8-17" fmla="*/ 8308793 w 8967629"/>
                <a:gd name="connsiteY8-18" fmla="*/ 260091 h 1930759"/>
                <a:gd name="connsiteX9-19" fmla="*/ 5298893 w 8967629"/>
                <a:gd name="connsiteY9-20" fmla="*/ 298191 h 1930759"/>
                <a:gd name="connsiteX10-21" fmla="*/ 2898593 w 8967629"/>
                <a:gd name="connsiteY10-22" fmla="*/ 12441 h 1930759"/>
                <a:gd name="connsiteX11-23" fmla="*/ 650693 w 8967629"/>
                <a:gd name="connsiteY11-24" fmla="*/ 145791 h 1930759"/>
                <a:gd name="connsiteX0-25" fmla="*/ 650693 w 8967629"/>
                <a:gd name="connsiteY0-26" fmla="*/ 134843 h 1919811"/>
                <a:gd name="connsiteX1-27" fmla="*/ 79193 w 8967629"/>
                <a:gd name="connsiteY1-28" fmla="*/ 953993 h 1919811"/>
                <a:gd name="connsiteX2-29" fmla="*/ 307793 w 8967629"/>
                <a:gd name="connsiteY2-30" fmla="*/ 1754093 h 1919811"/>
                <a:gd name="connsiteX3-31" fmla="*/ 2822393 w 8967629"/>
                <a:gd name="connsiteY3-32" fmla="*/ 1830293 h 1919811"/>
                <a:gd name="connsiteX4-33" fmla="*/ 3889193 w 8967629"/>
                <a:gd name="connsiteY4-34" fmla="*/ 1868393 h 1919811"/>
                <a:gd name="connsiteX5-35" fmla="*/ 6460943 w 8967629"/>
                <a:gd name="connsiteY5-36" fmla="*/ 1906493 h 1919811"/>
                <a:gd name="connsiteX6-37" fmla="*/ 8537393 w 8967629"/>
                <a:gd name="connsiteY6-38" fmla="*/ 1620743 h 1919811"/>
                <a:gd name="connsiteX7-39" fmla="*/ 8956493 w 8967629"/>
                <a:gd name="connsiteY7-40" fmla="*/ 706343 h 1919811"/>
                <a:gd name="connsiteX8-41" fmla="*/ 8308793 w 8967629"/>
                <a:gd name="connsiteY8-42" fmla="*/ 249143 h 1919811"/>
                <a:gd name="connsiteX9-43" fmla="*/ 5622743 w 8967629"/>
                <a:gd name="connsiteY9-44" fmla="*/ 134843 h 1919811"/>
                <a:gd name="connsiteX10-45" fmla="*/ 2898593 w 8967629"/>
                <a:gd name="connsiteY10-46" fmla="*/ 1493 h 1919811"/>
                <a:gd name="connsiteX11-47" fmla="*/ 650693 w 8967629"/>
                <a:gd name="connsiteY11-48" fmla="*/ 134843 h 1919811"/>
                <a:gd name="connsiteX0-49" fmla="*/ 650693 w 8967629"/>
                <a:gd name="connsiteY0-50" fmla="*/ 134843 h 1919811"/>
                <a:gd name="connsiteX1-51" fmla="*/ 79193 w 8967629"/>
                <a:gd name="connsiteY1-52" fmla="*/ 953993 h 1919811"/>
                <a:gd name="connsiteX2-53" fmla="*/ 307793 w 8967629"/>
                <a:gd name="connsiteY2-54" fmla="*/ 1754093 h 1919811"/>
                <a:gd name="connsiteX3-55" fmla="*/ 2822393 w 8967629"/>
                <a:gd name="connsiteY3-56" fmla="*/ 1830293 h 1919811"/>
                <a:gd name="connsiteX4-57" fmla="*/ 3889193 w 8967629"/>
                <a:gd name="connsiteY4-58" fmla="*/ 1868393 h 1919811"/>
                <a:gd name="connsiteX5-59" fmla="*/ 6460943 w 8967629"/>
                <a:gd name="connsiteY5-60" fmla="*/ 1906493 h 1919811"/>
                <a:gd name="connsiteX6-61" fmla="*/ 8537393 w 8967629"/>
                <a:gd name="connsiteY6-62" fmla="*/ 1620743 h 1919811"/>
                <a:gd name="connsiteX7-63" fmla="*/ 8956493 w 8967629"/>
                <a:gd name="connsiteY7-64" fmla="*/ 706343 h 1919811"/>
                <a:gd name="connsiteX8-65" fmla="*/ 8308793 w 8967629"/>
                <a:gd name="connsiteY8-66" fmla="*/ 249143 h 1919811"/>
                <a:gd name="connsiteX9-67" fmla="*/ 5622743 w 8967629"/>
                <a:gd name="connsiteY9-68" fmla="*/ 134843 h 1919811"/>
                <a:gd name="connsiteX10-69" fmla="*/ 2898593 w 8967629"/>
                <a:gd name="connsiteY10-70" fmla="*/ 1493 h 1919811"/>
                <a:gd name="connsiteX11-71" fmla="*/ 650693 w 8967629"/>
                <a:gd name="connsiteY11-72" fmla="*/ 134843 h 1919811"/>
                <a:gd name="connsiteX0-73" fmla="*/ 650693 w 8967629"/>
                <a:gd name="connsiteY0-74" fmla="*/ 134843 h 1919811"/>
                <a:gd name="connsiteX1-75" fmla="*/ 79193 w 8967629"/>
                <a:gd name="connsiteY1-76" fmla="*/ 953993 h 1919811"/>
                <a:gd name="connsiteX2-77" fmla="*/ 307793 w 8967629"/>
                <a:gd name="connsiteY2-78" fmla="*/ 1754093 h 1919811"/>
                <a:gd name="connsiteX3-79" fmla="*/ 2822393 w 8967629"/>
                <a:gd name="connsiteY3-80" fmla="*/ 1830293 h 1919811"/>
                <a:gd name="connsiteX4-81" fmla="*/ 3889193 w 8967629"/>
                <a:gd name="connsiteY4-82" fmla="*/ 1868393 h 1919811"/>
                <a:gd name="connsiteX5-83" fmla="*/ 6460943 w 8967629"/>
                <a:gd name="connsiteY5-84" fmla="*/ 1906493 h 1919811"/>
                <a:gd name="connsiteX6-85" fmla="*/ 8537393 w 8967629"/>
                <a:gd name="connsiteY6-86" fmla="*/ 1620743 h 1919811"/>
                <a:gd name="connsiteX7-87" fmla="*/ 8956493 w 8967629"/>
                <a:gd name="connsiteY7-88" fmla="*/ 706343 h 1919811"/>
                <a:gd name="connsiteX8-89" fmla="*/ 8308793 w 8967629"/>
                <a:gd name="connsiteY8-90" fmla="*/ 249143 h 1919811"/>
                <a:gd name="connsiteX9-91" fmla="*/ 5622743 w 8967629"/>
                <a:gd name="connsiteY9-92" fmla="*/ 134843 h 1919811"/>
                <a:gd name="connsiteX10-93" fmla="*/ 2898593 w 8967629"/>
                <a:gd name="connsiteY10-94" fmla="*/ 1493 h 1919811"/>
                <a:gd name="connsiteX11-95" fmla="*/ 650693 w 8967629"/>
                <a:gd name="connsiteY11-96" fmla="*/ 134843 h 1919811"/>
                <a:gd name="connsiteX0-97" fmla="*/ 650693 w 8967629"/>
                <a:gd name="connsiteY0-98" fmla="*/ 168172 h 1953140"/>
                <a:gd name="connsiteX1-99" fmla="*/ 79193 w 8967629"/>
                <a:gd name="connsiteY1-100" fmla="*/ 987322 h 1953140"/>
                <a:gd name="connsiteX2-101" fmla="*/ 307793 w 8967629"/>
                <a:gd name="connsiteY2-102" fmla="*/ 1787422 h 1953140"/>
                <a:gd name="connsiteX3-103" fmla="*/ 2822393 w 8967629"/>
                <a:gd name="connsiteY3-104" fmla="*/ 1863622 h 1953140"/>
                <a:gd name="connsiteX4-105" fmla="*/ 3889193 w 8967629"/>
                <a:gd name="connsiteY4-106" fmla="*/ 1901722 h 1953140"/>
                <a:gd name="connsiteX5-107" fmla="*/ 6460943 w 8967629"/>
                <a:gd name="connsiteY5-108" fmla="*/ 1939822 h 1953140"/>
                <a:gd name="connsiteX6-109" fmla="*/ 8537393 w 8967629"/>
                <a:gd name="connsiteY6-110" fmla="*/ 1654072 h 1953140"/>
                <a:gd name="connsiteX7-111" fmla="*/ 8956493 w 8967629"/>
                <a:gd name="connsiteY7-112" fmla="*/ 739672 h 1953140"/>
                <a:gd name="connsiteX8-113" fmla="*/ 8308793 w 8967629"/>
                <a:gd name="connsiteY8-114" fmla="*/ 282472 h 1953140"/>
                <a:gd name="connsiteX9-115" fmla="*/ 5622743 w 8967629"/>
                <a:gd name="connsiteY9-116" fmla="*/ 168172 h 1953140"/>
                <a:gd name="connsiteX10-117" fmla="*/ 2898593 w 8967629"/>
                <a:gd name="connsiteY10-118" fmla="*/ 34822 h 1953140"/>
                <a:gd name="connsiteX11-119" fmla="*/ 650693 w 8967629"/>
                <a:gd name="connsiteY11-120" fmla="*/ 168172 h 1953140"/>
                <a:gd name="connsiteX0-121" fmla="*/ 650693 w 8967629"/>
                <a:gd name="connsiteY0-122" fmla="*/ 101243 h 1886211"/>
                <a:gd name="connsiteX1-123" fmla="*/ 79193 w 8967629"/>
                <a:gd name="connsiteY1-124" fmla="*/ 920393 h 1886211"/>
                <a:gd name="connsiteX2-125" fmla="*/ 307793 w 8967629"/>
                <a:gd name="connsiteY2-126" fmla="*/ 1720493 h 1886211"/>
                <a:gd name="connsiteX3-127" fmla="*/ 2822393 w 8967629"/>
                <a:gd name="connsiteY3-128" fmla="*/ 1796693 h 1886211"/>
                <a:gd name="connsiteX4-129" fmla="*/ 3889193 w 8967629"/>
                <a:gd name="connsiteY4-130" fmla="*/ 1834793 h 1886211"/>
                <a:gd name="connsiteX5-131" fmla="*/ 6460943 w 8967629"/>
                <a:gd name="connsiteY5-132" fmla="*/ 1872893 h 1886211"/>
                <a:gd name="connsiteX6-133" fmla="*/ 8537393 w 8967629"/>
                <a:gd name="connsiteY6-134" fmla="*/ 1587143 h 1886211"/>
                <a:gd name="connsiteX7-135" fmla="*/ 8956493 w 8967629"/>
                <a:gd name="connsiteY7-136" fmla="*/ 672743 h 1886211"/>
                <a:gd name="connsiteX8-137" fmla="*/ 8308793 w 8967629"/>
                <a:gd name="connsiteY8-138" fmla="*/ 215543 h 1886211"/>
                <a:gd name="connsiteX9-139" fmla="*/ 5622743 w 8967629"/>
                <a:gd name="connsiteY9-140" fmla="*/ 101243 h 1886211"/>
                <a:gd name="connsiteX10-141" fmla="*/ 2860493 w 8967629"/>
                <a:gd name="connsiteY10-142" fmla="*/ 63143 h 1886211"/>
                <a:gd name="connsiteX11-143" fmla="*/ 650693 w 8967629"/>
                <a:gd name="connsiteY11-144" fmla="*/ 101243 h 1886211"/>
                <a:gd name="connsiteX0-145" fmla="*/ 650693 w 8967629"/>
                <a:gd name="connsiteY0-146" fmla="*/ 200038 h 1985006"/>
                <a:gd name="connsiteX1-147" fmla="*/ 79193 w 8967629"/>
                <a:gd name="connsiteY1-148" fmla="*/ 1019188 h 1985006"/>
                <a:gd name="connsiteX2-149" fmla="*/ 307793 w 8967629"/>
                <a:gd name="connsiteY2-150" fmla="*/ 1819288 h 1985006"/>
                <a:gd name="connsiteX3-151" fmla="*/ 2822393 w 8967629"/>
                <a:gd name="connsiteY3-152" fmla="*/ 1895488 h 1985006"/>
                <a:gd name="connsiteX4-153" fmla="*/ 3889193 w 8967629"/>
                <a:gd name="connsiteY4-154" fmla="*/ 1933588 h 1985006"/>
                <a:gd name="connsiteX5-155" fmla="*/ 6460943 w 8967629"/>
                <a:gd name="connsiteY5-156" fmla="*/ 1971688 h 1985006"/>
                <a:gd name="connsiteX6-157" fmla="*/ 8537393 w 8967629"/>
                <a:gd name="connsiteY6-158" fmla="*/ 1685938 h 1985006"/>
                <a:gd name="connsiteX7-159" fmla="*/ 8956493 w 8967629"/>
                <a:gd name="connsiteY7-160" fmla="*/ 771538 h 1985006"/>
                <a:gd name="connsiteX8-161" fmla="*/ 8308793 w 8967629"/>
                <a:gd name="connsiteY8-162" fmla="*/ 314338 h 1985006"/>
                <a:gd name="connsiteX9-163" fmla="*/ 5622743 w 8967629"/>
                <a:gd name="connsiteY9-164" fmla="*/ 200038 h 1985006"/>
                <a:gd name="connsiteX10-165" fmla="*/ 2879543 w 8967629"/>
                <a:gd name="connsiteY10-166" fmla="*/ 28588 h 1985006"/>
                <a:gd name="connsiteX11-167" fmla="*/ 650693 w 8967629"/>
                <a:gd name="connsiteY11-168" fmla="*/ 200038 h 1985006"/>
                <a:gd name="connsiteX0-169" fmla="*/ 650693 w 8967629"/>
                <a:gd name="connsiteY0-170" fmla="*/ 227800 h 2012768"/>
                <a:gd name="connsiteX1-171" fmla="*/ 79193 w 8967629"/>
                <a:gd name="connsiteY1-172" fmla="*/ 1046950 h 2012768"/>
                <a:gd name="connsiteX2-173" fmla="*/ 307793 w 8967629"/>
                <a:gd name="connsiteY2-174" fmla="*/ 1847050 h 2012768"/>
                <a:gd name="connsiteX3-175" fmla="*/ 2822393 w 8967629"/>
                <a:gd name="connsiteY3-176" fmla="*/ 1923250 h 2012768"/>
                <a:gd name="connsiteX4-177" fmla="*/ 3889193 w 8967629"/>
                <a:gd name="connsiteY4-178" fmla="*/ 1961350 h 2012768"/>
                <a:gd name="connsiteX5-179" fmla="*/ 6460943 w 8967629"/>
                <a:gd name="connsiteY5-180" fmla="*/ 1999450 h 2012768"/>
                <a:gd name="connsiteX6-181" fmla="*/ 8537393 w 8967629"/>
                <a:gd name="connsiteY6-182" fmla="*/ 1713700 h 2012768"/>
                <a:gd name="connsiteX7-183" fmla="*/ 8956493 w 8967629"/>
                <a:gd name="connsiteY7-184" fmla="*/ 799300 h 2012768"/>
                <a:gd name="connsiteX8-185" fmla="*/ 8308793 w 8967629"/>
                <a:gd name="connsiteY8-186" fmla="*/ 342100 h 2012768"/>
                <a:gd name="connsiteX9-187" fmla="*/ 5622743 w 8967629"/>
                <a:gd name="connsiteY9-188" fmla="*/ 227800 h 2012768"/>
                <a:gd name="connsiteX10-189" fmla="*/ 2879543 w 8967629"/>
                <a:gd name="connsiteY10-190" fmla="*/ 56350 h 2012768"/>
                <a:gd name="connsiteX11-191" fmla="*/ 650693 w 8967629"/>
                <a:gd name="connsiteY11-192" fmla="*/ 227800 h 2012768"/>
                <a:gd name="connsiteX0-193" fmla="*/ 650693 w 8967629"/>
                <a:gd name="connsiteY0-194" fmla="*/ 183438 h 1968406"/>
                <a:gd name="connsiteX1-195" fmla="*/ 79193 w 8967629"/>
                <a:gd name="connsiteY1-196" fmla="*/ 1002588 h 1968406"/>
                <a:gd name="connsiteX2-197" fmla="*/ 307793 w 8967629"/>
                <a:gd name="connsiteY2-198" fmla="*/ 1802688 h 1968406"/>
                <a:gd name="connsiteX3-199" fmla="*/ 2822393 w 8967629"/>
                <a:gd name="connsiteY3-200" fmla="*/ 1878888 h 1968406"/>
                <a:gd name="connsiteX4-201" fmla="*/ 3889193 w 8967629"/>
                <a:gd name="connsiteY4-202" fmla="*/ 1916988 h 1968406"/>
                <a:gd name="connsiteX5-203" fmla="*/ 6460943 w 8967629"/>
                <a:gd name="connsiteY5-204" fmla="*/ 1955088 h 1968406"/>
                <a:gd name="connsiteX6-205" fmla="*/ 8537393 w 8967629"/>
                <a:gd name="connsiteY6-206" fmla="*/ 1669338 h 1968406"/>
                <a:gd name="connsiteX7-207" fmla="*/ 8956493 w 8967629"/>
                <a:gd name="connsiteY7-208" fmla="*/ 754938 h 1968406"/>
                <a:gd name="connsiteX8-209" fmla="*/ 8308793 w 8967629"/>
                <a:gd name="connsiteY8-210" fmla="*/ 297738 h 1968406"/>
                <a:gd name="connsiteX9-211" fmla="*/ 5622743 w 8967629"/>
                <a:gd name="connsiteY9-212" fmla="*/ 183438 h 1968406"/>
                <a:gd name="connsiteX10-213" fmla="*/ 2879543 w 8967629"/>
                <a:gd name="connsiteY10-214" fmla="*/ 11988 h 1968406"/>
                <a:gd name="connsiteX11-215" fmla="*/ 650693 w 8967629"/>
                <a:gd name="connsiteY11-216" fmla="*/ 183438 h 1968406"/>
                <a:gd name="connsiteX0-217" fmla="*/ 650693 w 8967629"/>
                <a:gd name="connsiteY0-218" fmla="*/ 183438 h 1968406"/>
                <a:gd name="connsiteX1-219" fmla="*/ 79193 w 8967629"/>
                <a:gd name="connsiteY1-220" fmla="*/ 1002588 h 1968406"/>
                <a:gd name="connsiteX2-221" fmla="*/ 307793 w 8967629"/>
                <a:gd name="connsiteY2-222" fmla="*/ 1802688 h 1968406"/>
                <a:gd name="connsiteX3-223" fmla="*/ 2822393 w 8967629"/>
                <a:gd name="connsiteY3-224" fmla="*/ 1878888 h 1968406"/>
                <a:gd name="connsiteX4-225" fmla="*/ 3889193 w 8967629"/>
                <a:gd name="connsiteY4-226" fmla="*/ 1916988 h 1968406"/>
                <a:gd name="connsiteX5-227" fmla="*/ 6460943 w 8967629"/>
                <a:gd name="connsiteY5-228" fmla="*/ 1955088 h 1968406"/>
                <a:gd name="connsiteX6-229" fmla="*/ 8537393 w 8967629"/>
                <a:gd name="connsiteY6-230" fmla="*/ 1669338 h 1968406"/>
                <a:gd name="connsiteX7-231" fmla="*/ 8956493 w 8967629"/>
                <a:gd name="connsiteY7-232" fmla="*/ 754938 h 1968406"/>
                <a:gd name="connsiteX8-233" fmla="*/ 8308793 w 8967629"/>
                <a:gd name="connsiteY8-234" fmla="*/ 297738 h 1968406"/>
                <a:gd name="connsiteX9-235" fmla="*/ 5622743 w 8967629"/>
                <a:gd name="connsiteY9-236" fmla="*/ 183438 h 1968406"/>
                <a:gd name="connsiteX10-237" fmla="*/ 2879543 w 8967629"/>
                <a:gd name="connsiteY10-238" fmla="*/ 11988 h 1968406"/>
                <a:gd name="connsiteX11-239" fmla="*/ 650693 w 8967629"/>
                <a:gd name="connsiteY11-240" fmla="*/ 183438 h 1968406"/>
                <a:gd name="connsiteX0-241" fmla="*/ 650693 w 8967629"/>
                <a:gd name="connsiteY0-242" fmla="*/ 183438 h 1968406"/>
                <a:gd name="connsiteX1-243" fmla="*/ 79193 w 8967629"/>
                <a:gd name="connsiteY1-244" fmla="*/ 1002588 h 1968406"/>
                <a:gd name="connsiteX2-245" fmla="*/ 307793 w 8967629"/>
                <a:gd name="connsiteY2-246" fmla="*/ 1802688 h 1968406"/>
                <a:gd name="connsiteX3-247" fmla="*/ 2822393 w 8967629"/>
                <a:gd name="connsiteY3-248" fmla="*/ 1878888 h 1968406"/>
                <a:gd name="connsiteX4-249" fmla="*/ 3889193 w 8967629"/>
                <a:gd name="connsiteY4-250" fmla="*/ 1916988 h 1968406"/>
                <a:gd name="connsiteX5-251" fmla="*/ 6460943 w 8967629"/>
                <a:gd name="connsiteY5-252" fmla="*/ 1955088 h 1968406"/>
                <a:gd name="connsiteX6-253" fmla="*/ 8537393 w 8967629"/>
                <a:gd name="connsiteY6-254" fmla="*/ 1669338 h 1968406"/>
                <a:gd name="connsiteX7-255" fmla="*/ 8956493 w 8967629"/>
                <a:gd name="connsiteY7-256" fmla="*/ 754938 h 1968406"/>
                <a:gd name="connsiteX8-257" fmla="*/ 8308793 w 8967629"/>
                <a:gd name="connsiteY8-258" fmla="*/ 297738 h 1968406"/>
                <a:gd name="connsiteX9-259" fmla="*/ 5622743 w 8967629"/>
                <a:gd name="connsiteY9-260" fmla="*/ 183438 h 1968406"/>
                <a:gd name="connsiteX10-261" fmla="*/ 2879543 w 8967629"/>
                <a:gd name="connsiteY10-262" fmla="*/ 11988 h 1968406"/>
                <a:gd name="connsiteX11-263" fmla="*/ 650693 w 8967629"/>
                <a:gd name="connsiteY11-264" fmla="*/ 183438 h 1968406"/>
                <a:gd name="connsiteX0-265" fmla="*/ 650693 w 8967629"/>
                <a:gd name="connsiteY0-266" fmla="*/ 183438 h 1968406"/>
                <a:gd name="connsiteX1-267" fmla="*/ 79193 w 8967629"/>
                <a:gd name="connsiteY1-268" fmla="*/ 1059738 h 1968406"/>
                <a:gd name="connsiteX2-269" fmla="*/ 307793 w 8967629"/>
                <a:gd name="connsiteY2-270" fmla="*/ 1802688 h 1968406"/>
                <a:gd name="connsiteX3-271" fmla="*/ 2822393 w 8967629"/>
                <a:gd name="connsiteY3-272" fmla="*/ 1878888 h 1968406"/>
                <a:gd name="connsiteX4-273" fmla="*/ 3889193 w 8967629"/>
                <a:gd name="connsiteY4-274" fmla="*/ 1916988 h 1968406"/>
                <a:gd name="connsiteX5-275" fmla="*/ 6460943 w 8967629"/>
                <a:gd name="connsiteY5-276" fmla="*/ 1955088 h 1968406"/>
                <a:gd name="connsiteX6-277" fmla="*/ 8537393 w 8967629"/>
                <a:gd name="connsiteY6-278" fmla="*/ 1669338 h 1968406"/>
                <a:gd name="connsiteX7-279" fmla="*/ 8956493 w 8967629"/>
                <a:gd name="connsiteY7-280" fmla="*/ 754938 h 1968406"/>
                <a:gd name="connsiteX8-281" fmla="*/ 8308793 w 8967629"/>
                <a:gd name="connsiteY8-282" fmla="*/ 297738 h 1968406"/>
                <a:gd name="connsiteX9-283" fmla="*/ 5622743 w 8967629"/>
                <a:gd name="connsiteY9-284" fmla="*/ 183438 h 1968406"/>
                <a:gd name="connsiteX10-285" fmla="*/ 2879543 w 8967629"/>
                <a:gd name="connsiteY10-286" fmla="*/ 11988 h 1968406"/>
                <a:gd name="connsiteX11-287" fmla="*/ 650693 w 8967629"/>
                <a:gd name="connsiteY11-288" fmla="*/ 183438 h 1968406"/>
                <a:gd name="connsiteX0-289" fmla="*/ 650693 w 8967629"/>
                <a:gd name="connsiteY0-290" fmla="*/ 183438 h 1958881"/>
                <a:gd name="connsiteX1-291" fmla="*/ 79193 w 8967629"/>
                <a:gd name="connsiteY1-292" fmla="*/ 1059738 h 1958881"/>
                <a:gd name="connsiteX2-293" fmla="*/ 307793 w 8967629"/>
                <a:gd name="connsiteY2-294" fmla="*/ 1802688 h 1958881"/>
                <a:gd name="connsiteX3-295" fmla="*/ 2822393 w 8967629"/>
                <a:gd name="connsiteY3-296" fmla="*/ 1878888 h 1958881"/>
                <a:gd name="connsiteX4-297" fmla="*/ 3889193 w 8967629"/>
                <a:gd name="connsiteY4-298" fmla="*/ 1916988 h 1958881"/>
                <a:gd name="connsiteX5-299" fmla="*/ 6460943 w 8967629"/>
                <a:gd name="connsiteY5-300" fmla="*/ 1955088 h 1958881"/>
                <a:gd name="connsiteX6-301" fmla="*/ 8537393 w 8967629"/>
                <a:gd name="connsiteY6-302" fmla="*/ 1669338 h 1958881"/>
                <a:gd name="connsiteX7-303" fmla="*/ 8956493 w 8967629"/>
                <a:gd name="connsiteY7-304" fmla="*/ 754938 h 1958881"/>
                <a:gd name="connsiteX8-305" fmla="*/ 8308793 w 8967629"/>
                <a:gd name="connsiteY8-306" fmla="*/ 297738 h 1958881"/>
                <a:gd name="connsiteX9-307" fmla="*/ 5622743 w 8967629"/>
                <a:gd name="connsiteY9-308" fmla="*/ 183438 h 1958881"/>
                <a:gd name="connsiteX10-309" fmla="*/ 2879543 w 8967629"/>
                <a:gd name="connsiteY10-310" fmla="*/ 11988 h 1958881"/>
                <a:gd name="connsiteX11-311" fmla="*/ 650693 w 8967629"/>
                <a:gd name="connsiteY11-312" fmla="*/ 183438 h 1958881"/>
                <a:gd name="connsiteX0-313" fmla="*/ 650693 w 8967629"/>
                <a:gd name="connsiteY0-314" fmla="*/ 183438 h 1974386"/>
                <a:gd name="connsiteX1-315" fmla="*/ 79193 w 8967629"/>
                <a:gd name="connsiteY1-316" fmla="*/ 1059738 h 1974386"/>
                <a:gd name="connsiteX2-317" fmla="*/ 307793 w 8967629"/>
                <a:gd name="connsiteY2-318" fmla="*/ 1802688 h 1974386"/>
                <a:gd name="connsiteX3-319" fmla="*/ 2822393 w 8967629"/>
                <a:gd name="connsiteY3-320" fmla="*/ 1878888 h 1974386"/>
                <a:gd name="connsiteX4-321" fmla="*/ 3889193 w 8967629"/>
                <a:gd name="connsiteY4-322" fmla="*/ 1916988 h 1974386"/>
                <a:gd name="connsiteX5-323" fmla="*/ 6460943 w 8967629"/>
                <a:gd name="connsiteY5-324" fmla="*/ 1955088 h 1974386"/>
                <a:gd name="connsiteX6-325" fmla="*/ 8537393 w 8967629"/>
                <a:gd name="connsiteY6-326" fmla="*/ 1669338 h 1974386"/>
                <a:gd name="connsiteX7-327" fmla="*/ 8956493 w 8967629"/>
                <a:gd name="connsiteY7-328" fmla="*/ 754938 h 1974386"/>
                <a:gd name="connsiteX8-329" fmla="*/ 8308793 w 8967629"/>
                <a:gd name="connsiteY8-330" fmla="*/ 297738 h 1974386"/>
                <a:gd name="connsiteX9-331" fmla="*/ 5622743 w 8967629"/>
                <a:gd name="connsiteY9-332" fmla="*/ 183438 h 1974386"/>
                <a:gd name="connsiteX10-333" fmla="*/ 2879543 w 8967629"/>
                <a:gd name="connsiteY10-334" fmla="*/ 11988 h 1974386"/>
                <a:gd name="connsiteX11-335" fmla="*/ 650693 w 8967629"/>
                <a:gd name="connsiteY11-336" fmla="*/ 183438 h 1974386"/>
                <a:gd name="connsiteX0-337" fmla="*/ 718633 w 9035569"/>
                <a:gd name="connsiteY0-338" fmla="*/ 183438 h 1970142"/>
                <a:gd name="connsiteX1-339" fmla="*/ 147133 w 9035569"/>
                <a:gd name="connsiteY1-340" fmla="*/ 1059738 h 1970142"/>
                <a:gd name="connsiteX2-341" fmla="*/ 375733 w 9035569"/>
                <a:gd name="connsiteY2-342" fmla="*/ 1802688 h 1970142"/>
                <a:gd name="connsiteX3-343" fmla="*/ 3957133 w 9035569"/>
                <a:gd name="connsiteY3-344" fmla="*/ 1916988 h 1970142"/>
                <a:gd name="connsiteX4-345" fmla="*/ 6528883 w 9035569"/>
                <a:gd name="connsiteY4-346" fmla="*/ 1955088 h 1970142"/>
                <a:gd name="connsiteX5-347" fmla="*/ 8605333 w 9035569"/>
                <a:gd name="connsiteY5-348" fmla="*/ 1669338 h 1970142"/>
                <a:gd name="connsiteX6-349" fmla="*/ 9024433 w 9035569"/>
                <a:gd name="connsiteY6-350" fmla="*/ 754938 h 1970142"/>
                <a:gd name="connsiteX7-351" fmla="*/ 8376733 w 9035569"/>
                <a:gd name="connsiteY7-352" fmla="*/ 297738 h 1970142"/>
                <a:gd name="connsiteX8-353" fmla="*/ 5690683 w 9035569"/>
                <a:gd name="connsiteY8-354" fmla="*/ 183438 h 1970142"/>
                <a:gd name="connsiteX9-355" fmla="*/ 2947483 w 9035569"/>
                <a:gd name="connsiteY9-356" fmla="*/ 11988 h 1970142"/>
                <a:gd name="connsiteX10-357" fmla="*/ 718633 w 9035569"/>
                <a:gd name="connsiteY10-358" fmla="*/ 183438 h 1970142"/>
                <a:gd name="connsiteX0-359" fmla="*/ 718633 w 9035569"/>
                <a:gd name="connsiteY0-360" fmla="*/ 183438 h 1962283"/>
                <a:gd name="connsiteX1-361" fmla="*/ 147133 w 9035569"/>
                <a:gd name="connsiteY1-362" fmla="*/ 1059738 h 1962283"/>
                <a:gd name="connsiteX2-363" fmla="*/ 375733 w 9035569"/>
                <a:gd name="connsiteY2-364" fmla="*/ 1802688 h 1962283"/>
                <a:gd name="connsiteX3-365" fmla="*/ 3957133 w 9035569"/>
                <a:gd name="connsiteY3-366" fmla="*/ 1916988 h 1962283"/>
                <a:gd name="connsiteX4-367" fmla="*/ 6528883 w 9035569"/>
                <a:gd name="connsiteY4-368" fmla="*/ 1955088 h 1962283"/>
                <a:gd name="connsiteX5-369" fmla="*/ 8605333 w 9035569"/>
                <a:gd name="connsiteY5-370" fmla="*/ 1669338 h 1962283"/>
                <a:gd name="connsiteX6-371" fmla="*/ 9024433 w 9035569"/>
                <a:gd name="connsiteY6-372" fmla="*/ 754938 h 1962283"/>
                <a:gd name="connsiteX7-373" fmla="*/ 8376733 w 9035569"/>
                <a:gd name="connsiteY7-374" fmla="*/ 297738 h 1962283"/>
                <a:gd name="connsiteX8-375" fmla="*/ 5690683 w 9035569"/>
                <a:gd name="connsiteY8-376" fmla="*/ 183438 h 1962283"/>
                <a:gd name="connsiteX9-377" fmla="*/ 2947483 w 9035569"/>
                <a:gd name="connsiteY9-378" fmla="*/ 11988 h 1962283"/>
                <a:gd name="connsiteX10-379" fmla="*/ 718633 w 9035569"/>
                <a:gd name="connsiteY10-380" fmla="*/ 183438 h 1962283"/>
                <a:gd name="connsiteX0-381" fmla="*/ 718633 w 9035569"/>
                <a:gd name="connsiteY0-382" fmla="*/ 72229 h 1851074"/>
                <a:gd name="connsiteX1-383" fmla="*/ 147133 w 9035569"/>
                <a:gd name="connsiteY1-384" fmla="*/ 948529 h 1851074"/>
                <a:gd name="connsiteX2-385" fmla="*/ 375733 w 9035569"/>
                <a:gd name="connsiteY2-386" fmla="*/ 1691479 h 1851074"/>
                <a:gd name="connsiteX3-387" fmla="*/ 3957133 w 9035569"/>
                <a:gd name="connsiteY3-388" fmla="*/ 1805779 h 1851074"/>
                <a:gd name="connsiteX4-389" fmla="*/ 6528883 w 9035569"/>
                <a:gd name="connsiteY4-390" fmla="*/ 1843879 h 1851074"/>
                <a:gd name="connsiteX5-391" fmla="*/ 8605333 w 9035569"/>
                <a:gd name="connsiteY5-392" fmla="*/ 1558129 h 1851074"/>
                <a:gd name="connsiteX6-393" fmla="*/ 9024433 w 9035569"/>
                <a:gd name="connsiteY6-394" fmla="*/ 643729 h 1851074"/>
                <a:gd name="connsiteX7-395" fmla="*/ 8376733 w 9035569"/>
                <a:gd name="connsiteY7-396" fmla="*/ 186529 h 1851074"/>
                <a:gd name="connsiteX8-397" fmla="*/ 5690683 w 9035569"/>
                <a:gd name="connsiteY8-398" fmla="*/ 72229 h 1851074"/>
                <a:gd name="connsiteX9-399" fmla="*/ 2852233 w 9035569"/>
                <a:gd name="connsiteY9-400" fmla="*/ 15079 h 1851074"/>
                <a:gd name="connsiteX10-401" fmla="*/ 718633 w 9035569"/>
                <a:gd name="connsiteY10-402" fmla="*/ 72229 h 18510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b.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8E09D6-71DA-3862-5BD8-2B038945207C}"/>
              </a:ext>
            </a:extLst>
          </p:cNvPr>
          <p:cNvSpPr txBox="1"/>
          <p:nvPr/>
        </p:nvSpPr>
        <p:spPr>
          <a:xfrm>
            <a:off x="1214120" y="1660092"/>
            <a:ext cx="11582400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8" descr="Kỹ năng xử lý lông sâu róm - Benh.vn">
            <a:extLst>
              <a:ext uri="{FF2B5EF4-FFF2-40B4-BE49-F238E27FC236}">
                <a16:creationId xmlns:a16="http://schemas.microsoft.com/office/drawing/2014/main" id="{B88DA44D-9912-470F-900E-749B3BCCBC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4800" y="35712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7" name="组合 44">
            <a:extLst>
              <a:ext uri="{FF2B5EF4-FFF2-40B4-BE49-F238E27FC236}">
                <a16:creationId xmlns:a16="http://schemas.microsoft.com/office/drawing/2014/main" id="{A7F4C7F0-A92C-8BE3-AA43-51D1D8E78F2D}"/>
              </a:ext>
            </a:extLst>
          </p:cNvPr>
          <p:cNvGrpSpPr/>
          <p:nvPr/>
        </p:nvGrpSpPr>
        <p:grpSpPr>
          <a:xfrm>
            <a:off x="1214120" y="2747412"/>
            <a:ext cx="3795655" cy="625645"/>
            <a:chOff x="2360277" y="2671670"/>
            <a:chExt cx="3089358" cy="892629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D8CF2FA5-94AB-18B4-48E5-38921450C3E5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0" name="圆角矩形 27">
                <a:extLst>
                  <a:ext uri="{FF2B5EF4-FFF2-40B4-BE49-F238E27FC236}">
                    <a16:creationId xmlns:a16="http://schemas.microsoft.com/office/drawing/2014/main" id="{778F2FD2-4E30-8ED1-CE5D-EBBE4627D980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1" name="圆角矩形 28">
                <a:extLst>
                  <a:ext uri="{FF2B5EF4-FFF2-40B4-BE49-F238E27FC236}">
                    <a16:creationId xmlns:a16="http://schemas.microsoft.com/office/drawing/2014/main" id="{C73C2B34-E0A7-A927-FF11-39DB4A1F3667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9" name="文本框 40">
              <a:extLst>
                <a:ext uri="{FF2B5EF4-FFF2-40B4-BE49-F238E27FC236}">
                  <a16:creationId xmlns:a16="http://schemas.microsoft.com/office/drawing/2014/main" id="{FC07F8E8-0FE9-4733-AD4F-BDBC5BFE2327}"/>
                </a:ext>
              </a:extLst>
            </p:cNvPr>
            <p:cNvSpPr txBox="1"/>
            <p:nvPr/>
          </p:nvSpPr>
          <p:spPr>
            <a:xfrm>
              <a:off x="2730374" y="2672938"/>
              <a:ext cx="2227411" cy="834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Nhát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tho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组合 44">
            <a:extLst>
              <a:ext uri="{FF2B5EF4-FFF2-40B4-BE49-F238E27FC236}">
                <a16:creationId xmlns:a16="http://schemas.microsoft.com/office/drawing/2014/main" id="{92AB5136-687F-FFED-4353-3201766FA806}"/>
              </a:ext>
            </a:extLst>
          </p:cNvPr>
          <p:cNvGrpSpPr/>
          <p:nvPr/>
        </p:nvGrpSpPr>
        <p:grpSpPr>
          <a:xfrm>
            <a:off x="1230721" y="3876040"/>
            <a:ext cx="3779054" cy="632902"/>
            <a:chOff x="2360277" y="2661316"/>
            <a:chExt cx="3089358" cy="902983"/>
          </a:xfrm>
        </p:grpSpPr>
        <p:grpSp>
          <p:nvGrpSpPr>
            <p:cNvPr id="13" name="组合 30">
              <a:extLst>
                <a:ext uri="{FF2B5EF4-FFF2-40B4-BE49-F238E27FC236}">
                  <a16:creationId xmlns:a16="http://schemas.microsoft.com/office/drawing/2014/main" id="{FA1C7130-F196-4E3C-1D8D-A055A3F5B002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0" name="圆角矩形 27">
                <a:extLst>
                  <a:ext uri="{FF2B5EF4-FFF2-40B4-BE49-F238E27FC236}">
                    <a16:creationId xmlns:a16="http://schemas.microsoft.com/office/drawing/2014/main" id="{E22C4327-3203-8148-66A6-948A0112A181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1" name="圆角矩形 28">
                <a:extLst>
                  <a:ext uri="{FF2B5EF4-FFF2-40B4-BE49-F238E27FC236}">
                    <a16:creationId xmlns:a16="http://schemas.microsoft.com/office/drawing/2014/main" id="{2795D67F-2919-663A-3F75-C1533F614BC9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0">
              <a:extLst>
                <a:ext uri="{FF2B5EF4-FFF2-40B4-BE49-F238E27FC236}">
                  <a16:creationId xmlns:a16="http://schemas.microsoft.com/office/drawing/2014/main" id="{E6546828-9C09-1813-6520-163C793A254B}"/>
                </a:ext>
              </a:extLst>
            </p:cNvPr>
            <p:cNvSpPr txBox="1"/>
            <p:nvPr/>
          </p:nvSpPr>
          <p:spPr>
            <a:xfrm>
              <a:off x="2642048" y="2661316"/>
              <a:ext cx="2412113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Khoe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trâu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组合 44">
            <a:extLst>
              <a:ext uri="{FF2B5EF4-FFF2-40B4-BE49-F238E27FC236}">
                <a16:creationId xmlns:a16="http://schemas.microsoft.com/office/drawing/2014/main" id="{68075818-6632-9D0E-F1B8-202FF3C01533}"/>
              </a:ext>
            </a:extLst>
          </p:cNvPr>
          <p:cNvGrpSpPr/>
          <p:nvPr/>
        </p:nvGrpSpPr>
        <p:grpSpPr>
          <a:xfrm>
            <a:off x="1230721" y="5122958"/>
            <a:ext cx="3779054" cy="632902"/>
            <a:chOff x="2360277" y="2661316"/>
            <a:chExt cx="3089358" cy="902983"/>
          </a:xfrm>
        </p:grpSpPr>
        <p:grpSp>
          <p:nvGrpSpPr>
            <p:cNvPr id="23" name="组合 30">
              <a:extLst>
                <a:ext uri="{FF2B5EF4-FFF2-40B4-BE49-F238E27FC236}">
                  <a16:creationId xmlns:a16="http://schemas.microsoft.com/office/drawing/2014/main" id="{2D8B6074-F51B-907A-4510-F95DC1D3BFE2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5" name="圆角矩形 27">
                <a:extLst>
                  <a:ext uri="{FF2B5EF4-FFF2-40B4-BE49-F238E27FC236}">
                    <a16:creationId xmlns:a16="http://schemas.microsoft.com/office/drawing/2014/main" id="{DCA6CF94-73E5-ADB5-ED33-BDFF50EC04EF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6" name="圆角矩形 28">
                <a:extLst>
                  <a:ext uri="{FF2B5EF4-FFF2-40B4-BE49-F238E27FC236}">
                    <a16:creationId xmlns:a16="http://schemas.microsoft.com/office/drawing/2014/main" id="{59A49C0E-0889-EF0A-8AD6-D4D8F975C7BD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4" name="文本框 40">
              <a:extLst>
                <a:ext uri="{FF2B5EF4-FFF2-40B4-BE49-F238E27FC236}">
                  <a16:creationId xmlns:a16="http://schemas.microsoft.com/office/drawing/2014/main" id="{FC006ED5-54A0-CD90-0525-C5E22EEC76E0}"/>
                </a:ext>
              </a:extLst>
            </p:cNvPr>
            <p:cNvSpPr txBox="1"/>
            <p:nvPr/>
          </p:nvSpPr>
          <p:spPr>
            <a:xfrm>
              <a:off x="2918210" y="2661316"/>
              <a:ext cx="1859787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Dư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hổ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组合 44">
            <a:extLst>
              <a:ext uri="{FF2B5EF4-FFF2-40B4-BE49-F238E27FC236}">
                <a16:creationId xmlns:a16="http://schemas.microsoft.com/office/drawing/2014/main" id="{165CA32C-C941-3E4C-21A9-1315A5D06AE9}"/>
              </a:ext>
            </a:extLst>
          </p:cNvPr>
          <p:cNvGrpSpPr/>
          <p:nvPr/>
        </p:nvGrpSpPr>
        <p:grpSpPr>
          <a:xfrm>
            <a:off x="5354451" y="2707431"/>
            <a:ext cx="3795655" cy="625645"/>
            <a:chOff x="2360277" y="2671670"/>
            <a:chExt cx="3089358" cy="892629"/>
          </a:xfrm>
        </p:grpSpPr>
        <p:grpSp>
          <p:nvGrpSpPr>
            <p:cNvPr id="28" name="组合 30">
              <a:extLst>
                <a:ext uri="{FF2B5EF4-FFF2-40B4-BE49-F238E27FC236}">
                  <a16:creationId xmlns:a16="http://schemas.microsoft.com/office/drawing/2014/main" id="{C2B13101-AA99-DF7B-3394-BAF505FA926A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圆角矩形 27">
                <a:extLst>
                  <a:ext uri="{FF2B5EF4-FFF2-40B4-BE49-F238E27FC236}">
                    <a16:creationId xmlns:a16="http://schemas.microsoft.com/office/drawing/2014/main" id="{736DBA1A-B36A-41CC-7A36-96B72040EF1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1" name="圆角矩形 28">
                <a:extLst>
                  <a:ext uri="{FF2B5EF4-FFF2-40B4-BE49-F238E27FC236}">
                    <a16:creationId xmlns:a16="http://schemas.microsoft.com/office/drawing/2014/main" id="{8B51E7E3-9B1B-BA83-5E3D-85F622FAA9C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9" name="文本框 40">
              <a:extLst>
                <a:ext uri="{FF2B5EF4-FFF2-40B4-BE49-F238E27FC236}">
                  <a16:creationId xmlns:a16="http://schemas.microsoft.com/office/drawing/2014/main" id="{1C8176CD-000C-5E62-5443-095C4DE6EF5D}"/>
                </a:ext>
              </a:extLst>
            </p:cNvPr>
            <p:cNvSpPr txBox="1"/>
            <p:nvPr/>
          </p:nvSpPr>
          <p:spPr>
            <a:xfrm>
              <a:off x="2730374" y="2672938"/>
              <a:ext cx="2227411" cy="834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Nhát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ỏ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组合 44">
            <a:extLst>
              <a:ext uri="{FF2B5EF4-FFF2-40B4-BE49-F238E27FC236}">
                <a16:creationId xmlns:a16="http://schemas.microsoft.com/office/drawing/2014/main" id="{80213096-6C05-81D9-29F2-A0987D912F00}"/>
              </a:ext>
            </a:extLst>
          </p:cNvPr>
          <p:cNvGrpSpPr/>
          <p:nvPr/>
        </p:nvGrpSpPr>
        <p:grpSpPr>
          <a:xfrm>
            <a:off x="5374164" y="3827913"/>
            <a:ext cx="3779054" cy="632902"/>
            <a:chOff x="2360277" y="2661316"/>
            <a:chExt cx="3089358" cy="902983"/>
          </a:xfrm>
        </p:grpSpPr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1064DBE4-115D-B811-9F44-EF443B172453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5" name="圆角矩形 27">
                <a:extLst>
                  <a:ext uri="{FF2B5EF4-FFF2-40B4-BE49-F238E27FC236}">
                    <a16:creationId xmlns:a16="http://schemas.microsoft.com/office/drawing/2014/main" id="{6E47C6BE-00F4-1976-20FA-6F41CE8A1AAF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6" name="圆角矩形 28">
                <a:extLst>
                  <a:ext uri="{FF2B5EF4-FFF2-40B4-BE49-F238E27FC236}">
                    <a16:creationId xmlns:a16="http://schemas.microsoft.com/office/drawing/2014/main" id="{D6563E9B-909F-56D9-93AD-6FB8C9E1DA7D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4" name="文本框 40">
              <a:extLst>
                <a:ext uri="{FF2B5EF4-FFF2-40B4-BE49-F238E27FC236}">
                  <a16:creationId xmlns:a16="http://schemas.microsoft.com/office/drawing/2014/main" id="{3D91B104-F776-A503-BA1E-C9DADAF53E2D}"/>
                </a:ext>
              </a:extLst>
            </p:cNvPr>
            <p:cNvSpPr txBox="1"/>
            <p:nvPr/>
          </p:nvSpPr>
          <p:spPr>
            <a:xfrm>
              <a:off x="2642048" y="2661316"/>
              <a:ext cx="2412114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Kh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ỏ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e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trâu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7" name="组合 44">
            <a:extLst>
              <a:ext uri="{FF2B5EF4-FFF2-40B4-BE49-F238E27FC236}">
                <a16:creationId xmlns:a16="http://schemas.microsoft.com/office/drawing/2014/main" id="{23E639E8-273F-E3FE-6DAC-79532516C9AA}"/>
              </a:ext>
            </a:extLst>
          </p:cNvPr>
          <p:cNvGrpSpPr/>
          <p:nvPr/>
        </p:nvGrpSpPr>
        <p:grpSpPr>
          <a:xfrm>
            <a:off x="5371052" y="5082977"/>
            <a:ext cx="3779054" cy="632902"/>
            <a:chOff x="2360277" y="2661316"/>
            <a:chExt cx="3089358" cy="902983"/>
          </a:xfrm>
        </p:grpSpPr>
        <p:grpSp>
          <p:nvGrpSpPr>
            <p:cNvPr id="38" name="组合 30">
              <a:extLst>
                <a:ext uri="{FF2B5EF4-FFF2-40B4-BE49-F238E27FC236}">
                  <a16:creationId xmlns:a16="http://schemas.microsoft.com/office/drawing/2014/main" id="{FDC776CE-8349-7AC9-5E64-8A568DC0D7F9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0" name="圆角矩形 27">
                <a:extLst>
                  <a:ext uri="{FF2B5EF4-FFF2-40B4-BE49-F238E27FC236}">
                    <a16:creationId xmlns:a16="http://schemas.microsoft.com/office/drawing/2014/main" id="{AA717B14-B82C-CE12-EE80-4B8949306B0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1" name="圆角矩形 28">
                <a:extLst>
                  <a:ext uri="{FF2B5EF4-FFF2-40B4-BE49-F238E27FC236}">
                    <a16:creationId xmlns:a16="http://schemas.microsoft.com/office/drawing/2014/main" id="{AC485FE0-B8EC-D592-C589-1A960D2CD0A7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9" name="文本框 40">
              <a:extLst>
                <a:ext uri="{FF2B5EF4-FFF2-40B4-BE49-F238E27FC236}">
                  <a16:creationId xmlns:a16="http://schemas.microsoft.com/office/drawing/2014/main" id="{33A4F941-538B-5AF8-BC61-07E50565BB28}"/>
                </a:ext>
              </a:extLst>
            </p:cNvPr>
            <p:cNvSpPr txBox="1"/>
            <p:nvPr/>
          </p:nvSpPr>
          <p:spPr>
            <a:xfrm>
              <a:off x="2918210" y="2661316"/>
              <a:ext cx="1859787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D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ữ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hổ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6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09180"/>
        </a:solidFill>
        <a:ln w="127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sz="2400" dirty="0" smtClean="0">
            <a:solidFill>
              <a:srgbClr val="DDF6DD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199</Words>
  <Application>Microsoft Office PowerPoint</Application>
  <PresentationFormat>Widescreen</PresentationFormat>
  <Paragraphs>35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等线</vt:lpstr>
      <vt:lpstr>Microsoft YaHei</vt:lpstr>
      <vt:lpstr>Aptos Narrow</vt:lpstr>
      <vt:lpstr>Arial</vt:lpstr>
      <vt:lpstr>Arial-Rounded</vt:lpstr>
      <vt:lpstr>Calibri</vt:lpstr>
      <vt:lpstr>Cambria</vt:lpstr>
      <vt:lpstr>Montserrat Black</vt:lpstr>
      <vt:lpstr>Montserrat Light</vt:lpstr>
      <vt:lpstr>Times New Roman</vt:lpstr>
      <vt:lpstr>Verdana</vt:lpstr>
      <vt:lpstr>Wingdings</vt:lpstr>
      <vt:lpstr>思源黑体 CN</vt:lpstr>
      <vt:lpstr>2_Office Theme</vt:lpstr>
      <vt:lpstr>1_https://www.freeppt7.com</vt:lpstr>
      <vt:lpstr>2_sample</vt:lpstr>
      <vt:lpstr>Office Theme</vt:lpstr>
      <vt:lpstr>PPTMON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15</cp:revision>
  <dcterms:created xsi:type="dcterms:W3CDTF">2021-08-03T10:14:17Z</dcterms:created>
  <dcterms:modified xsi:type="dcterms:W3CDTF">2026-03-11T05:16:59Z</dcterms:modified>
</cp:coreProperties>
</file>