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82" r:id="rId4"/>
    <p:sldId id="289" r:id="rId5"/>
    <p:sldId id="306" r:id="rId6"/>
    <p:sldId id="284" r:id="rId7"/>
    <p:sldId id="285" r:id="rId8"/>
    <p:sldId id="290" r:id="rId9"/>
    <p:sldId id="298" r:id="rId10"/>
    <p:sldId id="309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13.wdp"/><Relationship Id="rId3" Type="http://schemas.microsoft.com/office/2007/relationships/hdphoto" Target="../media/image12.wdp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928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652770" y="4756785"/>
            <a:ext cx="30772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/>
              <a:t>Giáo viên: Đào Anh </a:t>
            </a:r>
            <a:r>
              <a:rPr lang="vi-VN" altLang="en-US"/>
              <a:t>Thư</a:t>
            </a:r>
            <a:endParaRPr lang="vi-VN" altLang="en-US"/>
          </a:p>
          <a:p>
            <a:r>
              <a:rPr lang="vi-VN" altLang="en-US"/>
              <a:t>Trường Tiểu học Hưng </a:t>
            </a:r>
            <a:r>
              <a:rPr lang="vi-VN" altLang="en-US"/>
              <a:t>Đạo </a:t>
            </a:r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/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237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/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a) </a:t>
              </a:r>
              <a:endParaRPr lang="en-US" sz="3200" dirty="0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6" name="Picture 40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/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/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/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/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/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/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/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/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233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&gt;</a:t>
            </a:r>
            <a:endParaRPr lang="en-US" sz="3200" dirty="0"/>
          </a:p>
        </p:txBody>
      </p:sp>
      <p:sp>
        <p:nvSpPr>
          <p:cNvPr id="515" name="TextBox 514"/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237 &gt; 233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233 &lt; 237</a:t>
            </a:r>
            <a:endParaRPr lang="en-US" sz="3200" dirty="0"/>
          </a:p>
        </p:txBody>
      </p:sp>
      <p:sp>
        <p:nvSpPr>
          <p:cNvPr id="516" name="TextBox 515"/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328</a:t>
            </a:r>
            <a:endParaRPr lang="en-US" sz="3600" dirty="0"/>
          </a:p>
        </p:txBody>
      </p:sp>
      <p:sp>
        <p:nvSpPr>
          <p:cNvPr id="603" name="Rectangle 602"/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338</a:t>
            </a:r>
            <a:endParaRPr lang="en-US" dirty="0"/>
          </a:p>
        </p:txBody>
      </p:sp>
      <p:sp>
        <p:nvSpPr>
          <p:cNvPr id="604" name="Rectangle 603"/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&lt;</a:t>
            </a:r>
            <a:endParaRPr lang="en-US" sz="3200" dirty="0"/>
          </a:p>
        </p:txBody>
      </p:sp>
      <p:sp>
        <p:nvSpPr>
          <p:cNvPr id="605" name="TextBox 604"/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328 &lt; 338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338 &gt; 328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/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b) </a:t>
              </a:r>
              <a:endParaRPr lang="en-US" sz="3200" dirty="0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1" name="Picture 52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/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/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/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/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/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/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/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213</a:t>
            </a:r>
            <a:endParaRPr lang="en-US" sz="3600" dirty="0"/>
          </a:p>
        </p:txBody>
      </p:sp>
      <p:sp>
        <p:nvSpPr>
          <p:cNvPr id="99" name="Rectangle 98"/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134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&gt;</a:t>
            </a:r>
            <a:endParaRPr lang="en-US" sz="3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213 &gt; 134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134 &lt; 213</a:t>
            </a:r>
            <a:endParaRPr lang="en-US" sz="3200" dirty="0"/>
          </a:p>
        </p:txBody>
      </p:sp>
      <p:grpSp>
        <p:nvGrpSpPr>
          <p:cNvPr id="185" name="Group 184"/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/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c) </a:t>
              </a:r>
              <a:endParaRPr lang="en-US" sz="3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/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/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/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Quy tắc so sánh: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Đầu tiên so sánh số trăm: Số nào có số trăm lớn hơn thì số đó lớn hơn.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Cùng số trăm, so sánh số chục: Số nào có số chục lớn hơn thì lớn hơn.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Cùng số trăm, cùng số chục: Số nào có số đơn vị lớn hơn thì lớn hơn.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  <a:endParaRPr lang="en-US" sz="3600" b="1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015984" y="2523744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/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Group 201"/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/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  <a:endParaRPr lang="en-US" sz="2800" dirty="0"/>
            </a:p>
          </p:txBody>
        </p:sp>
        <p:sp>
          <p:nvSpPr>
            <p:cNvPr id="205" name="Oval 204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  <a:endParaRPr lang="en-US" sz="3600" b="1" dirty="0"/>
            </a:p>
          </p:txBody>
        </p:sp>
      </p:grpSp>
      <p:sp>
        <p:nvSpPr>
          <p:cNvPr id="207" name="Oval 206"/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Group 208"/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/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776           777</a:t>
              </a:r>
              <a:endParaRPr lang="en-US" sz="3200" dirty="0"/>
            </a:p>
          </p:txBody>
        </p:sp>
        <p:sp>
          <p:nvSpPr>
            <p:cNvPr id="211" name="Rounded Rectangle 210"/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?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/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392           239</a:t>
              </a:r>
              <a:endParaRPr lang="en-US" sz="3200" dirty="0"/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?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/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215           218</a:t>
              </a:r>
              <a:endParaRPr lang="en-US" sz="3200" dirty="0"/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?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/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858            585</a:t>
              </a:r>
              <a:endParaRPr lang="en-US" sz="3200" dirty="0"/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?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/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258           258</a:t>
              </a:r>
              <a:endParaRPr lang="en-US" sz="3200" dirty="0"/>
            </a:p>
          </p:txBody>
        </p:sp>
        <p:sp>
          <p:nvSpPr>
            <p:cNvPr id="256" name="Rounded Rectangle 255"/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?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/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587           507</a:t>
              </a:r>
              <a:endParaRPr lang="en-US" sz="3200" dirty="0"/>
            </a:p>
          </p:txBody>
        </p:sp>
        <p:sp>
          <p:nvSpPr>
            <p:cNvPr id="259" name="Rounded Rectangle 258"/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?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0" name="TextBox 259"/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66" name="Picture 26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aturation sat="200000"/>
                    </a14:imgEffect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/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en-US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/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/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>
              <a:fillRect/>
            </a:stretch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>
              <a:fillRect/>
            </a:stretch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/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>
            <a:fillRect/>
          </a:stretch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  <a:endParaRPr lang="en-US" sz="28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352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235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523,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532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WPS Presentation</Application>
  <PresentationFormat>Widescreen</PresentationFormat>
  <Paragraphs>135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Arial</vt:lpstr>
      <vt:lpstr>Microsoft YaHei</vt:lpstr>
      <vt:lpstr>汉仪旗黑</vt:lpstr>
      <vt:lpstr>Arial Unicode MS</vt:lpstr>
      <vt:lpstr>UTM Cookies</vt:lpstr>
      <vt:lpstr>苹方-简</vt:lpstr>
      <vt:lpstr>Calibri</vt:lpstr>
      <vt:lpstr>Helvetica Neue</vt:lpstr>
      <vt:lpstr>宋体-简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daothu</cp:lastModifiedBy>
  <cp:revision>244</cp:revision>
  <dcterms:created xsi:type="dcterms:W3CDTF">2026-03-15T04:03:01Z</dcterms:created>
  <dcterms:modified xsi:type="dcterms:W3CDTF">2026-03-15T04:03:01Z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