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sldIdLst>
    <p:sldId id="3106" r:id="rId3"/>
    <p:sldId id="260" r:id="rId4"/>
    <p:sldId id="282" r:id="rId5"/>
    <p:sldId id="289" r:id="rId6"/>
    <p:sldId id="306" r:id="rId7"/>
    <p:sldId id="284" r:id="rId8"/>
    <p:sldId id="285" r:id="rId9"/>
    <p:sldId id="290" r:id="rId10"/>
    <p:sldId id="298" r:id="rId11"/>
    <p:sldId id="309" r:id="rId12"/>
    <p:sldId id="292" r:id="rId13"/>
    <p:sldId id="286" r:id="rId14"/>
    <p:sldId id="310" r:id="rId15"/>
    <p:sldId id="288" r:id="rId16"/>
    <p:sldId id="29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35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7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4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463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243</cp:revision>
  <dcterms:created xsi:type="dcterms:W3CDTF">2021-06-02T01:34:28Z</dcterms:created>
  <dcterms:modified xsi:type="dcterms:W3CDTF">2026-03-18T08:02:30Z</dcterms:modified>
</cp:coreProperties>
</file>