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25"/>
  </p:notesMasterIdLst>
  <p:sldIdLst>
    <p:sldId id="310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embeddedFontLst>
    <p:embeddedFont>
      <p:font typeface="Cooki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95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2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0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7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3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90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1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5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3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Mai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 dirty="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 dirty="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 dirty="0"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105476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286554" y="2286670"/>
            <a:ext cx="1184351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Widescreen</PresentationFormat>
  <Paragraphs>153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Cookie</vt:lpstr>
      <vt:lpstr>Times New Roman</vt:lpstr>
      <vt:lpstr>Noto Sans Symbols</vt:lpstr>
      <vt:lpstr>Arial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Phạm Thanh Hằng (ADAS – GV)</dc:creator>
  <cp:lastModifiedBy>Administrator</cp:lastModifiedBy>
  <cp:revision>3</cp:revision>
  <dcterms:created xsi:type="dcterms:W3CDTF">2021-06-02T01:34:28Z</dcterms:created>
  <dcterms:modified xsi:type="dcterms:W3CDTF">2026-03-18T07:57:58Z</dcterms:modified>
</cp:coreProperties>
</file>