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11088401" r:id="rId4"/>
    <p:sldId id="257" r:id="rId5"/>
    <p:sldId id="261" r:id="rId6"/>
    <p:sldId id="11088448" r:id="rId7"/>
    <p:sldId id="11088463" r:id="rId8"/>
    <p:sldId id="11088464" r:id="rId9"/>
    <p:sldId id="11088450" r:id="rId10"/>
    <p:sldId id="11088465" r:id="rId11"/>
    <p:sldId id="11088466" r:id="rId12"/>
    <p:sldId id="110884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100A-70D6-4BCB-971A-9EE27B6E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 b="36753"/>
          <a:stretch/>
        </p:blipFill>
        <p:spPr>
          <a:xfrm>
            <a:off x="1846411" y="1574380"/>
            <a:ext cx="8029826" cy="51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/>
              <a:t>đá bóng, nhảy dây, bơi lội, đá cầu, hít xà, ...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689113" y="16616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Khởi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vi-VN" sz="2800">
                <a:solidFill>
                  <a:srgbClr val="FF0000"/>
                </a:solidFill>
              </a:rPr>
              <a:t>Các </a:t>
            </a:r>
            <a:r>
              <a:rPr lang="vi-VN" sz="2800" dirty="0">
                <a:solidFill>
                  <a:srgbClr val="FF0000"/>
                </a:solidFill>
              </a:rPr>
              <a:t>hoạt động mà em thường xuyên làm để chăm sóc, bảo vệ cơ quan vận động 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/>
              <a:t>đá bóng, nhảy dây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2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Ngủ, ngồi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Khóc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05138" y="2415001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quản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 bộ phận chính của cơ quan hô hấp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 quản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Mũi, khí quản, phế quản, phổi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D8B18-D6C0-4107-9EA2-342A0CD7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198072"/>
            <a:ext cx="3602736" cy="4646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6361175" y="2198072"/>
            <a:ext cx="5599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Các bộ phận a, b, c ở mô hình tương ứng với bộ phận nào của cơ quan hô hấp?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062D16B-0A9F-4119-B3C8-F9A02BB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6" y="3005875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0160AB0-65D0-41D8-8D41-3CB18547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152" y="4257538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E8157A-4E1E-4A25-8C42-CB2E27B6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247" y="5525449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24163" y="4400550"/>
            <a:ext cx="226218" cy="340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0381" y="4741069"/>
            <a:ext cx="457771" cy="60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0381" y="4741069"/>
            <a:ext cx="457771" cy="61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20244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663440" y="2245444"/>
            <a:ext cx="752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sự thay đổi của hai quả bóng khi thổi vào đầu ống hút.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773169" y="4485089"/>
            <a:ext cx="7296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hít vào hay thở 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812C4-AD98-4CAD-AAE1-E474D668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4" y="2095477"/>
            <a:ext cx="3813398" cy="4762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2FFFA4-5B97-4F4A-86F5-974F2AF5716B}"/>
              </a:ext>
            </a:extLst>
          </p:cNvPr>
          <p:cNvSpPr txBox="1"/>
          <p:nvPr/>
        </p:nvSpPr>
        <p:spPr>
          <a:xfrm>
            <a:off x="4895091" y="3243298"/>
            <a:ext cx="729690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 quả bóng sẽ phình ra, to lên khi thổi vào hai đầu ống hút.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02CB3-1D38-4CC3-8FF4-6D72FBF1E46B}"/>
              </a:ext>
            </a:extLst>
          </p:cNvPr>
          <p:cNvSpPr txBox="1"/>
          <p:nvPr/>
        </p:nvSpPr>
        <p:spPr>
          <a:xfrm>
            <a:off x="4895090" y="5665823"/>
            <a:ext cx="72969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thở ra.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24225" y="72368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754880" y="2198072"/>
            <a:ext cx="720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3. Dùng tay giữ chặt ống hút và thổi. </a:t>
            </a: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thấy hai quả bóng có thay đổi không?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657344" y="4363644"/>
            <a:ext cx="753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cs typeface="Arial" panose="020B0604020202020204" pitchFamily="34" charset="0"/>
              </a:rPr>
              <a:t>Điều gì sẽ xảy ra nếu có vật rơi vào khí quản hoặc phế quản?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8A13-8189-4C0F-A620-CAA97920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9" y="2074230"/>
            <a:ext cx="3829658" cy="4783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5FEE7-7A9C-492D-9E10-7B1A4D3841C1}"/>
              </a:ext>
            </a:extLst>
          </p:cNvPr>
          <p:cNvSpPr txBox="1"/>
          <p:nvPr/>
        </p:nvSpPr>
        <p:spPr>
          <a:xfrm>
            <a:off x="4648200" y="3458934"/>
            <a:ext cx="7543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quả bóng không thay đổi so với ban đầu.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185EC-4FBF-4881-8DE6-E8CA6AEED34E}"/>
              </a:ext>
            </a:extLst>
          </p:cNvPr>
          <p:cNvSpPr txBox="1"/>
          <p:nvPr/>
        </p:nvSpPr>
        <p:spPr>
          <a:xfrm>
            <a:off x="5011631" y="5449724"/>
            <a:ext cx="719103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có vật rơi vào khí quản hoặc phế quản thì đường hô hấp sẽ bị tắc có thể dẫn đến tử vong.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5044" y="3005035"/>
            <a:ext cx="765095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bé trai lại để bé không đưa viên bi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đừng cho viên bi vào miệng nhé! Bi rất cứng, không sạch đâu. Nhỡ em nuốt phải thì sẽ bị tắc đường thở và đi bệnh viện cấp cứu đấy!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17DCB-24D4-407D-BE91-9A4606E0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289646"/>
            <a:ext cx="4216119" cy="45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55DC-B4CC-48EC-95F2-4DAB25307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332"/>
            <a:ext cx="5227219" cy="4654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03C48-7C68-41E7-B8F1-F6AC9BC9AD07}"/>
              </a:ext>
            </a:extLst>
          </p:cNvPr>
          <p:cNvSpPr/>
          <p:nvPr/>
        </p:nvSpPr>
        <p:spPr>
          <a:xfrm>
            <a:off x="5421085" y="2997582"/>
            <a:ext cx="644978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em bé không đưa quả nhãn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ơi, đừng ăn cả quả nhãn như vậy. Nó to và có hạt bên trong nên sẽ khó nuốt lắm. Em hãy bóc vỏ và bỏ hạt ra rồi ăn.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3" y="1655824"/>
            <a:ext cx="11466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thêm tình huống có thể dẫn đến nguy cơ tắc đường hô hấp và đề xuất cách phòng tránh.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800" ker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D0DC7-389C-4F02-82EE-E3A10621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03" y="2253344"/>
            <a:ext cx="4647798" cy="384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3595D-1AC2-40CA-A45D-C8AB2441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3175018"/>
            <a:ext cx="3575953" cy="2678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8FB2A8-2C39-4CE0-86DE-AB75D7D12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44" y="3466869"/>
            <a:ext cx="3723533" cy="2487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0FBECB-C4D8-45CF-9A41-EEAAADE409C3}"/>
              </a:ext>
            </a:extLst>
          </p:cNvPr>
          <p:cNvSpPr txBox="1"/>
          <p:nvPr/>
        </p:nvSpPr>
        <p:spPr>
          <a:xfrm>
            <a:off x="3956427" y="5853531"/>
            <a:ext cx="3998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ngậm đồ chơi nhỏ, đồng xu,… trong miệng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910F4-A3ED-4B05-83E4-304959F111CF}"/>
              </a:ext>
            </a:extLst>
          </p:cNvPr>
          <p:cNvSpPr txBox="1"/>
          <p:nvPr/>
        </p:nvSpPr>
        <p:spPr>
          <a:xfrm>
            <a:off x="50684" y="5877938"/>
            <a:ext cx="37916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ngủ trùm chăn kín đầu gây khó thở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A32A-AE0D-4278-99D1-D612E63E934F}"/>
              </a:ext>
            </a:extLst>
          </p:cNvPr>
          <p:cNvSpPr txBox="1"/>
          <p:nvPr/>
        </p:nvSpPr>
        <p:spPr>
          <a:xfrm>
            <a:off x="502864" y="2673557"/>
            <a:ext cx="94640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 phòng tránh: nên ăn chậm, bình tĩnh, nhai kĩ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08DE8-47ED-4690-99F5-4962E22F6158}"/>
              </a:ext>
            </a:extLst>
          </p:cNvPr>
          <p:cNvSpPr txBox="1"/>
          <p:nvPr/>
        </p:nvSpPr>
        <p:spPr>
          <a:xfrm>
            <a:off x="8399336" y="6184676"/>
            <a:ext cx="35975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vừa ăn vừa cười đùa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619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Averta Std CY Bold</vt:lpstr>
      <vt:lpstr>Calibri</vt:lpstr>
      <vt:lpstr>Calibri Light</vt:lpstr>
      <vt:lpstr>Quicksand Medium</vt:lpstr>
      <vt:lpstr>Times New Roman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430</cp:revision>
  <dcterms:created xsi:type="dcterms:W3CDTF">2021-06-23T08:03:30Z</dcterms:created>
  <dcterms:modified xsi:type="dcterms:W3CDTF">2026-03-11T01:48:54Z</dcterms:modified>
</cp:coreProperties>
</file>