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  <p:sldMasterId id="2147483729" r:id="rId3"/>
    <p:sldMasterId id="2147483741" r:id="rId4"/>
    <p:sldMasterId id="2147483753" r:id="rId5"/>
  </p:sldMasterIdLst>
  <p:notesMasterIdLst>
    <p:notesMasterId r:id="rId37"/>
  </p:notesMasterIdLst>
  <p:sldIdLst>
    <p:sldId id="291" r:id="rId6"/>
    <p:sldId id="256" r:id="rId7"/>
    <p:sldId id="289" r:id="rId8"/>
    <p:sldId id="258" r:id="rId9"/>
    <p:sldId id="290" r:id="rId10"/>
    <p:sldId id="263" r:id="rId11"/>
    <p:sldId id="264" r:id="rId12"/>
    <p:sldId id="265" r:id="rId13"/>
    <p:sldId id="257" r:id="rId14"/>
    <p:sldId id="260" r:id="rId15"/>
    <p:sldId id="262" r:id="rId16"/>
    <p:sldId id="261" r:id="rId17"/>
    <p:sldId id="278" r:id="rId18"/>
    <p:sldId id="279" r:id="rId19"/>
    <p:sldId id="271" r:id="rId20"/>
    <p:sldId id="267" r:id="rId21"/>
    <p:sldId id="280" r:id="rId22"/>
    <p:sldId id="286" r:id="rId23"/>
    <p:sldId id="269" r:id="rId24"/>
    <p:sldId id="292" r:id="rId25"/>
    <p:sldId id="270" r:id="rId26"/>
    <p:sldId id="281" r:id="rId27"/>
    <p:sldId id="287" r:id="rId28"/>
    <p:sldId id="293" r:id="rId29"/>
    <p:sldId id="348" r:id="rId30"/>
    <p:sldId id="335" r:id="rId31"/>
    <p:sldId id="336" r:id="rId32"/>
    <p:sldId id="337" r:id="rId33"/>
    <p:sldId id="339" r:id="rId34"/>
    <p:sldId id="338" r:id="rId35"/>
    <p:sldId id="27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BAF25-6763-4AD0-AE41-06E7DB906AB5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EAB5C-B528-49A1-95D2-EC418812C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90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4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AB5C-B528-49A1-95D2-EC418812CD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5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AB5C-B528-49A1-95D2-EC418812C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75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AB5C-B528-49A1-95D2-EC418812C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69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6D852-96D9-43DA-8A6D-8A41B50217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2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398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6D852-96D9-43DA-8A6D-8A41B50217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18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5781-0EDF-4F73-A6E8-E394C5707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54450-93C1-458F-A239-459EEC0A9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EC09-1019-451A-A9D3-6CD0D1DF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FB2F0-BAB3-45BE-A387-5D7BBF39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CD2E9-8BBD-47F1-A8A9-01BAA7D64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6903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5443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412071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085037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833865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09043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 panose="02010503020202060003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spcBef>
                <a:spcPts val="1335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●"/>
              <a:defRPr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○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■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●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○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■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●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○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55697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 panose="02010503020202060003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9490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4466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2971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4670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990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33722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 panose="02010503020202060003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50846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2855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 panose="02010503020202060003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6894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 panose="02010503020202060003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3704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2265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2135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51013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56201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12110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003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101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114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1944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954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474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206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9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4154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560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5781-0EDF-4F73-A6E8-E394C5707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54450-93C1-458F-A239-459EEC0A9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EC09-1019-451A-A9D3-6CD0D1DF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FB2F0-BAB3-45BE-A387-5D7BBF39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CD2E9-8BBD-47F1-A8A9-01BAA7D64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063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1199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683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7103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2553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5727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883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9477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9809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5862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82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5781-0EDF-4F73-A6E8-E394C5707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54450-93C1-458F-A239-459EEC0A9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EC09-1019-451A-A9D3-6CD0D1DF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FB2F0-BAB3-45BE-A387-5D7BBF39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CD2E9-8BBD-47F1-A8A9-01BAA7D64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34291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89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9841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3269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538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4151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578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9832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54816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862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546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079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76264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307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209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85453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8409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7217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285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7F981-0D7E-4C74-80A4-3A2F79B5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72FB2-7A71-435B-9965-89C12413C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A927F-3E9E-4F2F-B523-6508CD25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08836-A911-4EC7-8C16-101868D73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B3560-FB8E-4B2C-AFA9-E1970739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30590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DAD8A-76DB-4956-9C29-549DC38B4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8FB7D-FA5E-4CA5-B441-BA14F87A8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A2C431-75AC-46FF-ADC9-491840552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2CC7B-5693-4F2C-B25A-58CFF0B4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8D667-4E98-4A51-BB6F-CDE3317FC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D400D-1CCD-4074-B1AC-AB421694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29506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C7697-7B56-4E56-A144-BFC17456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478F5-3138-4873-AD3D-D5B02C1EA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59C603-8B19-4E41-B2FC-8801644D3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F18CA-1FFF-4942-A758-18A88AAB4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1D86A-F8E6-4555-A439-B84593936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49BBB9-56E5-4DAF-9C95-7E600BCCE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22144-8B56-4B20-8665-06CC7D1D4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250A1A-682F-472A-BFCE-421866FE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4468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842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76D0B-5D9E-485B-BFD7-9CB5DE6CB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DF8BFB-B3DE-4015-B589-3B5BFCEB9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C48E2-7AAD-4B71-BD75-D2DD31B02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ACE64-1983-458A-B4BC-62CDD22F5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2686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6233E3-8DBE-46D9-A874-D3B0917FC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732DB-D79A-49F4-A946-E18F30CEA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EF1D1-5497-44BE-9702-547504A7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9807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BFBD-503E-49C7-BAA3-DC49430A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0CB13-BF8D-449F-8AAF-B949568AC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97223-0C33-4033-A444-FAC61F0CC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1AF62-7FA6-43BB-A14B-A2C043B06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ABDF0-9497-4CCA-A3BA-C3A0D97F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14816-31E2-4A39-8EAB-8321BCF8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0449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94E8A-E3C0-4CB2-94DD-798406CA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CEE817-4817-41BA-B053-6907FA4D6D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6633A-7D11-4A3B-A86B-6A53B4996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3B744-0271-49C9-939E-F91976A1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26611-8A44-4C5D-BE4B-9BC2BB8E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54B08-C4E2-4A12-B2CC-A406E567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4643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D916C-2FE2-46F2-93D5-311142E3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73126-E515-498A-B087-21D7C67B7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0B722-EAB9-4F70-89DF-D9770261F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576EB-D920-4F00-B55F-FFE50791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2ED0A-2A7A-4221-A31E-FBB17D48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3568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D916C-2FE2-46F2-93D5-311142E3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73126-E515-498A-B087-21D7C67B7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0B722-EAB9-4F70-89DF-D9770261F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576EB-D920-4F00-B55F-FFE50791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2ED0A-2A7A-4221-A31E-FBB17D48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14104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AE54A2-5C6B-4E0D-86CD-9CF87BAD0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18533-A9CF-480F-9712-9712D45C6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F2731-0CA3-43AF-A75D-07530F10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58078-2758-4B02-A766-5272CA1F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0E971-0D6D-4E30-8D96-12BD7561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13891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22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483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7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775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376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940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398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758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8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484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1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709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3708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28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1669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4483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4179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5076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2412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0203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747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4919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2935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9975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8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40386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1216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8844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7942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6114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7607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8301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5225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0780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1805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97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1144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77203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88112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006334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7053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99201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49575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5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046012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716254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9199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5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5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 panose="02010503020202060003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5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5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8912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8D13EC-AC65-48F5-96AB-46ECF1FAE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9FC0E-F160-4C6A-B451-36DC7AE8A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F24A4-E263-4043-90EE-77C2D4A8F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F7A81-E184-4223-A8FB-A67AA2728F41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BD68D-945B-4462-9305-C820984C7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234AB-E945-45A6-A285-947DA8E7D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755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895FEB5F-0CF0-4A56-ABBE-99A4FDC842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419099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4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Google Shape;8;p1"/>
          <p:cNvSpPr txBox="1"/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FFFFFF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kern="0">
              <a:solidFill>
                <a:srgbClr val="FFFFFF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5144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42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4041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8" r:id="rId25"/>
    <p:sldLayoutId id="2147483779" r:id="rId26"/>
    <p:sldLayoutId id="2147483780" r:id="rId27"/>
    <p:sldLayoutId id="2147483781" r:id="rId28"/>
    <p:sldLayoutId id="2147483782" r:id="rId29"/>
    <p:sldLayoutId id="2147483783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.gif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gif"/><Relationship Id="rId7" Type="http://schemas.microsoft.com/office/2007/relationships/hdphoto" Target="../media/hdphoto3.wdp"/><Relationship Id="rId12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microsoft.com/office/2007/relationships/hdphoto" Target="../media/hdphoto3.wdp"/><Relationship Id="rId9" Type="http://schemas.openxmlformats.org/officeDocument/2006/relationships/image" Target="../media/image5.gif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5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7.jpeg"/><Relationship Id="rId5" Type="http://schemas.microsoft.com/office/2007/relationships/hdphoto" Target="../media/hdphoto3.wdp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5.png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10" Type="http://schemas.openxmlformats.org/officeDocument/2006/relationships/image" Target="../media/image46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microsoft.com/office/2007/relationships/hdphoto" Target="../media/hdphoto10.wdp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.gif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microsoft.com/office/2007/relationships/hdphoto" Target="../media/hdphoto13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microsoft.com/office/2007/relationships/hdphoto" Target="../media/hdphoto15.wdp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11.wdp"/><Relationship Id="rId7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microsoft.com/office/2007/relationships/hdphoto" Target="../media/hdphoto12.wdp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microsoft.com/office/2007/relationships/hdphoto" Target="../media/hdphoto10.wdp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gif"/><Relationship Id="rId7" Type="http://schemas.microsoft.com/office/2007/relationships/hdphoto" Target="../media/hdphoto10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47.png"/><Relationship Id="rId5" Type="http://schemas.microsoft.com/office/2007/relationships/hdphoto" Target="../media/hdphoto11.wdp"/><Relationship Id="rId10" Type="http://schemas.openxmlformats.org/officeDocument/2006/relationships/image" Target="../media/image66.png"/><Relationship Id="rId4" Type="http://schemas.openxmlformats.org/officeDocument/2006/relationships/image" Target="../media/image48.png"/><Relationship Id="rId9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g"/><Relationship Id="rId5" Type="http://schemas.microsoft.com/office/2007/relationships/hdphoto" Target="../media/hdphoto12.wdp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10.wdp"/><Relationship Id="rId7" Type="http://schemas.microsoft.com/office/2007/relationships/hdphoto" Target="../media/hdphoto1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microsoft.com/office/2007/relationships/hdphoto" Target="../media/hdphoto11.wdp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g"/><Relationship Id="rId5" Type="http://schemas.microsoft.com/office/2007/relationships/hdphoto" Target="../media/hdphoto12.wdp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nkpowerskills" TargetMode="External"/><Relationship Id="rId12" Type="http://schemas.openxmlformats.org/officeDocument/2006/relationships/image" Target="../media/image18.gif"/><Relationship Id="rId17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5" Type="http://schemas.openxmlformats.org/officeDocument/2006/relationships/image" Target="../media/image12.gif"/><Relationship Id="rId15" Type="http://schemas.openxmlformats.org/officeDocument/2006/relationships/slide" Target="slide6.xml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gif"/><Relationship Id="rId1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.jpeg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gif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12F5F0-8531-4FC9-9E5F-F50C16054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467EA9E-6F4F-4D92-A4EE-8A4AF050839C}"/>
              </a:ext>
            </a:extLst>
          </p:cNvPr>
          <p:cNvGrpSpPr/>
          <p:nvPr/>
        </p:nvGrpSpPr>
        <p:grpSpPr>
          <a:xfrm>
            <a:off x="3982279" y="756691"/>
            <a:ext cx="4784034" cy="4850295"/>
            <a:chOff x="4068420" y="1003852"/>
            <a:chExt cx="4784034" cy="48502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C90DAA-BBAF-4B0A-9DC4-FA3CBC2F5785}"/>
                </a:ext>
              </a:extLst>
            </p:cNvPr>
            <p:cNvSpPr/>
            <p:nvPr/>
          </p:nvSpPr>
          <p:spPr>
            <a:xfrm>
              <a:off x="4068420" y="1003852"/>
              <a:ext cx="4784034" cy="4850295"/>
            </a:xfrm>
            <a:prstGeom prst="ellipse">
              <a:avLst/>
            </a:prstGeom>
            <a:gradFill>
              <a:gsLst>
                <a:gs pos="0">
                  <a:srgbClr val="FFB535"/>
                </a:gs>
                <a:gs pos="74000">
                  <a:srgbClr val="FFD559"/>
                </a:gs>
                <a:gs pos="83000">
                  <a:srgbClr val="FFD559"/>
                </a:gs>
                <a:gs pos="100000">
                  <a:srgbClr val="E9A22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D5AA274-DBE8-4C52-994E-2B92375DD2C0}"/>
                </a:ext>
              </a:extLst>
            </p:cNvPr>
            <p:cNvSpPr/>
            <p:nvPr/>
          </p:nvSpPr>
          <p:spPr>
            <a:xfrm>
              <a:off x="5367130" y="1510747"/>
              <a:ext cx="424070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BADA6F-3423-4271-952A-EC5AB9358F04}"/>
                </a:ext>
              </a:extLst>
            </p:cNvPr>
            <p:cNvSpPr/>
            <p:nvPr/>
          </p:nvSpPr>
          <p:spPr>
            <a:xfrm rot="20490045">
              <a:off x="6461745" y="1085242"/>
              <a:ext cx="245163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584BE3-B2CE-444C-A2F9-043D1FE1D544}"/>
                </a:ext>
              </a:extLst>
            </p:cNvPr>
            <p:cNvSpPr/>
            <p:nvPr/>
          </p:nvSpPr>
          <p:spPr>
            <a:xfrm rot="1727936">
              <a:off x="6765572" y="1412789"/>
              <a:ext cx="206906" cy="24892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BC62138-A7C5-4A97-B873-99D7DC78DE89}"/>
                </a:ext>
              </a:extLst>
            </p:cNvPr>
            <p:cNvSpPr/>
            <p:nvPr/>
          </p:nvSpPr>
          <p:spPr>
            <a:xfrm rot="1727936">
              <a:off x="8114386" y="2447481"/>
              <a:ext cx="388575" cy="353173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0F0EE30-AEEA-4407-B247-FCBB5A717F47}"/>
                </a:ext>
              </a:extLst>
            </p:cNvPr>
            <p:cNvSpPr/>
            <p:nvPr/>
          </p:nvSpPr>
          <p:spPr>
            <a:xfrm rot="1727936">
              <a:off x="5262301" y="4364802"/>
              <a:ext cx="633729" cy="66784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D9ECC7-7E86-4A4C-BFEA-61A226A73D3B}"/>
                </a:ext>
              </a:extLst>
            </p:cNvPr>
            <p:cNvSpPr/>
            <p:nvPr/>
          </p:nvSpPr>
          <p:spPr>
            <a:xfrm rot="1727936">
              <a:off x="7101104" y="3608981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BB1DBF3-4842-4B15-8513-083CA5239EB1}"/>
                </a:ext>
              </a:extLst>
            </p:cNvPr>
            <p:cNvSpPr/>
            <p:nvPr/>
          </p:nvSpPr>
          <p:spPr>
            <a:xfrm rot="1727936">
              <a:off x="4445250" y="3233875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373FBA-04BD-4B93-BE6C-4957E8C86358}"/>
                </a:ext>
              </a:extLst>
            </p:cNvPr>
            <p:cNvSpPr/>
            <p:nvPr/>
          </p:nvSpPr>
          <p:spPr>
            <a:xfrm rot="1727936">
              <a:off x="6679002" y="5196601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C1D5D8-E364-4489-AEC3-7327D3556D36}"/>
                </a:ext>
              </a:extLst>
            </p:cNvPr>
            <p:cNvSpPr/>
            <p:nvPr/>
          </p:nvSpPr>
          <p:spPr>
            <a:xfrm rot="1727936">
              <a:off x="6135362" y="2810748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4EE0216-2EFD-493F-AFC0-3F2C0916EE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26" b="62778" l="51458" r="65521">
                        <a14:foregroundMark x1="52344" y1="62778" x2="52344" y2="62778"/>
                        <a14:foregroundMark x1="59948" y1="62778" x2="59948" y2="62778"/>
                        <a14:foregroundMark x1="59010" y1="38704" x2="59010" y2="38704"/>
                        <a14:foregroundMark x1="59115" y1="38426" x2="59115" y2="38426"/>
                        <a14:backgroundMark x1="53750" y1="56481" x2="53750" y2="56481"/>
                      </a14:backgroundRemoval>
                    </a14:imgEffect>
                  </a14:imgLayer>
                </a14:imgProps>
              </a:ext>
            </a:extLst>
          </a:blip>
          <a:srcRect l="49784" t="35652" r="32722" b="34419"/>
          <a:stretch/>
        </p:blipFill>
        <p:spPr>
          <a:xfrm>
            <a:off x="8969562" y="2206694"/>
            <a:ext cx="2077973" cy="19995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BA8546-C77F-4BE0-AAB2-919879444D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26" b="61019" l="19010" r="48542">
                        <a14:foregroundMark x1="27760" y1="20741" x2="27448" y2="30833"/>
                        <a14:foregroundMark x1="25469" y1="21111" x2="24740" y2="29074"/>
                        <a14:foregroundMark x1="24896" y1="23981" x2="24896" y2="26204"/>
                        <a14:foregroundMark x1="24219" y1="22222" x2="23646" y2="27963"/>
                        <a14:foregroundMark x1="23281" y1="24630" x2="22969" y2="31667"/>
                        <a14:foregroundMark x1="22969" y1="31667" x2="22969" y2="31667"/>
                        <a14:foregroundMark x1="22604" y1="27407" x2="22552" y2="33796"/>
                        <a14:foregroundMark x1="22552" y1="26759" x2="22760" y2="34815"/>
                        <a14:foregroundMark x1="22760" y1="34815" x2="22760" y2="34815"/>
                        <a14:foregroundMark x1="22760" y1="27037" x2="25260" y2="40093"/>
                        <a14:foregroundMark x1="25260" y1="40093" x2="25260" y2="40093"/>
                        <a14:foregroundMark x1="23490" y1="8426" x2="23490" y2="8426"/>
                        <a14:foregroundMark x1="19219" y1="29352" x2="19219" y2="29352"/>
                        <a14:foregroundMark x1="34583" y1="54352" x2="36771" y2="58981"/>
                        <a14:foregroundMark x1="39479" y1="49259" x2="40104" y2="55463"/>
                        <a14:foregroundMark x1="38646" y1="40000" x2="39479" y2="49444"/>
                        <a14:foregroundMark x1="39479" y1="49444" x2="39479" y2="49444"/>
                        <a14:foregroundMark x1="39635" y1="29630" x2="40885" y2="43889"/>
                        <a14:foregroundMark x1="40885" y1="43889" x2="40885" y2="43889"/>
                        <a14:foregroundMark x1="42917" y1="35000" x2="43281" y2="42037"/>
                        <a14:foregroundMark x1="43281" y1="42037" x2="43438" y2="41759"/>
                        <a14:foregroundMark x1="44792" y1="31852" x2="44792" y2="36574"/>
                        <a14:foregroundMark x1="43490" y1="40648" x2="43906" y2="43981"/>
                        <a14:foregroundMark x1="44635" y1="37963" x2="44583" y2="42778"/>
                        <a14:foregroundMark x1="44635" y1="48981" x2="45260" y2="51296"/>
                        <a14:foregroundMark x1="34740" y1="61019" x2="34740" y2="61019"/>
                        <a14:foregroundMark x1="33594" y1="53889" x2="33958" y2="58704"/>
                        <a14:foregroundMark x1="45625" y1="35000" x2="45625" y2="35000"/>
                        <a14:foregroundMark x1="45938" y1="51296" x2="45938" y2="51296"/>
                        <a14:foregroundMark x1="20990" y1="18519" x2="20990" y2="18519"/>
                        <a14:foregroundMark x1="22917" y1="11389" x2="22917" y2="11389"/>
                        <a14:foregroundMark x1="19271" y1="34722" x2="19271" y2="34722"/>
                        <a14:foregroundMark x1="40729" y1="42130" x2="39635" y2="53889"/>
                        <a14:foregroundMark x1="33073" y1="60833" x2="33073" y2="60833"/>
                        <a14:foregroundMark x1="31927" y1="58056" x2="33906" y2="59074"/>
                        <a14:foregroundMark x1="47292" y1="51296" x2="47292" y2="51296"/>
                        <a14:foregroundMark x1="47865" y1="51574" x2="47865" y2="51574"/>
                        <a14:foregroundMark x1="48542" y1="51852" x2="48542" y2="51852"/>
                        <a14:foregroundMark x1="48073" y1="51759" x2="48073" y2="51759"/>
                        <a14:foregroundMark x1="21875" y1="15370" x2="21875" y2="15370"/>
                        <a14:foregroundMark x1="22500" y1="12870" x2="22500" y2="12870"/>
                        <a14:foregroundMark x1="20000" y1="22037" x2="20000" y2="22037"/>
                        <a14:foregroundMark x1="21094" y1="18148" x2="21094" y2="18148"/>
                        <a14:foregroundMark x1="21458" y1="16852" x2="21458" y2="16852"/>
                        <a14:foregroundMark x1="20781" y1="19352" x2="20781" y2="19444"/>
                        <a14:foregroundMark x1="20521" y1="20000" x2="20365" y2="20463"/>
                        <a14:foregroundMark x1="19635" y1="23333" x2="19635" y2="23333"/>
                        <a14:foregroundMark x1="19010" y1="27315" x2="19010" y2="27315"/>
                      </a14:backgroundRemoval>
                    </a14:imgEffect>
                  </a14:imgLayer>
                </a14:imgProps>
              </a:ext>
            </a:extLst>
          </a:blip>
          <a:srcRect l="16615" t="4867" r="50514" b="36767"/>
          <a:stretch/>
        </p:blipFill>
        <p:spPr>
          <a:xfrm rot="21026916">
            <a:off x="450849" y="1681950"/>
            <a:ext cx="2626353" cy="262310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C2FD081-9D7F-4B4D-A8BD-19509FB99B32}"/>
              </a:ext>
            </a:extLst>
          </p:cNvPr>
          <p:cNvGrpSpPr/>
          <p:nvPr/>
        </p:nvGrpSpPr>
        <p:grpSpPr>
          <a:xfrm>
            <a:off x="3846160" y="2463179"/>
            <a:ext cx="5304049" cy="1631472"/>
            <a:chOff x="2873170" y="343910"/>
            <a:chExt cx="4312010" cy="1280575"/>
          </a:xfrm>
        </p:grpSpPr>
        <p:sp>
          <p:nvSpPr>
            <p:cNvPr id="33" name="îṥḷíďê">
              <a:extLst>
                <a:ext uri="{FF2B5EF4-FFF2-40B4-BE49-F238E27FC236}">
                  <a16:creationId xmlns:a16="http://schemas.microsoft.com/office/drawing/2014/main" id="{E8FF943E-5AAA-4EBF-90ED-29B961551597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Google Shape;5317;p41">
              <a:extLst>
                <a:ext uri="{FF2B5EF4-FFF2-40B4-BE49-F238E27FC236}">
                  <a16:creationId xmlns:a16="http://schemas.microsoft.com/office/drawing/2014/main" id="{845D2110-89EC-48B4-A066-E7C728787C9D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72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</a:t>
              </a:r>
              <a:r>
                <a:rPr lang="en-US" sz="72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72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5E292070-BC00-47FF-BB24-01891F5B1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687" y="0"/>
            <a:ext cx="2868419" cy="7687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182413-6A12-4B97-8577-372DE1A462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-3907755" y="1467543"/>
            <a:ext cx="1798137" cy="26547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CEF38A-B11E-46C5-B3F2-C113794C45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4937992" y="3723581"/>
            <a:ext cx="1525232" cy="195307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339B428-17EB-490B-8AA5-5FF318D38419}"/>
              </a:ext>
            </a:extLst>
          </p:cNvPr>
          <p:cNvGrpSpPr/>
          <p:nvPr/>
        </p:nvGrpSpPr>
        <p:grpSpPr>
          <a:xfrm rot="13113511">
            <a:off x="-4298262" y="7025877"/>
            <a:ext cx="4377289" cy="6858000"/>
            <a:chOff x="526364" y="0"/>
            <a:chExt cx="4377289" cy="685800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6DC51E9-6C6A-4A50-B28E-21F0DEF3E9BE}"/>
                </a:ext>
              </a:extLst>
            </p:cNvPr>
            <p:cNvGrpSpPr/>
            <p:nvPr/>
          </p:nvGrpSpPr>
          <p:grpSpPr>
            <a:xfrm>
              <a:off x="526364" y="0"/>
              <a:ext cx="4377289" cy="6858000"/>
              <a:chOff x="1088572" y="0"/>
              <a:chExt cx="4377289" cy="68580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BD9BE34-9A18-42C9-A02A-C45FE0AEAB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1667" b="92500" l="18125" r="55990">
                            <a14:foregroundMark x1="18229" y1="28519" x2="18542" y2="35556"/>
                            <a14:foregroundMark x1="25625" y1="14537" x2="36354" y2="12778"/>
                            <a14:foregroundMark x1="44740" y1="14074" x2="51042" y2="15185"/>
                            <a14:foregroundMark x1="54635" y1="17222" x2="54896" y2="21111"/>
                            <a14:foregroundMark x1="51979" y1="14722" x2="53125" y2="15185"/>
                            <a14:foregroundMark x1="55156" y1="16481" x2="55260" y2="18981"/>
                            <a14:foregroundMark x1="19010" y1="16019" x2="20417" y2="16019"/>
                            <a14:foregroundMark x1="18125" y1="61667" x2="18854" y2="70093"/>
                            <a14:foregroundMark x1="18229" y1="80463" x2="18229" y2="88241"/>
                            <a14:foregroundMark x1="18229" y1="88241" x2="18229" y2="88241"/>
                            <a14:foregroundMark x1="18229" y1="88889" x2="18385" y2="91574"/>
                            <a14:foregroundMark x1="20156" y1="92500" x2="25156" y2="92315"/>
                            <a14:foregroundMark x1="55990" y1="85833" x2="55990" y2="88519"/>
                            <a14:foregroundMark x1="55365" y1="58333" x2="55365" y2="63148"/>
                            <a14:foregroundMark x1="54531" y1="36111" x2="54896" y2="44259"/>
                            <a14:foregroundMark x1="55156" y1="22222" x2="55156" y2="28889"/>
                            <a14:foregroundMark x1="55365" y1="15833" x2="55625" y2="20000"/>
                            <a14:foregroundMark x1="55417" y1="21667" x2="55781" y2="29444"/>
                            <a14:foregroundMark x1="55417" y1="30463" x2="55521" y2="42037"/>
                            <a14:foregroundMark x1="55625" y1="48889" x2="55521" y2="60278"/>
                            <a14:foregroundMark x1="55417" y1="86759" x2="55417" y2="90463"/>
                            <a14:foregroundMark x1="55729" y1="66759" x2="55521" y2="74722"/>
                            <a14:foregroundMark x1="55990" y1="77407" x2="55990" y2="82963"/>
                            <a14:foregroundMark x1="55885" y1="40556" x2="55625" y2="48056"/>
                          </a14:backgroundRemoval>
                        </a14:imgEffect>
                      </a14:imgLayer>
                    </a14:imgProps>
                  </a:ext>
                </a:extLst>
              </a:blip>
              <a:srcRect l="15973" t="2497" r="42955" b="4646"/>
              <a:stretch/>
            </p:blipFill>
            <p:spPr>
              <a:xfrm>
                <a:off x="1088572" y="489857"/>
                <a:ext cx="4362758" cy="6368143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7686BE4-EB26-481F-BDA0-D6868A955C92}"/>
                  </a:ext>
                </a:extLst>
              </p:cNvPr>
              <p:cNvSpPr/>
              <p:nvPr/>
            </p:nvSpPr>
            <p:spPr>
              <a:xfrm>
                <a:off x="1778000" y="0"/>
                <a:ext cx="78828" cy="1142124"/>
              </a:xfrm>
              <a:prstGeom prst="rect">
                <a:avLst/>
              </a:prstGeom>
              <a:solidFill>
                <a:srgbClr val="9363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18279C5-7675-46F2-B536-EB0C59A5A424}"/>
                  </a:ext>
                </a:extLst>
              </p:cNvPr>
              <p:cNvSpPr/>
              <p:nvPr/>
            </p:nvSpPr>
            <p:spPr>
              <a:xfrm>
                <a:off x="5387033" y="0"/>
                <a:ext cx="78828" cy="1142124"/>
              </a:xfrm>
              <a:prstGeom prst="rect">
                <a:avLst/>
              </a:prstGeom>
              <a:solidFill>
                <a:srgbClr val="9363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C573D98-200E-48C8-8C7E-E379EFC76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4265" y="1449847"/>
              <a:ext cx="3763193" cy="5281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97921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0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3.33333E-6 -2.59259E-6 L -3.33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3.33333E-6 -2.59259E-6 L -3.33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9" grpId="0"/>
          <p:bldP spid="3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3822F6-F982-4F19-94E5-4231C46EE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2" t="4922" r="6263" b="7131"/>
          <a:stretch/>
        </p:blipFill>
        <p:spPr>
          <a:xfrm>
            <a:off x="-1" y="0"/>
            <a:ext cx="12227277" cy="68580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BA213B9-9199-48F0-AC89-9E6E25D4C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39" y="192144"/>
            <a:ext cx="2868419" cy="76873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A0D139-7617-458C-95D0-CB38A0BAF09B}"/>
              </a:ext>
            </a:extLst>
          </p:cNvPr>
          <p:cNvSpPr/>
          <p:nvPr/>
        </p:nvSpPr>
        <p:spPr>
          <a:xfrm>
            <a:off x="5366945" y="1863412"/>
            <a:ext cx="6672655" cy="1463431"/>
          </a:xfrm>
          <a:prstGeom prst="roundRect">
            <a:avLst/>
          </a:prstGeom>
          <a:solidFill>
            <a:srgbClr val="F3E4A2"/>
          </a:solidFill>
          <a:ln w="28575">
            <a:solidFill>
              <a:srgbClr val="5D3A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1. </a:t>
            </a:r>
            <a:r>
              <a:rPr lang="vi-VN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Tìm được các từ ngữ chỉ sự vật, màu sắc của sự vật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F552B"/>
              </a:solidFill>
              <a:effectLst/>
              <a:uLnTx/>
              <a:uFillTx/>
              <a:latin typeface="#9Slide05 SVNIndie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DCCF5D2-D29A-4A8D-A702-58ECBD3DF432}"/>
              </a:ext>
            </a:extLst>
          </p:cNvPr>
          <p:cNvSpPr/>
          <p:nvPr/>
        </p:nvSpPr>
        <p:spPr>
          <a:xfrm>
            <a:off x="5305923" y="3574766"/>
            <a:ext cx="6794698" cy="1257300"/>
          </a:xfrm>
          <a:prstGeom prst="roundRect">
            <a:avLst/>
          </a:prstGeom>
          <a:solidFill>
            <a:srgbClr val="F3E4A2"/>
          </a:solidFill>
          <a:ln w="28575">
            <a:solidFill>
              <a:srgbClr val="5D3A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2.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Biết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sử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dụng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các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từ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ngữ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để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đặt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câu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nêu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đặc</a:t>
            </a:r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7F552B"/>
                </a:solidFill>
                <a:latin typeface="#9Slide05 SVNUT Triumph" panose="00000500000000000000" pitchFamily="2" charset="0"/>
              </a:rPr>
              <a:t>điểm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F552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28473B-90F8-429B-9855-A367AF2D9418}"/>
              </a:ext>
            </a:extLst>
          </p:cNvPr>
          <p:cNvSpPr/>
          <p:nvPr/>
        </p:nvSpPr>
        <p:spPr>
          <a:xfrm>
            <a:off x="5380890" y="5190256"/>
            <a:ext cx="5690838" cy="1341080"/>
          </a:xfrm>
          <a:prstGeom prst="roundRect">
            <a:avLst/>
          </a:prstGeom>
          <a:solidFill>
            <a:srgbClr val="F3E4A2"/>
          </a:solidFill>
          <a:ln w="28575">
            <a:solidFill>
              <a:srgbClr val="5D3A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3. B</a:t>
            </a:r>
            <a:r>
              <a:rPr lang="vi-VN" sz="2800" b="1" dirty="0">
                <a:solidFill>
                  <a:srgbClr val="7F552B"/>
                </a:solidFill>
                <a:latin typeface="#9Slide05 SVNUT Triumph" panose="00000500000000000000" pitchFamily="2" charset="0"/>
              </a:rPr>
              <a:t>ước đầu biết sử dụng dấu chấm và dấu phẩy (tách các bộ phân cùng loại)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F552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BF7AA8-222F-4F64-8732-4729726B5A43}"/>
              </a:ext>
            </a:extLst>
          </p:cNvPr>
          <p:cNvSpPr/>
          <p:nvPr/>
        </p:nvSpPr>
        <p:spPr>
          <a:xfrm>
            <a:off x="5869169" y="0"/>
            <a:ext cx="5007429" cy="960881"/>
          </a:xfrm>
          <a:prstGeom prst="rect">
            <a:avLst/>
          </a:prstGeom>
          <a:solidFill>
            <a:srgbClr val="905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536AF2-4C43-4C2C-8300-6081EE095E1A}"/>
              </a:ext>
            </a:extLst>
          </p:cNvPr>
          <p:cNvGrpSpPr/>
          <p:nvPr/>
        </p:nvGrpSpPr>
        <p:grpSpPr>
          <a:xfrm>
            <a:off x="4448175" y="306273"/>
            <a:ext cx="7949476" cy="1309215"/>
            <a:chOff x="5894974" y="317231"/>
            <a:chExt cx="5773523" cy="13092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0F507BC-01BE-4E97-A438-BB29B7D1C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556" b="75741" l="29010" r="67917">
                          <a14:foregroundMark x1="67917" y1="69167" x2="67917" y2="69167"/>
                          <a14:foregroundMark x1="29010" y1="70741" x2="29010" y2="70741"/>
                        </a14:backgroundRemoval>
                      </a14:imgEffect>
                    </a14:imgLayer>
                  </a14:imgProps>
                </a:ext>
              </a:extLst>
            </a:blip>
            <a:srcRect l="24684" t="58689" r="27961" b="22222"/>
            <a:stretch/>
          </p:blipFill>
          <p:spPr>
            <a:xfrm rot="10800000">
              <a:off x="5894974" y="317231"/>
              <a:ext cx="5773523" cy="1309215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ECA7AF-AA03-452E-B132-27A7D972DEF4}"/>
                </a:ext>
              </a:extLst>
            </p:cNvPr>
            <p:cNvSpPr/>
            <p:nvPr/>
          </p:nvSpPr>
          <p:spPr>
            <a:xfrm>
              <a:off x="6803271" y="611071"/>
              <a:ext cx="3275199" cy="417556"/>
            </a:xfrm>
            <a:prstGeom prst="rect">
              <a:avLst/>
            </a:prstGeom>
            <a:solidFill>
              <a:srgbClr val="F57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E2C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1E2C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E2C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cầu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1E2C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E2C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1E2C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E2C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đạt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1E2C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22C61DE-F16A-4C02-8848-1D6668EAC0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1071727" y="5190255"/>
            <a:ext cx="1356525" cy="17370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E5C665D-ECA4-45AF-A6DD-0DA22C98CED3}"/>
              </a:ext>
            </a:extLst>
          </p:cNvPr>
          <p:cNvGrpSpPr/>
          <p:nvPr/>
        </p:nvGrpSpPr>
        <p:grpSpPr>
          <a:xfrm>
            <a:off x="526364" y="0"/>
            <a:ext cx="4377289" cy="6858000"/>
            <a:chOff x="526364" y="0"/>
            <a:chExt cx="4377289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2F9C738-81CC-484C-9900-A8BCD5BD085A}"/>
                </a:ext>
              </a:extLst>
            </p:cNvPr>
            <p:cNvGrpSpPr/>
            <p:nvPr/>
          </p:nvGrpSpPr>
          <p:grpSpPr>
            <a:xfrm>
              <a:off x="526364" y="0"/>
              <a:ext cx="4377289" cy="6858000"/>
              <a:chOff x="1088572" y="0"/>
              <a:chExt cx="4377289" cy="68580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F6895BD-5976-4F0D-ADF4-91312DF9EF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1667" b="92500" l="18125" r="55990">
                            <a14:foregroundMark x1="18229" y1="28519" x2="18542" y2="35556"/>
                            <a14:foregroundMark x1="25625" y1="14537" x2="36354" y2="12778"/>
                            <a14:foregroundMark x1="44740" y1="14074" x2="51042" y2="15185"/>
                            <a14:foregroundMark x1="54635" y1="17222" x2="54896" y2="21111"/>
                            <a14:foregroundMark x1="51979" y1="14722" x2="53125" y2="15185"/>
                            <a14:foregroundMark x1="55156" y1="16481" x2="55260" y2="18981"/>
                            <a14:foregroundMark x1="19010" y1="16019" x2="20417" y2="16019"/>
                            <a14:foregroundMark x1="18125" y1="61667" x2="18854" y2="70093"/>
                            <a14:foregroundMark x1="18229" y1="80463" x2="18229" y2="88241"/>
                            <a14:foregroundMark x1="18229" y1="88241" x2="18229" y2="88241"/>
                            <a14:foregroundMark x1="18229" y1="88889" x2="18385" y2="91574"/>
                            <a14:foregroundMark x1="20156" y1="92500" x2="25156" y2="92315"/>
                            <a14:foregroundMark x1="55990" y1="85833" x2="55990" y2="88519"/>
                            <a14:foregroundMark x1="55365" y1="58333" x2="55365" y2="63148"/>
                            <a14:foregroundMark x1="54531" y1="36111" x2="54896" y2="44259"/>
                            <a14:foregroundMark x1="55156" y1="22222" x2="55156" y2="28889"/>
                            <a14:foregroundMark x1="55365" y1="15833" x2="55625" y2="20000"/>
                            <a14:foregroundMark x1="55417" y1="21667" x2="55781" y2="29444"/>
                            <a14:foregroundMark x1="55417" y1="30463" x2="55521" y2="42037"/>
                            <a14:foregroundMark x1="55625" y1="48889" x2="55521" y2="60278"/>
                            <a14:foregroundMark x1="55417" y1="86759" x2="55417" y2="90463"/>
                            <a14:foregroundMark x1="55729" y1="66759" x2="55521" y2="74722"/>
                            <a14:foregroundMark x1="55990" y1="77407" x2="55990" y2="82963"/>
                            <a14:foregroundMark x1="55885" y1="40556" x2="55625" y2="48056"/>
                          </a14:backgroundRemoval>
                        </a14:imgEffect>
                      </a14:imgLayer>
                    </a14:imgProps>
                  </a:ext>
                </a:extLst>
              </a:blip>
              <a:srcRect l="15973" t="2497" r="42955" b="4646"/>
              <a:stretch/>
            </p:blipFill>
            <p:spPr>
              <a:xfrm>
                <a:off x="1088572" y="489857"/>
                <a:ext cx="4362758" cy="6368143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B5BA892-632F-45B0-8F27-65C4FA6FC111}"/>
                  </a:ext>
                </a:extLst>
              </p:cNvPr>
              <p:cNvSpPr/>
              <p:nvPr/>
            </p:nvSpPr>
            <p:spPr>
              <a:xfrm>
                <a:off x="1778000" y="0"/>
                <a:ext cx="78828" cy="1142124"/>
              </a:xfrm>
              <a:prstGeom prst="rect">
                <a:avLst/>
              </a:prstGeom>
              <a:solidFill>
                <a:srgbClr val="9363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8678823-EF19-4882-9DB7-80DB21EF8FCE}"/>
                  </a:ext>
                </a:extLst>
              </p:cNvPr>
              <p:cNvSpPr/>
              <p:nvPr/>
            </p:nvSpPr>
            <p:spPr>
              <a:xfrm>
                <a:off x="5387033" y="0"/>
                <a:ext cx="78828" cy="1142124"/>
              </a:xfrm>
              <a:prstGeom prst="rect">
                <a:avLst/>
              </a:prstGeom>
              <a:solidFill>
                <a:srgbClr val="9363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A09598E-F57C-4D80-AF8E-4C397DA45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8489" y="1449847"/>
              <a:ext cx="3754744" cy="5281674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B2F249D-745C-412D-AA0A-AA6E84B0CB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30359" y="4480446"/>
            <a:ext cx="1798137" cy="265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99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5797685"/>
            <a:ext cx="12192000" cy="1060315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B1997-5ABD-41DB-9B11-13C016141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0555359" y="4690609"/>
            <a:ext cx="1555712" cy="1992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0B8ABB-F7EA-4025-990C-798938DB11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81" b="66667" l="33229" r="45156">
                        <a14:foregroundMark x1="37865" y1="47778" x2="37760" y2="51204"/>
                        <a14:foregroundMark x1="40885" y1="65833" x2="41354" y2="66667"/>
                      </a14:backgroundRemoval>
                    </a14:imgEffect>
                  </a14:imgLayer>
                </a14:imgProps>
              </a:ext>
            </a:extLst>
          </a:blip>
          <a:srcRect l="31785" t="30158" r="53304" b="30794"/>
          <a:stretch/>
        </p:blipFill>
        <p:spPr>
          <a:xfrm flipH="1">
            <a:off x="0" y="4804393"/>
            <a:ext cx="1361872" cy="1951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DE7FE-8A6E-4A5B-99FC-69EAF20E7A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407" b="66667" l="35052" r="48802">
                        <a14:foregroundMark x1="37188" y1="64444" x2="37865" y2="64630"/>
                        <a14:foregroundMark x1="37396" y1="64074" x2="39219" y2="64907"/>
                        <a14:foregroundMark x1="40781" y1="66481" x2="41094" y2="66759"/>
                        <a14:foregroundMark x1="43073" y1="32407" x2="43073" y2="32407"/>
                      </a14:backgroundRemoval>
                    </a14:imgEffect>
                  </a14:imgLayer>
                </a14:imgProps>
              </a:ext>
            </a:extLst>
          </a:blip>
          <a:srcRect l="33537" t="28699" r="49309" b="32488"/>
          <a:stretch/>
        </p:blipFill>
        <p:spPr>
          <a:xfrm flipH="1">
            <a:off x="2299111" y="4208119"/>
            <a:ext cx="1555712" cy="1953079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3CEE989-3C48-4770-889D-5D95A72512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0" y="101709"/>
            <a:ext cx="2711568" cy="726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8D0AE0-4895-4512-BD8D-D708A327EBE4}"/>
              </a:ext>
            </a:extLst>
          </p:cNvPr>
          <p:cNvSpPr/>
          <p:nvPr/>
        </p:nvSpPr>
        <p:spPr>
          <a:xfrm>
            <a:off x="2883878" y="360635"/>
            <a:ext cx="9308122" cy="20884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22863E-C90C-4E2B-B252-605B8F80549C}"/>
              </a:ext>
            </a:extLst>
          </p:cNvPr>
          <p:cNvSpPr txBox="1"/>
          <p:nvPr/>
        </p:nvSpPr>
        <p:spPr>
          <a:xfrm>
            <a:off x="4044320" y="1676559"/>
            <a:ext cx="57710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Quan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sát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tranh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và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tìm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ngữ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SVNIndie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5E3F2-E3D1-4292-AA53-ACD1B1D2F2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33" b="67315" l="33125" r="46875">
                        <a14:foregroundMark x1="35990" y1="64630" x2="36510" y2="65185"/>
                        <a14:foregroundMark x1="42031" y1="66852" x2="43802" y2="67407"/>
                        <a14:foregroundMark x1="38698" y1="55926" x2="40885" y2="59352"/>
                        <a14:foregroundMark x1="40052" y1="59630" x2="40885" y2="60833"/>
                        <a14:foregroundMark x1="41615" y1="61389" x2="42188" y2="64074"/>
                        <a14:foregroundMark x1="42083" y1="28889" x2="42083" y2="28889"/>
                        <a14:foregroundMark x1="38333" y1="28796" x2="38333" y2="28796"/>
                        <a14:foregroundMark x1="41927" y1="28333" x2="41927" y2="28333"/>
                      </a14:backgroundRemoval>
                    </a14:imgEffect>
                  </a14:imgLayer>
                </a14:imgProps>
              </a:ext>
            </a:extLst>
          </a:blip>
          <a:srcRect l="31544" t="24837" r="51250" b="28414"/>
          <a:stretch/>
        </p:blipFill>
        <p:spPr>
          <a:xfrm>
            <a:off x="8166682" y="4312309"/>
            <a:ext cx="1361872" cy="208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086282-DEA7-4316-B42A-066DD7B15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389" b="75556" l="23021" r="37969">
                        <a14:foregroundMark x1="27708" y1="69537" x2="27708" y2="72407"/>
                        <a14:foregroundMark x1="25990" y1="74167" x2="27865" y2="74259"/>
                        <a14:foregroundMark x1="31198" y1="75648" x2="31198" y2="75648"/>
                        <a14:foregroundMark x1="36927" y1="47407" x2="36563" y2="51019"/>
                        <a14:foregroundMark x1="37760" y1="46481" x2="37969" y2="48148"/>
                        <a14:foregroundMark x1="31719" y1="41389" x2="31406" y2="42963"/>
                      </a14:backgroundRemoval>
                    </a14:imgEffect>
                  </a14:imgLayer>
                </a14:imgProps>
              </a:ext>
            </a:extLst>
          </a:blip>
          <a:srcRect l="21285" t="38443" r="61316" b="22924"/>
          <a:stretch/>
        </p:blipFill>
        <p:spPr>
          <a:xfrm>
            <a:off x="5206426" y="3891877"/>
            <a:ext cx="1779145" cy="2222051"/>
          </a:xfrm>
          <a:prstGeom prst="rect">
            <a:avLst/>
          </a:prstGeom>
        </p:spPr>
      </p:pic>
      <p:pic>
        <p:nvPicPr>
          <p:cNvPr id="12" name="PA_库_图片 1">
            <a:extLst>
              <a:ext uri="{FF2B5EF4-FFF2-40B4-BE49-F238E27FC236}">
                <a16:creationId xmlns:a16="http://schemas.microsoft.com/office/drawing/2014/main" id="{A44156B7-F412-4ECD-9A60-16E1D93821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22" y="490743"/>
            <a:ext cx="2009398" cy="32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9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FF4EAA-7347-45C8-A4D3-7356BC746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EDF69-D99B-4369-9754-64E275E09AD5}"/>
              </a:ext>
            </a:extLst>
          </p:cNvPr>
          <p:cNvSpPr txBox="1"/>
          <p:nvPr/>
        </p:nvSpPr>
        <p:spPr>
          <a:xfrm>
            <a:off x="224413" y="156607"/>
            <a:ext cx="3967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ngũ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#9Slide05 SVNIndie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886F9-51EB-4A93-93F0-BAE2C01235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0848592" y="5028652"/>
            <a:ext cx="1525232" cy="1953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E99C7-109D-468B-A5C5-3492D3776A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1" b="66667" l="33229" r="45156">
                        <a14:foregroundMark x1="37865" y1="47778" x2="37760" y2="51204"/>
                        <a14:foregroundMark x1="40885" y1="65833" x2="41354" y2="66667"/>
                      </a14:backgroundRemoval>
                    </a14:imgEffect>
                  </a14:imgLayer>
                </a14:imgProps>
              </a:ext>
            </a:extLst>
          </a:blip>
          <a:srcRect l="31785" t="30158" r="53304" b="30794"/>
          <a:stretch/>
        </p:blipFill>
        <p:spPr>
          <a:xfrm flipH="1">
            <a:off x="1527241" y="4906102"/>
            <a:ext cx="1361872" cy="1951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3FB11B-7BE2-4FDD-A19A-0621802750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407" b="66667" l="35052" r="48802">
                        <a14:foregroundMark x1="37188" y1="64444" x2="37865" y2="64630"/>
                        <a14:foregroundMark x1="37396" y1="64074" x2="39219" y2="64907"/>
                        <a14:foregroundMark x1="40781" y1="66481" x2="41094" y2="66759"/>
                        <a14:foregroundMark x1="43073" y1="32407" x2="43073" y2="32407"/>
                      </a14:backgroundRemoval>
                    </a14:imgEffect>
                  </a14:imgLayer>
                </a14:imgProps>
              </a:ext>
            </a:extLst>
          </a:blip>
          <a:srcRect l="33537" t="28699" r="49309" b="32488"/>
          <a:stretch/>
        </p:blipFill>
        <p:spPr>
          <a:xfrm>
            <a:off x="10848592" y="-107381"/>
            <a:ext cx="1343408" cy="1709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C62935-C42B-4594-9BCE-B890E159C990}"/>
              </a:ext>
            </a:extLst>
          </p:cNvPr>
          <p:cNvSpPr txBox="1"/>
          <p:nvPr/>
        </p:nvSpPr>
        <p:spPr>
          <a:xfrm>
            <a:off x="2592950" y="1692659"/>
            <a:ext cx="862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vật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6F4239-CC13-4EF9-BF19-90F00A68B05D}"/>
              </a:ext>
            </a:extLst>
          </p:cNvPr>
          <p:cNvSpPr txBox="1"/>
          <p:nvPr/>
        </p:nvSpPr>
        <p:spPr>
          <a:xfrm>
            <a:off x="7101940" y="1692659"/>
            <a:ext cx="862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Chỉ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màu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sắc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sự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vật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360906-32D6-4BA4-B5B1-8FFF4674DD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3381" y="2331737"/>
            <a:ext cx="4537870" cy="42091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0D9E851-8B48-49CF-A0E2-45DF79E7866B}"/>
              </a:ext>
            </a:extLst>
          </p:cNvPr>
          <p:cNvGrpSpPr/>
          <p:nvPr/>
        </p:nvGrpSpPr>
        <p:grpSpPr>
          <a:xfrm>
            <a:off x="9202503" y="2953372"/>
            <a:ext cx="2290028" cy="1460903"/>
            <a:chOff x="2280232" y="2431381"/>
            <a:chExt cx="2172083" cy="137320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8AEE7AD-AA75-4B27-855D-B14ECA250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1122734">
              <a:off x="2280232" y="2431381"/>
              <a:ext cx="1168923" cy="13732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B82EBD4-3AA9-4150-87D0-7BAC82EB6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 rot="260226">
              <a:off x="3357722" y="2431381"/>
              <a:ext cx="1094593" cy="1373205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5C2B5E4-8B7E-48DB-AE38-03E35FFB9835}"/>
              </a:ext>
            </a:extLst>
          </p:cNvPr>
          <p:cNvSpPr/>
          <p:nvPr/>
        </p:nvSpPr>
        <p:spPr>
          <a:xfrm>
            <a:off x="8435559" y="4247113"/>
            <a:ext cx="36362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rPr>
              <a:t>Thảo</a:t>
            </a:r>
            <a:r>
              <a: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rPr>
              <a:t>luận</a:t>
            </a:r>
            <a:r>
              <a: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rPr>
              <a:t>nhóm</a:t>
            </a:r>
            <a:endParaRPr kumimoji="0" lang="en-US" sz="3200" b="1" i="0" u="none" strike="noStrike" kern="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17475"/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2128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F335B6D-73EB-4459-910C-1CA499AADB3F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635487-8353-4E8B-AE86-028834874D11}"/>
              </a:ext>
            </a:extLst>
          </p:cNvPr>
          <p:cNvSpPr/>
          <p:nvPr/>
        </p:nvSpPr>
        <p:spPr>
          <a:xfrm>
            <a:off x="0" y="0"/>
            <a:ext cx="12213834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9816F7-E695-41C4-9654-4A161D377638}"/>
              </a:ext>
            </a:extLst>
          </p:cNvPr>
          <p:cNvSpPr/>
          <p:nvPr/>
        </p:nvSpPr>
        <p:spPr>
          <a:xfrm>
            <a:off x="8477157" y="384144"/>
            <a:ext cx="3747593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AE250C-24C5-456A-80D3-62EC01744E44}"/>
              </a:ext>
            </a:extLst>
          </p:cNvPr>
          <p:cNvSpPr/>
          <p:nvPr/>
        </p:nvSpPr>
        <p:spPr>
          <a:xfrm>
            <a:off x="0" y="423210"/>
            <a:ext cx="4080734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2" name="等腰三角形 2"/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等腰三角形 2"/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1" name="等腰三角形 2"/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Tham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quan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4901" y="2095412"/>
            <a:ext cx="4123661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588472" y="5329138"/>
            <a:ext cx="4638674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giải nghĩa các từ chưa hiểu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59198" y="3404478"/>
            <a:ext cx="2529840" cy="1415190"/>
            <a:chOff x="1013110" y="3311912"/>
            <a:chExt cx="2529840" cy="1415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12598" b="12816"/>
            <a:stretch/>
          </p:blipFill>
          <p:spPr>
            <a:xfrm>
              <a:off x="1013110" y="3311912"/>
              <a:ext cx="2529840" cy="1415190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2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1674">
              <a:off x="2096699" y="3403801"/>
              <a:ext cx="362663" cy="362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46360">
              <a:off x="2915370" y="3744896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48369">
              <a:off x="2045644" y="4153529"/>
              <a:ext cx="464773" cy="464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82434">
              <a:off x="1393288" y="3782565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4500" y="-89000"/>
            <a:ext cx="6096528" cy="1109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"/>
                            </p:stCondLst>
                            <p:childTnLst>
                              <p:par>
                                <p:cTn id="4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9" grpId="0" autoUpdateAnimBg="0"/>
      <p:bldP spid="11" grpId="0" bldLvl="0" animBg="1"/>
      <p:bldP spid="12" grpId="0" autoUpdateAnimBg="0"/>
      <p:bldP spid="21" grpId="0" autoUpdateAnimBg="0"/>
      <p:bldP spid="22" grpId="0" autoUpdateAnimBg="0"/>
      <p:bldP spid="23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FF4EAA-7347-45C8-A4D3-7356BC746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0"/>
          <a:stretch/>
        </p:blipFill>
        <p:spPr>
          <a:xfrm>
            <a:off x="0" y="-1"/>
            <a:ext cx="12192000" cy="7890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EDF69-D99B-4369-9754-64E275E09AD5}"/>
              </a:ext>
            </a:extLst>
          </p:cNvPr>
          <p:cNvSpPr txBox="1"/>
          <p:nvPr/>
        </p:nvSpPr>
        <p:spPr>
          <a:xfrm>
            <a:off x="224413" y="156607"/>
            <a:ext cx="3967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ngữ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#9Slide05 SVNIndie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886F9-51EB-4A93-93F0-BAE2C01235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0848592" y="5028652"/>
            <a:ext cx="1525232" cy="1953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E99C7-109D-468B-A5C5-3492D3776A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81" b="66667" l="33229" r="45156">
                        <a14:foregroundMark x1="37865" y1="47778" x2="37760" y2="51204"/>
                        <a14:foregroundMark x1="40885" y1="65833" x2="41354" y2="66667"/>
                      </a14:backgroundRemoval>
                    </a14:imgEffect>
                  </a14:imgLayer>
                </a14:imgProps>
              </a:ext>
            </a:extLst>
          </a:blip>
          <a:srcRect l="31785" t="30158" r="53304" b="30794"/>
          <a:stretch/>
        </p:blipFill>
        <p:spPr>
          <a:xfrm flipH="1">
            <a:off x="1527241" y="4906102"/>
            <a:ext cx="1361872" cy="1951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3FB11B-7BE2-4FDD-A19A-0621802750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407" b="66667" l="35052" r="48802">
                        <a14:foregroundMark x1="37188" y1="64444" x2="37865" y2="64630"/>
                        <a14:foregroundMark x1="37396" y1="64074" x2="39219" y2="64907"/>
                        <a14:foregroundMark x1="40781" y1="66481" x2="41094" y2="66759"/>
                        <a14:foregroundMark x1="43073" y1="32407" x2="43073" y2="32407"/>
                      </a14:backgroundRemoval>
                    </a14:imgEffect>
                  </a14:imgLayer>
                </a14:imgProps>
              </a:ext>
            </a:extLst>
          </a:blip>
          <a:srcRect l="33537" t="28699" r="49309" b="32488"/>
          <a:stretch/>
        </p:blipFill>
        <p:spPr>
          <a:xfrm>
            <a:off x="10848592" y="-107381"/>
            <a:ext cx="1343408" cy="1709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C62935-C42B-4594-9BCE-B890E159C990}"/>
              </a:ext>
            </a:extLst>
          </p:cNvPr>
          <p:cNvSpPr txBox="1"/>
          <p:nvPr/>
        </p:nvSpPr>
        <p:spPr>
          <a:xfrm>
            <a:off x="2582676" y="1043836"/>
            <a:ext cx="862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vật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92B2C8-68AA-4BE6-B80E-92139A9E20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5647" y="1918996"/>
            <a:ext cx="4399250" cy="40861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089595-1B3F-411A-A827-EF93A9E0CA14}"/>
              </a:ext>
            </a:extLst>
          </p:cNvPr>
          <p:cNvSpPr/>
          <p:nvPr/>
        </p:nvSpPr>
        <p:spPr>
          <a:xfrm>
            <a:off x="9380306" y="3962093"/>
            <a:ext cx="1385137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D0A64-6BDA-4EB6-B78E-74A63873FDD6}"/>
              </a:ext>
            </a:extLst>
          </p:cNvPr>
          <p:cNvSpPr txBox="1"/>
          <p:nvPr/>
        </p:nvSpPr>
        <p:spPr>
          <a:xfrm>
            <a:off x="3092902" y="1807954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Dòng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sông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568D90-4559-4B8F-866B-6950EFF55F69}"/>
              </a:ext>
            </a:extLst>
          </p:cNvPr>
          <p:cNvSpPr txBox="1"/>
          <p:nvPr/>
        </p:nvSpPr>
        <p:spPr>
          <a:xfrm>
            <a:off x="3092901" y="2307749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Bụi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5C244EA-2CAD-4342-B51C-7DE0B3599664}"/>
              </a:ext>
            </a:extLst>
          </p:cNvPr>
          <p:cNvSpPr/>
          <p:nvPr/>
        </p:nvSpPr>
        <p:spPr>
          <a:xfrm>
            <a:off x="9825657" y="2845167"/>
            <a:ext cx="1385137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85029C-620C-462F-803A-090EDDFB74B0}"/>
              </a:ext>
            </a:extLst>
          </p:cNvPr>
          <p:cNvSpPr txBox="1"/>
          <p:nvPr/>
        </p:nvSpPr>
        <p:spPr>
          <a:xfrm>
            <a:off x="3092900" y="2840687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Bầu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trời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D662323-3490-4957-8388-226AE871FE1A}"/>
              </a:ext>
            </a:extLst>
          </p:cNvPr>
          <p:cNvSpPr/>
          <p:nvPr/>
        </p:nvSpPr>
        <p:spPr>
          <a:xfrm>
            <a:off x="6685647" y="1895756"/>
            <a:ext cx="4246056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40A633-E99B-4AC2-8923-BFEC07374EE8}"/>
              </a:ext>
            </a:extLst>
          </p:cNvPr>
          <p:cNvSpPr txBox="1"/>
          <p:nvPr/>
        </p:nvSpPr>
        <p:spPr>
          <a:xfrm>
            <a:off x="3092900" y="3359712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Mây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E2201E0-61C2-445C-BFED-152C05AD0697}"/>
              </a:ext>
            </a:extLst>
          </p:cNvPr>
          <p:cNvSpPr/>
          <p:nvPr/>
        </p:nvSpPr>
        <p:spPr>
          <a:xfrm>
            <a:off x="9350356" y="1992358"/>
            <a:ext cx="1385137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3DD735-BF54-45AE-9978-C5A124800133}"/>
              </a:ext>
            </a:extLst>
          </p:cNvPr>
          <p:cNvSpPr txBox="1"/>
          <p:nvPr/>
        </p:nvSpPr>
        <p:spPr>
          <a:xfrm>
            <a:off x="3100979" y="3868447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Dãy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núi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7B4C46C-FF5A-4A54-A50F-CDEDE7F17FB2}"/>
              </a:ext>
            </a:extLst>
          </p:cNvPr>
          <p:cNvSpPr/>
          <p:nvPr/>
        </p:nvSpPr>
        <p:spPr>
          <a:xfrm>
            <a:off x="6685647" y="2397082"/>
            <a:ext cx="1385137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55F685-98A1-46D5-B7B4-555FB9F07BFA}"/>
              </a:ext>
            </a:extLst>
          </p:cNvPr>
          <p:cNvSpPr txBox="1"/>
          <p:nvPr/>
        </p:nvSpPr>
        <p:spPr>
          <a:xfrm>
            <a:off x="3083453" y="4424128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Cỏ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C0F6FCE-07B0-4B9F-BFB5-BC8804A51BBF}"/>
              </a:ext>
            </a:extLst>
          </p:cNvPr>
          <p:cNvSpPr/>
          <p:nvPr/>
        </p:nvSpPr>
        <p:spPr>
          <a:xfrm>
            <a:off x="9762708" y="4685738"/>
            <a:ext cx="1385137" cy="481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FB563D-8CA0-4133-BBE9-7ECC21EAACBC}"/>
              </a:ext>
            </a:extLst>
          </p:cNvPr>
          <p:cNvSpPr txBox="1"/>
          <p:nvPr/>
        </p:nvSpPr>
        <p:spPr>
          <a:xfrm>
            <a:off x="3053416" y="4922309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Bò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n-US" sz="2800" b="1" dirty="0" err="1">
                <a:solidFill>
                  <a:schemeClr val="bg1"/>
                </a:solidFill>
              </a:rPr>
              <a:t>bê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7A5F6E6-E5EF-4259-851C-00D159C78F65}"/>
              </a:ext>
            </a:extLst>
          </p:cNvPr>
          <p:cNvSpPr/>
          <p:nvPr/>
        </p:nvSpPr>
        <p:spPr>
          <a:xfrm>
            <a:off x="7987090" y="4638154"/>
            <a:ext cx="1385137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B3A17A-2769-41FF-BE9F-DA3441D45C1E}"/>
              </a:ext>
            </a:extLst>
          </p:cNvPr>
          <p:cNvSpPr txBox="1"/>
          <p:nvPr/>
        </p:nvSpPr>
        <p:spPr>
          <a:xfrm>
            <a:off x="2979596" y="5358831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 </a:t>
            </a:r>
            <a:r>
              <a:rPr lang="en-US" sz="2800" b="1" dirty="0" err="1">
                <a:solidFill>
                  <a:schemeClr val="bg1"/>
                </a:solidFill>
              </a:rPr>
              <a:t>đường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095CA4B-1E8D-4A3F-915A-AEA9E9843D79}"/>
              </a:ext>
            </a:extLst>
          </p:cNvPr>
          <p:cNvSpPr/>
          <p:nvPr/>
        </p:nvSpPr>
        <p:spPr>
          <a:xfrm rot="1888182">
            <a:off x="6751580" y="5230637"/>
            <a:ext cx="1385137" cy="481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815A9C-4F6A-42D4-8310-4B936015377A}"/>
              </a:ext>
            </a:extLst>
          </p:cNvPr>
          <p:cNvSpPr txBox="1"/>
          <p:nvPr/>
        </p:nvSpPr>
        <p:spPr>
          <a:xfrm>
            <a:off x="2979596" y="5814164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Thuyền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0E1BF90-0E65-46CA-BE33-1D60C29CD555}"/>
              </a:ext>
            </a:extLst>
          </p:cNvPr>
          <p:cNvSpPr/>
          <p:nvPr/>
        </p:nvSpPr>
        <p:spPr>
          <a:xfrm>
            <a:off x="6879987" y="4089923"/>
            <a:ext cx="1385137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A9F1DA-EC13-4067-AD7F-DFC1F91CB26D}"/>
              </a:ext>
            </a:extLst>
          </p:cNvPr>
          <p:cNvSpPr txBox="1"/>
          <p:nvPr/>
        </p:nvSpPr>
        <p:spPr>
          <a:xfrm>
            <a:off x="3053416" y="6183154"/>
            <a:ext cx="219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Cò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8C7DBE4-2002-44A7-8FB9-287E0B7DB50B}"/>
              </a:ext>
            </a:extLst>
          </p:cNvPr>
          <p:cNvSpPr/>
          <p:nvPr/>
        </p:nvSpPr>
        <p:spPr>
          <a:xfrm>
            <a:off x="8091116" y="2043741"/>
            <a:ext cx="2174113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B36C6B-1D5D-435E-AD85-21253F52ABAD}"/>
              </a:ext>
            </a:extLst>
          </p:cNvPr>
          <p:cNvSpPr txBox="1"/>
          <p:nvPr/>
        </p:nvSpPr>
        <p:spPr>
          <a:xfrm>
            <a:off x="2747062" y="1226197"/>
            <a:ext cx="862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Chỉ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màu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sắc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sự</a:t>
            </a:r>
            <a:r>
              <a:rPr lang="en-US" sz="3200" b="1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iCiel Cadena" panose="02000503000000020004" pitchFamily="50" charset="0"/>
              </a:rPr>
              <a:t>vật</a:t>
            </a:r>
            <a:endParaRPr lang="vi-VN" sz="3200" b="1" dirty="0">
              <a:solidFill>
                <a:prstClr val="white"/>
              </a:solidFill>
              <a:latin typeface="iCiel Cadena" panose="02000503000000020004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409ADF-613F-4761-8E14-2FC7E23ED0CC}"/>
              </a:ext>
            </a:extLst>
          </p:cNvPr>
          <p:cNvSpPr txBox="1"/>
          <p:nvPr/>
        </p:nvSpPr>
        <p:spPr>
          <a:xfrm>
            <a:off x="4804062" y="1812927"/>
            <a:ext cx="95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xanh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CF19E0-7C75-44DF-82BC-86B2F362325A}"/>
              </a:ext>
            </a:extLst>
          </p:cNvPr>
          <p:cNvSpPr txBox="1"/>
          <p:nvPr/>
        </p:nvSpPr>
        <p:spPr>
          <a:xfrm>
            <a:off x="4367517" y="2285006"/>
            <a:ext cx="1601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xanh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rì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10F36E-D78A-41FC-8AF0-17AC3C859E09}"/>
              </a:ext>
            </a:extLst>
          </p:cNvPr>
          <p:cNvSpPr txBox="1"/>
          <p:nvPr/>
        </p:nvSpPr>
        <p:spPr>
          <a:xfrm>
            <a:off x="4450607" y="2859794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xanh</a:t>
            </a:r>
            <a:r>
              <a:rPr lang="en-US" sz="2800" b="1" dirty="0">
                <a:solidFill>
                  <a:srgbClr val="FFFF00"/>
                </a:solidFill>
              </a:rPr>
              <a:t> da </a:t>
            </a:r>
            <a:r>
              <a:rPr lang="en-US" sz="2800" b="1" dirty="0" err="1">
                <a:solidFill>
                  <a:srgbClr val="FFFF00"/>
                </a:solidFill>
              </a:rPr>
              <a:t>trời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596A6C-01E7-44EC-9FB3-073F2A570E93}"/>
              </a:ext>
            </a:extLst>
          </p:cNvPr>
          <p:cNvSpPr txBox="1"/>
          <p:nvPr/>
        </p:nvSpPr>
        <p:spPr>
          <a:xfrm>
            <a:off x="3912352" y="3333828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trắng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A27A74F-3BBD-4DBD-BA6C-61FF496EE9A0}"/>
              </a:ext>
            </a:extLst>
          </p:cNvPr>
          <p:cNvSpPr txBox="1"/>
          <p:nvPr/>
        </p:nvSpPr>
        <p:spPr>
          <a:xfrm>
            <a:off x="4384866" y="3847545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xanh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thẫm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0F04DAF-C2BA-4239-A8A8-809C3180DD62}"/>
              </a:ext>
            </a:extLst>
          </p:cNvPr>
          <p:cNvSpPr txBox="1"/>
          <p:nvPr/>
        </p:nvSpPr>
        <p:spPr>
          <a:xfrm>
            <a:off x="3667073" y="4388741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xanh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rờn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E83B38-7E28-48C4-ADB0-E576AB580234}"/>
              </a:ext>
            </a:extLst>
          </p:cNvPr>
          <p:cNvSpPr txBox="1"/>
          <p:nvPr/>
        </p:nvSpPr>
        <p:spPr>
          <a:xfrm>
            <a:off x="4138830" y="4922309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nâu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đỏ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5343E0-74AD-41A8-9625-25449F93606D}"/>
              </a:ext>
            </a:extLst>
          </p:cNvPr>
          <p:cNvSpPr txBox="1"/>
          <p:nvPr/>
        </p:nvSpPr>
        <p:spPr>
          <a:xfrm>
            <a:off x="4757487" y="5355331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nâu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đất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2D08F4B-418F-4E97-B640-6983B53A8FAD}"/>
              </a:ext>
            </a:extLst>
          </p:cNvPr>
          <p:cNvSpPr txBox="1"/>
          <p:nvPr/>
        </p:nvSpPr>
        <p:spPr>
          <a:xfrm>
            <a:off x="4232620" y="5806195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nâu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044D6F-1690-43CB-9907-B24D3D0F3A06}"/>
              </a:ext>
            </a:extLst>
          </p:cNvPr>
          <p:cNvSpPr txBox="1"/>
          <p:nvPr/>
        </p:nvSpPr>
        <p:spPr>
          <a:xfrm>
            <a:off x="3740518" y="6166861"/>
            <a:ext cx="234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trắng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38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" grpId="0" animBg="1"/>
      <p:bldP spid="2" grpId="1" animBg="1"/>
      <p:bldP spid="22" grpId="0" animBg="1"/>
      <p:bldP spid="22" grpId="1" animBg="1"/>
      <p:bldP spid="29" grpId="0" animBg="1"/>
      <p:bldP spid="29" grpId="1" animBg="1"/>
      <p:bldP spid="31" grpId="0" animBg="1"/>
      <p:bldP spid="31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4" grpId="0" animBg="1"/>
      <p:bldP spid="44" grpId="1" animBg="1"/>
      <p:bldP spid="46" grpId="0" animBg="1"/>
      <p:bldP spid="46" grpId="1" animBg="1"/>
      <p:bldP spid="48" grpId="0" animBg="1"/>
      <p:bldP spid="48" grpId="1" animBg="1"/>
      <p:bldP spid="49" grpId="0"/>
      <p:bldP spid="13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8D0AE0-4895-4512-BD8D-D708A327EBE4}"/>
              </a:ext>
            </a:extLst>
          </p:cNvPr>
          <p:cNvSpPr/>
          <p:nvPr/>
        </p:nvSpPr>
        <p:spPr>
          <a:xfrm>
            <a:off x="0" y="-1383220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C74E61D-45DF-4DB2-B93F-43CDCFECF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2" y="5970903"/>
            <a:ext cx="2711568" cy="726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0F571-F683-4078-864E-C750CB263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0" y="4780385"/>
            <a:ext cx="1844040" cy="1952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120E86-A7AB-40E1-B655-020DA5F574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43" b="77738" l="22951" r="40843">
                        <a14:foregroundMark x1="31875" y1="60926" x2="32083" y2="62500"/>
                        <a14:backgroundMark x1="27813" y1="52870" x2="27708" y2="58426"/>
                        <a14:backgroundMark x1="30729" y1="49444" x2="33698" y2="49444"/>
                      </a14:backgroundRemoval>
                    </a14:imgEffect>
                  </a14:imgLayer>
                </a14:imgProps>
              </a:ext>
            </a:extLst>
          </a:blip>
          <a:srcRect l="20714" t="44444" r="56920" b="18562"/>
          <a:stretch/>
        </p:blipFill>
        <p:spPr>
          <a:xfrm>
            <a:off x="10226040" y="-431618"/>
            <a:ext cx="2423160" cy="2254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BB9958-7051-4E34-B445-E2423A64EE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796" b="77315" l="26198" r="42240">
                        <a14:foregroundMark x1="30052" y1="54074" x2="30885" y2="55833"/>
                        <a14:foregroundMark x1="30781" y1="56667" x2="31042" y2="57500"/>
                        <a14:foregroundMark x1="32344" y1="75370" x2="32604" y2="76019"/>
                        <a14:foregroundMark x1="32708" y1="72222" x2="32760" y2="74537"/>
                        <a14:foregroundMark x1="32500" y1="77315" x2="32656" y2="77407"/>
                        <a14:foregroundMark x1="37552" y1="74815" x2="37552" y2="74815"/>
                        <a14:foregroundMark x1="38802" y1="56944" x2="39271" y2="59444"/>
                        <a14:foregroundMark x1="39740" y1="56667" x2="39948" y2="58796"/>
                        <a14:foregroundMark x1="37708" y1="76204" x2="37708" y2="76204"/>
                        <a14:foregroundMark x1="42240" y1="74630" x2="42240" y2="74630"/>
                        <a14:foregroundMark x1="39531" y1="73796" x2="39531" y2="73796"/>
                        <a14:foregroundMark x1="29531" y1="65741" x2="29635" y2="71667"/>
                        <a14:foregroundMark x1="40365" y1="74444" x2="40365" y2="74444"/>
                        <a14:foregroundMark x1="40938" y1="74444" x2="40938" y2="74444"/>
                        <a14:foregroundMark x1="41354" y1="74537" x2="41354" y2="74537"/>
                        <a14:foregroundMark x1="30677" y1="44167" x2="30677" y2="44167"/>
                        <a14:foregroundMark x1="30938" y1="43796" x2="30938" y2="43796"/>
                        <a14:foregroundMark x1="29740" y1="54074" x2="29063" y2="54907"/>
                        <a14:foregroundMark x1="27917" y1="49352" x2="27917" y2="49352"/>
                        <a14:foregroundMark x1="29010" y1="45278" x2="29010" y2="45278"/>
                      </a14:backgroundRemoval>
                    </a14:imgEffect>
                  </a14:imgLayer>
                </a14:imgProps>
              </a:ext>
            </a:extLst>
          </a:blip>
          <a:srcRect l="24500" t="40373" r="58250" b="19721"/>
          <a:stretch/>
        </p:blipFill>
        <p:spPr>
          <a:xfrm>
            <a:off x="5373889" y="6697603"/>
            <a:ext cx="2103120" cy="27367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95E825-6F54-4BF0-80BD-07622031F986}"/>
              </a:ext>
            </a:extLst>
          </p:cNvPr>
          <p:cNvSpPr txBox="1"/>
          <p:nvPr/>
        </p:nvSpPr>
        <p:spPr>
          <a:xfrm>
            <a:off x="2679501" y="1309920"/>
            <a:ext cx="7458908" cy="2123658"/>
          </a:xfrm>
          <a:prstGeom prst="rect">
            <a:avLst/>
          </a:prstGeom>
          <a:solidFill>
            <a:srgbClr val="7F552B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Hãy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kể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thêm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một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số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từ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ngữ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chỉ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sự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vật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và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từ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ngữ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chỉ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màu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sắc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của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sự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vật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mà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em</a:t>
            </a:r>
            <a:r>
              <a:rPr lang="en-US" sz="4400" dirty="0"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5 SVNUT Triumph" panose="00000500000000000000" pitchFamily="2" charset="0"/>
              </a:rPr>
              <a:t>biết</a:t>
            </a:r>
            <a:endParaRPr lang="en-US" sz="4400" dirty="0">
              <a:solidFill>
                <a:srgbClr val="FFFF00"/>
              </a:solidFill>
              <a:latin typeface="#9Slide05 SVNUT Triumph" panose="00000500000000000000" pitchFamily="2" charset="0"/>
            </a:endParaRPr>
          </a:p>
        </p:txBody>
      </p:sp>
      <p:sp>
        <p:nvSpPr>
          <p:cNvPr id="16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570143" y="4579468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339166" y="4762914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713930" y="3147440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293124" y="3653490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690624" y="388871"/>
            <a:ext cx="2346661" cy="979237"/>
          </a:xfrm>
          <a:prstGeom prst="rect">
            <a:avLst/>
          </a:prstGeom>
        </p:spPr>
      </p:pic>
      <p:sp>
        <p:nvSpPr>
          <p:cNvPr id="24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454361" y="929995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">
            <a:extLst>
              <a:ext uri="{FF2B5EF4-FFF2-40B4-BE49-F238E27FC236}">
                <a16:creationId xmlns:a16="http://schemas.microsoft.com/office/drawing/2014/main" id="{0918B69F-E669-4B96-AE2A-C90B0BC730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6" y="870454"/>
            <a:ext cx="1849605" cy="357123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B665D92-2933-4F87-9C23-34265568E425}"/>
              </a:ext>
            </a:extLst>
          </p:cNvPr>
          <p:cNvGrpSpPr/>
          <p:nvPr/>
        </p:nvGrpSpPr>
        <p:grpSpPr>
          <a:xfrm>
            <a:off x="9491640" y="2795848"/>
            <a:ext cx="1882246" cy="3241015"/>
            <a:chOff x="10081587" y="2304414"/>
            <a:chExt cx="2014077" cy="3390653"/>
          </a:xfrm>
        </p:grpSpPr>
        <p:pic>
          <p:nvPicPr>
            <p:cNvPr id="28" name="图片 3">
              <a:extLst>
                <a:ext uri="{FF2B5EF4-FFF2-40B4-BE49-F238E27FC236}">
                  <a16:creationId xmlns:a16="http://schemas.microsoft.com/office/drawing/2014/main" id="{8C757564-EB53-4F68-A8D8-47A841418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22044FD9-7DAA-4AA3-94D1-7E779F3F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958169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3CEE989-3C48-4770-889D-5D95A7251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0" y="101709"/>
            <a:ext cx="2711568" cy="726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8D0AE0-4895-4512-BD8D-D708A327EBE4}"/>
              </a:ext>
            </a:extLst>
          </p:cNvPr>
          <p:cNvSpPr/>
          <p:nvPr/>
        </p:nvSpPr>
        <p:spPr>
          <a:xfrm>
            <a:off x="2883878" y="360635"/>
            <a:ext cx="9308122" cy="20884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5790B0-D73C-4EEB-9BF2-8392D433D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4310" y="-101709"/>
            <a:ext cx="12372816" cy="69597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58512B-ABD5-44AA-963A-4C7C8CAF8C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5036785" y="3033425"/>
            <a:ext cx="1957063" cy="3550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12D51C-ADC6-48BC-9D30-39FC3172BF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93" b="78333" l="21563" r="39323">
                        <a14:foregroundMark x1="32552" y1="38333" x2="33333" y2="42407"/>
                        <a14:foregroundMark x1="26667" y1="40463" x2="27604" y2="40093"/>
                        <a14:foregroundMark x1="26250" y1="38704" x2="28229" y2="39907"/>
                        <a14:foregroundMark x1="31875" y1="33611" x2="34115" y2="34444"/>
                        <a14:foregroundMark x1="32865" y1="32963" x2="35104" y2="34907"/>
                        <a14:foregroundMark x1="27371" y1="36019" x2="26563" y2="36574"/>
                        <a14:foregroundMark x1="31146" y1="33426" x2="27371" y2="36019"/>
                        <a14:foregroundMark x1="25833" y1="38796" x2="25365" y2="41759"/>
                        <a14:foregroundMark x1="25625" y1="42778" x2="27813" y2="41944"/>
                        <a14:foregroundMark x1="35833" y1="34815" x2="35885" y2="35556"/>
                        <a14:foregroundMark x1="36719" y1="34815" x2="35885" y2="36481"/>
                        <a14:foregroundMark x1="33490" y1="33333" x2="35156" y2="34630"/>
                        <a14:foregroundMark x1="32604" y1="32500" x2="33438" y2="32778"/>
                        <a14:foregroundMark x1="29375" y1="32222" x2="29896" y2="33333"/>
                        <a14:foregroundMark x1="29167" y1="32315" x2="29271" y2="36389"/>
                        <a14:foregroundMark x1="28385" y1="31296" x2="28750" y2="32407"/>
                        <a14:foregroundMark x1="33177" y1="30463" x2="33177" y2="30463"/>
                        <a14:foregroundMark x1="28125" y1="30093" x2="28125" y2="30093"/>
                        <a14:foregroundMark x1="35104" y1="73981" x2="37448" y2="74907"/>
                        <a14:foregroundMark x1="37865" y1="76111" x2="37969" y2="76481"/>
                        <a14:foregroundMark x1="39010" y1="73981" x2="38802" y2="74907"/>
                        <a14:foregroundMark x1="33542" y1="74352" x2="35000" y2="74352"/>
                        <a14:foregroundMark x1="24635" y1="76667" x2="26875" y2="74167"/>
                        <a14:foregroundMark x1="28073" y1="75000" x2="28958" y2="74444"/>
                        <a14:foregroundMark x1="23177" y1="75278" x2="23385" y2="76574"/>
                        <a14:foregroundMark x1="23385" y1="74537" x2="23385" y2="74537"/>
                        <a14:foregroundMark x1="23125" y1="74907" x2="23125" y2="74907"/>
                        <a14:foregroundMark x1="22969" y1="74815" x2="22969" y2="74815"/>
                        <a14:foregroundMark x1="22969" y1="76852" x2="22969" y2="76852"/>
                        <a14:foregroundMark x1="24792" y1="74074" x2="24792" y2="74074"/>
                        <a14:foregroundMark x1="23958" y1="74074" x2="23958" y2="74074"/>
                        <a14:foregroundMark x1="22708" y1="74907" x2="22708" y2="74907"/>
                        <a14:foregroundMark x1="22917" y1="77407" x2="22917" y2="77407"/>
                        <a14:foregroundMark x1="24688" y1="78333" x2="24688" y2="78333"/>
                        <a14:foregroundMark x1="23490" y1="77778" x2="23490" y2="77778"/>
                        <a14:backgroundMark x1="27604" y1="46574" x2="28906" y2="47222"/>
                        <a14:backgroundMark x1="26458" y1="36019" x2="26458" y2="36019"/>
                      </a14:backgroundRemoval>
                    </a14:imgEffect>
                  </a14:imgLayer>
                </a14:imgProps>
              </a:ext>
            </a:extLst>
          </a:blip>
          <a:srcRect l="19354" t="27848" r="58405" b="20387"/>
          <a:stretch/>
        </p:blipFill>
        <p:spPr>
          <a:xfrm>
            <a:off x="172310" y="4271553"/>
            <a:ext cx="1975571" cy="2586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AB6108-445B-431C-B202-50126405AF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89" b="76296" l="24688" r="43229">
                        <a14:foregroundMark x1="43333" y1="46296" x2="43333" y2="47222"/>
                        <a14:foregroundMark x1="34063" y1="51759" x2="35208" y2="56852"/>
                        <a14:foregroundMark x1="35990" y1="50648" x2="35677" y2="56204"/>
                        <a14:foregroundMark x1="36198" y1="53241" x2="35990" y2="55463"/>
                        <a14:foregroundMark x1="33802" y1="28889" x2="33802" y2="28889"/>
                        <a14:foregroundMark x1="29479" y1="76296" x2="30312" y2="76296"/>
                        <a14:foregroundMark x1="30990" y1="74074" x2="33073" y2="75556"/>
                        <a14:foregroundMark x1="33490" y1="75000" x2="34635" y2="75463"/>
                        <a14:foregroundMark x1="35313" y1="75556" x2="35990" y2="75556"/>
                        <a14:foregroundMark x1="25469" y1="75833" x2="26823" y2="75833"/>
                        <a14:foregroundMark x1="25052" y1="75926" x2="25052" y2="75926"/>
                      </a14:backgroundRemoval>
                    </a14:imgEffect>
                  </a14:imgLayer>
                </a14:imgProps>
              </a:ext>
            </a:extLst>
          </a:blip>
          <a:srcRect l="22404" t="23492" r="54429" b="20387"/>
          <a:stretch/>
        </p:blipFill>
        <p:spPr>
          <a:xfrm flipH="1">
            <a:off x="9882752" y="3580847"/>
            <a:ext cx="2371392" cy="3301307"/>
          </a:xfrm>
          <a:prstGeom prst="rect">
            <a:avLst/>
          </a:prstGeom>
        </p:spPr>
      </p:pic>
      <p:pic>
        <p:nvPicPr>
          <p:cNvPr id="21" name="PA_库_图片 59">
            <a:extLst>
              <a:ext uri="{FF2B5EF4-FFF2-40B4-BE49-F238E27FC236}">
                <a16:creationId xmlns:a16="http://schemas.microsoft.com/office/drawing/2014/main" id="{1D8E5DC2-FD8C-4DF5-A0F5-DBC018DF85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88" y="569483"/>
            <a:ext cx="1835487" cy="32241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5F13A1-51E5-4953-A30B-705DD1E4153B}"/>
              </a:ext>
            </a:extLst>
          </p:cNvPr>
          <p:cNvSpPr txBox="1"/>
          <p:nvPr/>
        </p:nvSpPr>
        <p:spPr>
          <a:xfrm>
            <a:off x="4111661" y="2157662"/>
            <a:ext cx="7690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đặt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câu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SVNIndi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741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8D0AE0-4895-4512-BD8D-D708A327EBE4}"/>
              </a:ext>
            </a:extLst>
          </p:cNvPr>
          <p:cNvSpPr/>
          <p:nvPr/>
        </p:nvSpPr>
        <p:spPr>
          <a:xfrm>
            <a:off x="0" y="-1383220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33EF86-9DBC-4927-B525-60DB153DDA28}"/>
              </a:ext>
            </a:extLst>
          </p:cNvPr>
          <p:cNvSpPr/>
          <p:nvPr/>
        </p:nvSpPr>
        <p:spPr>
          <a:xfrm>
            <a:off x="4389120" y="440772"/>
            <a:ext cx="7802880" cy="168986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120E86-A7AB-40E1-B655-020DA5F57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143" b="77738" l="22951" r="40843">
                        <a14:foregroundMark x1="31875" y1="60926" x2="32083" y2="62500"/>
                        <a14:backgroundMark x1="27813" y1="52870" x2="27708" y2="58426"/>
                        <a14:backgroundMark x1="30729" y1="49444" x2="33698" y2="49444"/>
                      </a14:backgroundRemoval>
                    </a14:imgEffect>
                  </a14:imgLayer>
                </a14:imgProps>
              </a:ext>
            </a:extLst>
          </a:blip>
          <a:srcRect l="20714" t="44444" r="56920" b="18562"/>
          <a:stretch/>
        </p:blipFill>
        <p:spPr>
          <a:xfrm>
            <a:off x="10226040" y="-431618"/>
            <a:ext cx="2423160" cy="2254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BB9958-7051-4E34-B445-E2423A64E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96" b="77315" l="26198" r="42240">
                        <a14:foregroundMark x1="30052" y1="54074" x2="30885" y2="55833"/>
                        <a14:foregroundMark x1="30781" y1="56667" x2="31042" y2="57500"/>
                        <a14:foregroundMark x1="32344" y1="75370" x2="32604" y2="76019"/>
                        <a14:foregroundMark x1="32708" y1="72222" x2="32760" y2="74537"/>
                        <a14:foregroundMark x1="32500" y1="77315" x2="32656" y2="77407"/>
                        <a14:foregroundMark x1="37552" y1="74815" x2="37552" y2="74815"/>
                        <a14:foregroundMark x1="38802" y1="56944" x2="39271" y2="59444"/>
                        <a14:foregroundMark x1="39740" y1="56667" x2="39948" y2="58796"/>
                        <a14:foregroundMark x1="37708" y1="76204" x2="37708" y2="76204"/>
                        <a14:foregroundMark x1="42240" y1="74630" x2="42240" y2="74630"/>
                        <a14:foregroundMark x1="39531" y1="73796" x2="39531" y2="73796"/>
                        <a14:foregroundMark x1="29531" y1="65741" x2="29635" y2="71667"/>
                        <a14:foregroundMark x1="40365" y1="74444" x2="40365" y2="74444"/>
                        <a14:foregroundMark x1="40938" y1="74444" x2="40938" y2="74444"/>
                        <a14:foregroundMark x1="41354" y1="74537" x2="41354" y2="74537"/>
                        <a14:foregroundMark x1="30677" y1="44167" x2="30677" y2="44167"/>
                        <a14:foregroundMark x1="30938" y1="43796" x2="30938" y2="43796"/>
                        <a14:foregroundMark x1="29740" y1="54074" x2="29063" y2="54907"/>
                        <a14:foregroundMark x1="27917" y1="49352" x2="27917" y2="49352"/>
                        <a14:foregroundMark x1="29010" y1="45278" x2="29010" y2="45278"/>
                      </a14:backgroundRemoval>
                    </a14:imgEffect>
                  </a14:imgLayer>
                </a14:imgProps>
              </a:ext>
            </a:extLst>
          </a:blip>
          <a:srcRect l="24500" t="40373" r="58250" b="19721"/>
          <a:stretch/>
        </p:blipFill>
        <p:spPr>
          <a:xfrm>
            <a:off x="5373889" y="6697603"/>
            <a:ext cx="2103120" cy="27367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95E825-6F54-4BF0-80BD-07622031F986}"/>
              </a:ext>
            </a:extLst>
          </p:cNvPr>
          <p:cNvSpPr txBox="1"/>
          <p:nvPr/>
        </p:nvSpPr>
        <p:spPr>
          <a:xfrm>
            <a:off x="651637" y="186330"/>
            <a:ext cx="10479640" cy="769441"/>
          </a:xfrm>
          <a:prstGeom prst="rect">
            <a:avLst/>
          </a:prstGeom>
          <a:solidFill>
            <a:srgbClr val="7F552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Đặt 2 – 3 câu với từ ngữ em tìm được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#9Slide05 SVNIndie" pitchFamily="2" charset="0"/>
              <a:ea typeface="+mn-ea"/>
              <a:cs typeface="+mn-cs"/>
            </a:endParaRPr>
          </a:p>
        </p:txBody>
      </p:sp>
      <p:sp>
        <p:nvSpPr>
          <p:cNvPr id="16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570143" y="4579468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713930" y="3147440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293124" y="3653490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454361" y="929995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Rectangle: Rounded Corners 33">
            <a:extLst>
              <a:ext uri="{FF2B5EF4-FFF2-40B4-BE49-F238E27FC236}">
                <a16:creationId xmlns:a16="http://schemas.microsoft.com/office/drawing/2014/main" id="{E22858FF-372D-42A9-80AE-90C91AC18DB2}"/>
              </a:ext>
            </a:extLst>
          </p:cNvPr>
          <p:cNvSpPr/>
          <p:nvPr/>
        </p:nvSpPr>
        <p:spPr>
          <a:xfrm>
            <a:off x="1218294" y="1157502"/>
            <a:ext cx="10226040" cy="5530580"/>
          </a:xfrm>
          <a:custGeom>
            <a:avLst/>
            <a:gdLst>
              <a:gd name="connsiteX0" fmla="*/ 0 w 10226040"/>
              <a:gd name="connsiteY0" fmla="*/ 719141 h 5530580"/>
              <a:gd name="connsiteX1" fmla="*/ 719141 w 10226040"/>
              <a:gd name="connsiteY1" fmla="*/ 0 h 5530580"/>
              <a:gd name="connsiteX2" fmla="*/ 1480747 w 10226040"/>
              <a:gd name="connsiteY2" fmla="*/ 0 h 5530580"/>
              <a:gd name="connsiteX3" fmla="*/ 1890842 w 10226040"/>
              <a:gd name="connsiteY3" fmla="*/ 0 h 5530580"/>
              <a:gd name="connsiteX4" fmla="*/ 2476693 w 10226040"/>
              <a:gd name="connsiteY4" fmla="*/ 0 h 5530580"/>
              <a:gd name="connsiteX5" fmla="*/ 3062543 w 10226040"/>
              <a:gd name="connsiteY5" fmla="*/ 0 h 5530580"/>
              <a:gd name="connsiteX6" fmla="*/ 3472639 w 10226040"/>
              <a:gd name="connsiteY6" fmla="*/ 0 h 5530580"/>
              <a:gd name="connsiteX7" fmla="*/ 4058489 w 10226040"/>
              <a:gd name="connsiteY7" fmla="*/ 0 h 5530580"/>
              <a:gd name="connsiteX8" fmla="*/ 4644340 w 10226040"/>
              <a:gd name="connsiteY8" fmla="*/ 0 h 5530580"/>
              <a:gd name="connsiteX9" fmla="*/ 5230190 w 10226040"/>
              <a:gd name="connsiteY9" fmla="*/ 0 h 5530580"/>
              <a:gd name="connsiteX10" fmla="*/ 5640285 w 10226040"/>
              <a:gd name="connsiteY10" fmla="*/ 0 h 5530580"/>
              <a:gd name="connsiteX11" fmla="*/ 6138258 w 10226040"/>
              <a:gd name="connsiteY11" fmla="*/ 0 h 5530580"/>
              <a:gd name="connsiteX12" fmla="*/ 6548354 w 10226040"/>
              <a:gd name="connsiteY12" fmla="*/ 0 h 5530580"/>
              <a:gd name="connsiteX13" fmla="*/ 7309959 w 10226040"/>
              <a:gd name="connsiteY13" fmla="*/ 0 h 5530580"/>
              <a:gd name="connsiteX14" fmla="*/ 7632177 w 10226040"/>
              <a:gd name="connsiteY14" fmla="*/ 0 h 5530580"/>
              <a:gd name="connsiteX15" fmla="*/ 8393783 w 10226040"/>
              <a:gd name="connsiteY15" fmla="*/ 0 h 5530580"/>
              <a:gd name="connsiteX16" fmla="*/ 9506899 w 10226040"/>
              <a:gd name="connsiteY16" fmla="*/ 0 h 5530580"/>
              <a:gd name="connsiteX17" fmla="*/ 10226040 w 10226040"/>
              <a:gd name="connsiteY17" fmla="*/ 719141 h 5530580"/>
              <a:gd name="connsiteX18" fmla="*/ 10226040 w 10226040"/>
              <a:gd name="connsiteY18" fmla="*/ 1303755 h 5530580"/>
              <a:gd name="connsiteX19" fmla="*/ 10226040 w 10226040"/>
              <a:gd name="connsiteY19" fmla="*/ 1765600 h 5530580"/>
              <a:gd name="connsiteX20" fmla="*/ 10226040 w 10226040"/>
              <a:gd name="connsiteY20" fmla="*/ 2350214 h 5530580"/>
              <a:gd name="connsiteX21" fmla="*/ 10226040 w 10226040"/>
              <a:gd name="connsiteY21" fmla="*/ 2812059 h 5530580"/>
              <a:gd name="connsiteX22" fmla="*/ 10226040 w 10226040"/>
              <a:gd name="connsiteY22" fmla="*/ 3396673 h 5530580"/>
              <a:gd name="connsiteX23" fmla="*/ 10226040 w 10226040"/>
              <a:gd name="connsiteY23" fmla="*/ 3940364 h 5530580"/>
              <a:gd name="connsiteX24" fmla="*/ 10226040 w 10226040"/>
              <a:gd name="connsiteY24" fmla="*/ 4811439 h 5530580"/>
              <a:gd name="connsiteX25" fmla="*/ 9506899 w 10226040"/>
              <a:gd name="connsiteY25" fmla="*/ 5530580 h 5530580"/>
              <a:gd name="connsiteX26" fmla="*/ 9008926 w 10226040"/>
              <a:gd name="connsiteY26" fmla="*/ 5530580 h 5530580"/>
              <a:gd name="connsiteX27" fmla="*/ 8335198 w 10226040"/>
              <a:gd name="connsiteY27" fmla="*/ 5530580 h 5530580"/>
              <a:gd name="connsiteX28" fmla="*/ 7925103 w 10226040"/>
              <a:gd name="connsiteY28" fmla="*/ 5530580 h 5530580"/>
              <a:gd name="connsiteX29" fmla="*/ 7251374 w 10226040"/>
              <a:gd name="connsiteY29" fmla="*/ 5530580 h 5530580"/>
              <a:gd name="connsiteX30" fmla="*/ 6841279 w 10226040"/>
              <a:gd name="connsiteY30" fmla="*/ 5530580 h 5530580"/>
              <a:gd name="connsiteX31" fmla="*/ 6519061 w 10226040"/>
              <a:gd name="connsiteY31" fmla="*/ 5530580 h 5530580"/>
              <a:gd name="connsiteX32" fmla="*/ 6021088 w 10226040"/>
              <a:gd name="connsiteY32" fmla="*/ 5530580 h 5530580"/>
              <a:gd name="connsiteX33" fmla="*/ 5347360 w 10226040"/>
              <a:gd name="connsiteY33" fmla="*/ 5530580 h 5530580"/>
              <a:gd name="connsiteX34" fmla="*/ 4849387 w 10226040"/>
              <a:gd name="connsiteY34" fmla="*/ 5530580 h 5530580"/>
              <a:gd name="connsiteX35" fmla="*/ 4087782 w 10226040"/>
              <a:gd name="connsiteY35" fmla="*/ 5530580 h 5530580"/>
              <a:gd name="connsiteX36" fmla="*/ 3765564 w 10226040"/>
              <a:gd name="connsiteY36" fmla="*/ 5530580 h 5530580"/>
              <a:gd name="connsiteX37" fmla="*/ 3267591 w 10226040"/>
              <a:gd name="connsiteY37" fmla="*/ 5530580 h 5530580"/>
              <a:gd name="connsiteX38" fmla="*/ 2681740 w 10226040"/>
              <a:gd name="connsiteY38" fmla="*/ 5530580 h 5530580"/>
              <a:gd name="connsiteX39" fmla="*/ 2183767 w 10226040"/>
              <a:gd name="connsiteY39" fmla="*/ 5530580 h 5530580"/>
              <a:gd name="connsiteX40" fmla="*/ 1510039 w 10226040"/>
              <a:gd name="connsiteY40" fmla="*/ 5530580 h 5530580"/>
              <a:gd name="connsiteX41" fmla="*/ 719141 w 10226040"/>
              <a:gd name="connsiteY41" fmla="*/ 5530580 h 5530580"/>
              <a:gd name="connsiteX42" fmla="*/ 0 w 10226040"/>
              <a:gd name="connsiteY42" fmla="*/ 4811439 h 5530580"/>
              <a:gd name="connsiteX43" fmla="*/ 0 w 10226040"/>
              <a:gd name="connsiteY43" fmla="*/ 4144979 h 5530580"/>
              <a:gd name="connsiteX44" fmla="*/ 0 w 10226040"/>
              <a:gd name="connsiteY44" fmla="*/ 3478519 h 5530580"/>
              <a:gd name="connsiteX45" fmla="*/ 0 w 10226040"/>
              <a:gd name="connsiteY45" fmla="*/ 2812059 h 5530580"/>
              <a:gd name="connsiteX46" fmla="*/ 0 w 10226040"/>
              <a:gd name="connsiteY46" fmla="*/ 2309291 h 5530580"/>
              <a:gd name="connsiteX47" fmla="*/ 0 w 10226040"/>
              <a:gd name="connsiteY47" fmla="*/ 1724677 h 5530580"/>
              <a:gd name="connsiteX48" fmla="*/ 0 w 10226040"/>
              <a:gd name="connsiteY48" fmla="*/ 719141 h 553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226040" h="5530580" fill="none" extrusionOk="0">
                <a:moveTo>
                  <a:pt x="0" y="719141"/>
                </a:moveTo>
                <a:cubicBezTo>
                  <a:pt x="-74423" y="401664"/>
                  <a:pt x="313144" y="-5416"/>
                  <a:pt x="719141" y="0"/>
                </a:cubicBezTo>
                <a:cubicBezTo>
                  <a:pt x="1058283" y="-49627"/>
                  <a:pt x="1223957" y="6174"/>
                  <a:pt x="1480747" y="0"/>
                </a:cubicBezTo>
                <a:cubicBezTo>
                  <a:pt x="1737537" y="-6174"/>
                  <a:pt x="1703540" y="47808"/>
                  <a:pt x="1890842" y="0"/>
                </a:cubicBezTo>
                <a:cubicBezTo>
                  <a:pt x="2078144" y="-47808"/>
                  <a:pt x="2241187" y="56601"/>
                  <a:pt x="2476693" y="0"/>
                </a:cubicBezTo>
                <a:cubicBezTo>
                  <a:pt x="2712199" y="-56601"/>
                  <a:pt x="2910864" y="55464"/>
                  <a:pt x="3062543" y="0"/>
                </a:cubicBezTo>
                <a:cubicBezTo>
                  <a:pt x="3214222" y="-55464"/>
                  <a:pt x="3269964" y="19855"/>
                  <a:pt x="3472639" y="0"/>
                </a:cubicBezTo>
                <a:cubicBezTo>
                  <a:pt x="3675314" y="-19855"/>
                  <a:pt x="3836610" y="28020"/>
                  <a:pt x="4058489" y="0"/>
                </a:cubicBezTo>
                <a:cubicBezTo>
                  <a:pt x="4280368" y="-28020"/>
                  <a:pt x="4425892" y="65337"/>
                  <a:pt x="4644340" y="0"/>
                </a:cubicBezTo>
                <a:cubicBezTo>
                  <a:pt x="4862788" y="-65337"/>
                  <a:pt x="5069356" y="50275"/>
                  <a:pt x="5230190" y="0"/>
                </a:cubicBezTo>
                <a:cubicBezTo>
                  <a:pt x="5391024" y="-50275"/>
                  <a:pt x="5492780" y="18238"/>
                  <a:pt x="5640285" y="0"/>
                </a:cubicBezTo>
                <a:cubicBezTo>
                  <a:pt x="5787790" y="-18238"/>
                  <a:pt x="5977308" y="10680"/>
                  <a:pt x="6138258" y="0"/>
                </a:cubicBezTo>
                <a:cubicBezTo>
                  <a:pt x="6299208" y="-10680"/>
                  <a:pt x="6450205" y="45969"/>
                  <a:pt x="6548354" y="0"/>
                </a:cubicBezTo>
                <a:cubicBezTo>
                  <a:pt x="6646503" y="-45969"/>
                  <a:pt x="6932389" y="45603"/>
                  <a:pt x="7309959" y="0"/>
                </a:cubicBezTo>
                <a:cubicBezTo>
                  <a:pt x="7687529" y="-45603"/>
                  <a:pt x="7542679" y="18656"/>
                  <a:pt x="7632177" y="0"/>
                </a:cubicBezTo>
                <a:cubicBezTo>
                  <a:pt x="7721675" y="-18656"/>
                  <a:pt x="8236131" y="69395"/>
                  <a:pt x="8393783" y="0"/>
                </a:cubicBezTo>
                <a:cubicBezTo>
                  <a:pt x="8551435" y="-69395"/>
                  <a:pt x="9023856" y="49671"/>
                  <a:pt x="9506899" y="0"/>
                </a:cubicBezTo>
                <a:cubicBezTo>
                  <a:pt x="9899975" y="33250"/>
                  <a:pt x="10140777" y="292105"/>
                  <a:pt x="10226040" y="719141"/>
                </a:cubicBezTo>
                <a:cubicBezTo>
                  <a:pt x="10294221" y="884000"/>
                  <a:pt x="10163493" y="1163717"/>
                  <a:pt x="10226040" y="1303755"/>
                </a:cubicBezTo>
                <a:cubicBezTo>
                  <a:pt x="10288587" y="1443793"/>
                  <a:pt x="10207009" y="1634602"/>
                  <a:pt x="10226040" y="1765600"/>
                </a:cubicBezTo>
                <a:cubicBezTo>
                  <a:pt x="10245071" y="1896598"/>
                  <a:pt x="10208255" y="2144265"/>
                  <a:pt x="10226040" y="2350214"/>
                </a:cubicBezTo>
                <a:cubicBezTo>
                  <a:pt x="10243825" y="2556163"/>
                  <a:pt x="10216697" y="2592430"/>
                  <a:pt x="10226040" y="2812059"/>
                </a:cubicBezTo>
                <a:cubicBezTo>
                  <a:pt x="10235383" y="3031688"/>
                  <a:pt x="10201877" y="3184952"/>
                  <a:pt x="10226040" y="3396673"/>
                </a:cubicBezTo>
                <a:cubicBezTo>
                  <a:pt x="10250203" y="3608394"/>
                  <a:pt x="10189319" y="3795572"/>
                  <a:pt x="10226040" y="3940364"/>
                </a:cubicBezTo>
                <a:cubicBezTo>
                  <a:pt x="10262761" y="4085156"/>
                  <a:pt x="10223892" y="4405182"/>
                  <a:pt x="10226040" y="4811439"/>
                </a:cubicBezTo>
                <a:cubicBezTo>
                  <a:pt x="10170817" y="5114213"/>
                  <a:pt x="9919355" y="5500585"/>
                  <a:pt x="9506899" y="5530580"/>
                </a:cubicBezTo>
                <a:cubicBezTo>
                  <a:pt x="9385894" y="5544199"/>
                  <a:pt x="9130781" y="5509957"/>
                  <a:pt x="9008926" y="5530580"/>
                </a:cubicBezTo>
                <a:cubicBezTo>
                  <a:pt x="8887071" y="5551203"/>
                  <a:pt x="8656213" y="5462995"/>
                  <a:pt x="8335198" y="5530580"/>
                </a:cubicBezTo>
                <a:cubicBezTo>
                  <a:pt x="8014183" y="5598165"/>
                  <a:pt x="8100006" y="5493228"/>
                  <a:pt x="7925103" y="5530580"/>
                </a:cubicBezTo>
                <a:cubicBezTo>
                  <a:pt x="7750200" y="5567932"/>
                  <a:pt x="7504745" y="5468363"/>
                  <a:pt x="7251374" y="5530580"/>
                </a:cubicBezTo>
                <a:cubicBezTo>
                  <a:pt x="6998003" y="5592797"/>
                  <a:pt x="6987844" y="5522601"/>
                  <a:pt x="6841279" y="5530580"/>
                </a:cubicBezTo>
                <a:cubicBezTo>
                  <a:pt x="6694715" y="5538559"/>
                  <a:pt x="6619527" y="5509371"/>
                  <a:pt x="6519061" y="5530580"/>
                </a:cubicBezTo>
                <a:cubicBezTo>
                  <a:pt x="6418595" y="5551789"/>
                  <a:pt x="6253929" y="5481176"/>
                  <a:pt x="6021088" y="5530580"/>
                </a:cubicBezTo>
                <a:cubicBezTo>
                  <a:pt x="5788247" y="5579984"/>
                  <a:pt x="5677208" y="5496319"/>
                  <a:pt x="5347360" y="5530580"/>
                </a:cubicBezTo>
                <a:cubicBezTo>
                  <a:pt x="5017512" y="5564841"/>
                  <a:pt x="5077195" y="5510875"/>
                  <a:pt x="4849387" y="5530580"/>
                </a:cubicBezTo>
                <a:cubicBezTo>
                  <a:pt x="4621579" y="5550285"/>
                  <a:pt x="4426014" y="5525676"/>
                  <a:pt x="4087782" y="5530580"/>
                </a:cubicBezTo>
                <a:cubicBezTo>
                  <a:pt x="3749550" y="5535484"/>
                  <a:pt x="3908787" y="5515764"/>
                  <a:pt x="3765564" y="5530580"/>
                </a:cubicBezTo>
                <a:cubicBezTo>
                  <a:pt x="3622341" y="5545396"/>
                  <a:pt x="3370188" y="5511396"/>
                  <a:pt x="3267591" y="5530580"/>
                </a:cubicBezTo>
                <a:cubicBezTo>
                  <a:pt x="3164994" y="5549764"/>
                  <a:pt x="2895592" y="5463186"/>
                  <a:pt x="2681740" y="5530580"/>
                </a:cubicBezTo>
                <a:cubicBezTo>
                  <a:pt x="2467888" y="5597974"/>
                  <a:pt x="2320972" y="5527311"/>
                  <a:pt x="2183767" y="5530580"/>
                </a:cubicBezTo>
                <a:cubicBezTo>
                  <a:pt x="2046562" y="5533849"/>
                  <a:pt x="1844029" y="5506208"/>
                  <a:pt x="1510039" y="5530580"/>
                </a:cubicBezTo>
                <a:cubicBezTo>
                  <a:pt x="1176049" y="5554952"/>
                  <a:pt x="954183" y="5494626"/>
                  <a:pt x="719141" y="5530580"/>
                </a:cubicBezTo>
                <a:cubicBezTo>
                  <a:pt x="337917" y="5524123"/>
                  <a:pt x="-32778" y="5195688"/>
                  <a:pt x="0" y="4811439"/>
                </a:cubicBezTo>
                <a:cubicBezTo>
                  <a:pt x="-3296" y="4516087"/>
                  <a:pt x="29370" y="4381794"/>
                  <a:pt x="0" y="4144979"/>
                </a:cubicBezTo>
                <a:cubicBezTo>
                  <a:pt x="-29370" y="3908164"/>
                  <a:pt x="68622" y="3643726"/>
                  <a:pt x="0" y="3478519"/>
                </a:cubicBezTo>
                <a:cubicBezTo>
                  <a:pt x="-68622" y="3313312"/>
                  <a:pt x="36861" y="2970367"/>
                  <a:pt x="0" y="2812059"/>
                </a:cubicBezTo>
                <a:cubicBezTo>
                  <a:pt x="-36861" y="2653751"/>
                  <a:pt x="12829" y="2459863"/>
                  <a:pt x="0" y="2309291"/>
                </a:cubicBezTo>
                <a:cubicBezTo>
                  <a:pt x="-12829" y="2158719"/>
                  <a:pt x="39388" y="1967307"/>
                  <a:pt x="0" y="1724677"/>
                </a:cubicBezTo>
                <a:cubicBezTo>
                  <a:pt x="-39388" y="1482047"/>
                  <a:pt x="68619" y="1215355"/>
                  <a:pt x="0" y="719141"/>
                </a:cubicBezTo>
                <a:close/>
              </a:path>
              <a:path w="10226040" h="5530580" stroke="0" extrusionOk="0">
                <a:moveTo>
                  <a:pt x="0" y="719141"/>
                </a:moveTo>
                <a:cubicBezTo>
                  <a:pt x="-51576" y="368410"/>
                  <a:pt x="315122" y="35580"/>
                  <a:pt x="719141" y="0"/>
                </a:cubicBezTo>
                <a:cubicBezTo>
                  <a:pt x="1009508" y="-12239"/>
                  <a:pt x="1326560" y="84524"/>
                  <a:pt x="1480747" y="0"/>
                </a:cubicBezTo>
                <a:cubicBezTo>
                  <a:pt x="1634934" y="-84524"/>
                  <a:pt x="1893942" y="18299"/>
                  <a:pt x="2066597" y="0"/>
                </a:cubicBezTo>
                <a:cubicBezTo>
                  <a:pt x="2239252" y="-18299"/>
                  <a:pt x="2286420" y="38590"/>
                  <a:pt x="2476693" y="0"/>
                </a:cubicBezTo>
                <a:cubicBezTo>
                  <a:pt x="2666966" y="-38590"/>
                  <a:pt x="2878850" y="21659"/>
                  <a:pt x="3062543" y="0"/>
                </a:cubicBezTo>
                <a:cubicBezTo>
                  <a:pt x="3246236" y="-21659"/>
                  <a:pt x="3248001" y="15146"/>
                  <a:pt x="3384761" y="0"/>
                </a:cubicBezTo>
                <a:cubicBezTo>
                  <a:pt x="3521521" y="-15146"/>
                  <a:pt x="3762566" y="11005"/>
                  <a:pt x="3882734" y="0"/>
                </a:cubicBezTo>
                <a:cubicBezTo>
                  <a:pt x="4002902" y="-11005"/>
                  <a:pt x="4335978" y="6953"/>
                  <a:pt x="4468584" y="0"/>
                </a:cubicBezTo>
                <a:cubicBezTo>
                  <a:pt x="4601190" y="-6953"/>
                  <a:pt x="4832546" y="30176"/>
                  <a:pt x="5054435" y="0"/>
                </a:cubicBezTo>
                <a:cubicBezTo>
                  <a:pt x="5276324" y="-30176"/>
                  <a:pt x="5543067" y="3296"/>
                  <a:pt x="5728163" y="0"/>
                </a:cubicBezTo>
                <a:cubicBezTo>
                  <a:pt x="5913259" y="-3296"/>
                  <a:pt x="6014145" y="42949"/>
                  <a:pt x="6138258" y="0"/>
                </a:cubicBezTo>
                <a:cubicBezTo>
                  <a:pt x="6262371" y="-42949"/>
                  <a:pt x="6423723" y="59468"/>
                  <a:pt x="6636231" y="0"/>
                </a:cubicBezTo>
                <a:cubicBezTo>
                  <a:pt x="6848739" y="-59468"/>
                  <a:pt x="7007329" y="15491"/>
                  <a:pt x="7309959" y="0"/>
                </a:cubicBezTo>
                <a:cubicBezTo>
                  <a:pt x="7612589" y="-15491"/>
                  <a:pt x="7630757" y="16289"/>
                  <a:pt x="7807932" y="0"/>
                </a:cubicBezTo>
                <a:cubicBezTo>
                  <a:pt x="7985107" y="-16289"/>
                  <a:pt x="8072882" y="4651"/>
                  <a:pt x="8305905" y="0"/>
                </a:cubicBezTo>
                <a:cubicBezTo>
                  <a:pt x="8538928" y="-4651"/>
                  <a:pt x="9014011" y="52848"/>
                  <a:pt x="9506899" y="0"/>
                </a:cubicBezTo>
                <a:cubicBezTo>
                  <a:pt x="9848812" y="21887"/>
                  <a:pt x="10277900" y="252614"/>
                  <a:pt x="10226040" y="719141"/>
                </a:cubicBezTo>
                <a:cubicBezTo>
                  <a:pt x="10241065" y="977707"/>
                  <a:pt x="10158610" y="1175303"/>
                  <a:pt x="10226040" y="1344678"/>
                </a:cubicBezTo>
                <a:cubicBezTo>
                  <a:pt x="10293470" y="1514053"/>
                  <a:pt x="10188051" y="1758780"/>
                  <a:pt x="10226040" y="2011138"/>
                </a:cubicBezTo>
                <a:cubicBezTo>
                  <a:pt x="10264029" y="2263496"/>
                  <a:pt x="10175960" y="2271443"/>
                  <a:pt x="10226040" y="2513906"/>
                </a:cubicBezTo>
                <a:cubicBezTo>
                  <a:pt x="10276120" y="2756369"/>
                  <a:pt x="10153797" y="3001323"/>
                  <a:pt x="10226040" y="3139443"/>
                </a:cubicBezTo>
                <a:cubicBezTo>
                  <a:pt x="10298283" y="3277563"/>
                  <a:pt x="10197138" y="3526186"/>
                  <a:pt x="10226040" y="3724057"/>
                </a:cubicBezTo>
                <a:cubicBezTo>
                  <a:pt x="10254942" y="3921928"/>
                  <a:pt x="10177249" y="4514752"/>
                  <a:pt x="10226040" y="4811439"/>
                </a:cubicBezTo>
                <a:cubicBezTo>
                  <a:pt x="10209661" y="5265821"/>
                  <a:pt x="9858991" y="5427880"/>
                  <a:pt x="9506899" y="5530580"/>
                </a:cubicBezTo>
                <a:cubicBezTo>
                  <a:pt x="9275323" y="5542147"/>
                  <a:pt x="9168666" y="5522534"/>
                  <a:pt x="9008926" y="5530580"/>
                </a:cubicBezTo>
                <a:cubicBezTo>
                  <a:pt x="8849186" y="5538626"/>
                  <a:pt x="8831969" y="5518185"/>
                  <a:pt x="8686708" y="5530580"/>
                </a:cubicBezTo>
                <a:cubicBezTo>
                  <a:pt x="8541447" y="5542975"/>
                  <a:pt x="8468401" y="5495593"/>
                  <a:pt x="8276613" y="5530580"/>
                </a:cubicBezTo>
                <a:cubicBezTo>
                  <a:pt x="8084825" y="5565567"/>
                  <a:pt x="8026512" y="5491933"/>
                  <a:pt x="7954395" y="5530580"/>
                </a:cubicBezTo>
                <a:cubicBezTo>
                  <a:pt x="7882278" y="5569227"/>
                  <a:pt x="7365047" y="5478957"/>
                  <a:pt x="7192789" y="5530580"/>
                </a:cubicBezTo>
                <a:cubicBezTo>
                  <a:pt x="7020531" y="5582203"/>
                  <a:pt x="6874343" y="5511163"/>
                  <a:pt x="6782694" y="5530580"/>
                </a:cubicBezTo>
                <a:cubicBezTo>
                  <a:pt x="6691046" y="5549997"/>
                  <a:pt x="6257219" y="5466764"/>
                  <a:pt x="6108966" y="5530580"/>
                </a:cubicBezTo>
                <a:cubicBezTo>
                  <a:pt x="5960713" y="5594396"/>
                  <a:pt x="5945474" y="5513201"/>
                  <a:pt x="5786748" y="5530580"/>
                </a:cubicBezTo>
                <a:cubicBezTo>
                  <a:pt x="5628022" y="5547959"/>
                  <a:pt x="5357266" y="5476840"/>
                  <a:pt x="5200898" y="5530580"/>
                </a:cubicBezTo>
                <a:cubicBezTo>
                  <a:pt x="5044530" y="5584320"/>
                  <a:pt x="4788119" y="5489902"/>
                  <a:pt x="4527169" y="5530580"/>
                </a:cubicBezTo>
                <a:cubicBezTo>
                  <a:pt x="4266219" y="5571258"/>
                  <a:pt x="4102852" y="5512573"/>
                  <a:pt x="3941319" y="5530580"/>
                </a:cubicBezTo>
                <a:cubicBezTo>
                  <a:pt x="3779786" y="5548587"/>
                  <a:pt x="3482656" y="5500574"/>
                  <a:pt x="3355468" y="5530580"/>
                </a:cubicBezTo>
                <a:cubicBezTo>
                  <a:pt x="3228280" y="5560586"/>
                  <a:pt x="2965957" y="5474229"/>
                  <a:pt x="2681740" y="5530580"/>
                </a:cubicBezTo>
                <a:cubicBezTo>
                  <a:pt x="2397523" y="5586931"/>
                  <a:pt x="2365955" y="5496079"/>
                  <a:pt x="2271645" y="5530580"/>
                </a:cubicBezTo>
                <a:cubicBezTo>
                  <a:pt x="2177336" y="5565081"/>
                  <a:pt x="1987648" y="5501404"/>
                  <a:pt x="1773672" y="5530580"/>
                </a:cubicBezTo>
                <a:cubicBezTo>
                  <a:pt x="1559696" y="5559756"/>
                  <a:pt x="1467927" y="5515694"/>
                  <a:pt x="1275699" y="5530580"/>
                </a:cubicBezTo>
                <a:cubicBezTo>
                  <a:pt x="1083471" y="5545466"/>
                  <a:pt x="953896" y="5473178"/>
                  <a:pt x="719141" y="5530580"/>
                </a:cubicBezTo>
                <a:cubicBezTo>
                  <a:pt x="412744" y="5547863"/>
                  <a:pt x="30672" y="5226524"/>
                  <a:pt x="0" y="4811439"/>
                </a:cubicBezTo>
                <a:cubicBezTo>
                  <a:pt x="-33635" y="4571645"/>
                  <a:pt x="59970" y="4345749"/>
                  <a:pt x="0" y="4226825"/>
                </a:cubicBezTo>
                <a:cubicBezTo>
                  <a:pt x="-59970" y="4107901"/>
                  <a:pt x="8400" y="3912040"/>
                  <a:pt x="0" y="3724057"/>
                </a:cubicBezTo>
                <a:cubicBezTo>
                  <a:pt x="-8400" y="3536074"/>
                  <a:pt x="24123" y="3448758"/>
                  <a:pt x="0" y="3221289"/>
                </a:cubicBezTo>
                <a:cubicBezTo>
                  <a:pt x="-24123" y="2993820"/>
                  <a:pt x="18502" y="2883102"/>
                  <a:pt x="0" y="2554829"/>
                </a:cubicBezTo>
                <a:cubicBezTo>
                  <a:pt x="-18502" y="2226556"/>
                  <a:pt x="50688" y="2168198"/>
                  <a:pt x="0" y="1970215"/>
                </a:cubicBezTo>
                <a:cubicBezTo>
                  <a:pt x="-50688" y="1772232"/>
                  <a:pt x="51434" y="1610940"/>
                  <a:pt x="0" y="1426524"/>
                </a:cubicBezTo>
                <a:cubicBezTo>
                  <a:pt x="-51434" y="1242108"/>
                  <a:pt x="36746" y="1069389"/>
                  <a:pt x="0" y="719141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A806D0DA-1298-4CD8-BFC1-B180A04FCC4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0142" y="3643539"/>
            <a:ext cx="5975315" cy="30331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8D1BBF-CC5A-486D-A1B6-9715FC4AB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-232011" y="5006547"/>
            <a:ext cx="1844040" cy="195219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E60ED09-D1AC-4273-A154-683272B97189}"/>
              </a:ext>
            </a:extLst>
          </p:cNvPr>
          <p:cNvGrpSpPr/>
          <p:nvPr/>
        </p:nvGrpSpPr>
        <p:grpSpPr>
          <a:xfrm>
            <a:off x="4272714" y="1801503"/>
            <a:ext cx="5319152" cy="1938992"/>
            <a:chOff x="4394577" y="1279684"/>
            <a:chExt cx="3347287" cy="1938992"/>
          </a:xfrm>
        </p:grpSpPr>
        <p:sp>
          <p:nvSpPr>
            <p:cNvPr id="30" name="Speech Bubble: Rectangle 18">
              <a:extLst>
                <a:ext uri="{FF2B5EF4-FFF2-40B4-BE49-F238E27FC236}">
                  <a16:creationId xmlns:a16="http://schemas.microsoft.com/office/drawing/2014/main" id="{A7632721-A31F-4697-90BD-ADBC234BB7B9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73E674-6FA7-41FC-9DB7-5CDFF21B1A4A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40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M. </a:t>
              </a:r>
              <a:r>
                <a:rPr lang="en-US" sz="40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Dòng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sông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khúc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quanh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làng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xóm</a:t>
              </a:r>
              <a:endPara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489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CCCAAE-E55D-48AC-800B-9644AC38A122}"/>
              </a:ext>
            </a:extLst>
          </p:cNvPr>
          <p:cNvSpPr txBox="1"/>
          <p:nvPr/>
        </p:nvSpPr>
        <p:spPr>
          <a:xfrm>
            <a:off x="2809158" y="1407560"/>
            <a:ext cx="80989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oiny" panose="02000903060500060000" pitchFamily="2" charset="0"/>
              </a:rPr>
              <a:t>Chia </a:t>
            </a:r>
            <a:r>
              <a:rPr lang="en-US" sz="6000" dirty="0" err="1">
                <a:solidFill>
                  <a:srgbClr val="FFFF00"/>
                </a:solidFill>
                <a:latin typeface="Coiny" panose="02000903060500060000" pitchFamily="2" charset="0"/>
              </a:rPr>
              <a:t>sẻ</a:t>
            </a:r>
            <a:r>
              <a:rPr lang="en-US" sz="6000" dirty="0"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oiny" panose="02000903060500060000" pitchFamily="2" charset="0"/>
              </a:rPr>
              <a:t>trước</a:t>
            </a:r>
            <a:r>
              <a:rPr lang="en-US" sz="6000" dirty="0"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oiny" panose="02000903060500060000" pitchFamily="2" charset="0"/>
              </a:rPr>
              <a:t>lớp</a:t>
            </a:r>
            <a:endParaRPr lang="en-US" sz="6000" dirty="0">
              <a:solidFill>
                <a:srgbClr val="FFFF0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7B73C9-083E-424B-B83C-999823CC8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39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525AEF-6B3D-477F-93F9-4456939F9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1057279" y="4062196"/>
            <a:ext cx="1505600" cy="27310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B58A51-7900-474C-B095-204BD237B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5279" y="5394875"/>
            <a:ext cx="1905554" cy="1905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47ED75-209D-489E-A39E-835C93EE0217}"/>
              </a:ext>
            </a:extLst>
          </p:cNvPr>
          <p:cNvSpPr txBox="1"/>
          <p:nvPr/>
        </p:nvSpPr>
        <p:spPr>
          <a:xfrm>
            <a:off x="3411020" y="2260315"/>
            <a:ext cx="7582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0249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8D0AE0-4895-4512-BD8D-D708A327EBE4}"/>
              </a:ext>
            </a:extLst>
          </p:cNvPr>
          <p:cNvSpPr/>
          <p:nvPr/>
        </p:nvSpPr>
        <p:spPr>
          <a:xfrm>
            <a:off x="0" y="-1383220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C74E61D-45DF-4DB2-B93F-43CDCFECF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2" y="5970903"/>
            <a:ext cx="2711568" cy="726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0F571-F683-4078-864E-C750CB263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0" y="4780385"/>
            <a:ext cx="1844040" cy="1952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120E86-A7AB-40E1-B655-020DA5F574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43" b="77738" l="22951" r="40843">
                        <a14:foregroundMark x1="31875" y1="60926" x2="32083" y2="62500"/>
                        <a14:backgroundMark x1="27813" y1="52870" x2="27708" y2="58426"/>
                        <a14:backgroundMark x1="30729" y1="49444" x2="33698" y2="49444"/>
                      </a14:backgroundRemoval>
                    </a14:imgEffect>
                  </a14:imgLayer>
                </a14:imgProps>
              </a:ext>
            </a:extLst>
          </a:blip>
          <a:srcRect l="20714" t="44444" r="56920" b="18562"/>
          <a:stretch/>
        </p:blipFill>
        <p:spPr>
          <a:xfrm>
            <a:off x="10226040" y="-431618"/>
            <a:ext cx="2423160" cy="2254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BB9958-7051-4E34-B445-E2423A64EE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796" b="77315" l="26198" r="42240">
                        <a14:foregroundMark x1="30052" y1="54074" x2="30885" y2="55833"/>
                        <a14:foregroundMark x1="30781" y1="56667" x2="31042" y2="57500"/>
                        <a14:foregroundMark x1="32344" y1="75370" x2="32604" y2="76019"/>
                        <a14:foregroundMark x1="32708" y1="72222" x2="32760" y2="74537"/>
                        <a14:foregroundMark x1="32500" y1="77315" x2="32656" y2="77407"/>
                        <a14:foregroundMark x1="37552" y1="74815" x2="37552" y2="74815"/>
                        <a14:foregroundMark x1="38802" y1="56944" x2="39271" y2="59444"/>
                        <a14:foregroundMark x1="39740" y1="56667" x2="39948" y2="58796"/>
                        <a14:foregroundMark x1="37708" y1="76204" x2="37708" y2="76204"/>
                        <a14:foregroundMark x1="42240" y1="74630" x2="42240" y2="74630"/>
                        <a14:foregroundMark x1="39531" y1="73796" x2="39531" y2="73796"/>
                        <a14:foregroundMark x1="29531" y1="65741" x2="29635" y2="71667"/>
                        <a14:foregroundMark x1="40365" y1="74444" x2="40365" y2="74444"/>
                        <a14:foregroundMark x1="40938" y1="74444" x2="40938" y2="74444"/>
                        <a14:foregroundMark x1="41354" y1="74537" x2="41354" y2="74537"/>
                        <a14:foregroundMark x1="30677" y1="44167" x2="30677" y2="44167"/>
                        <a14:foregroundMark x1="30938" y1="43796" x2="30938" y2="43796"/>
                        <a14:foregroundMark x1="29740" y1="54074" x2="29063" y2="54907"/>
                        <a14:foregroundMark x1="27917" y1="49352" x2="27917" y2="49352"/>
                        <a14:foregroundMark x1="29010" y1="45278" x2="29010" y2="45278"/>
                      </a14:backgroundRemoval>
                    </a14:imgEffect>
                  </a14:imgLayer>
                </a14:imgProps>
              </a:ext>
            </a:extLst>
          </a:blip>
          <a:srcRect l="24500" t="40373" r="58250" b="19721"/>
          <a:stretch/>
        </p:blipFill>
        <p:spPr>
          <a:xfrm>
            <a:off x="5373889" y="6697603"/>
            <a:ext cx="2103120" cy="27367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95E825-6F54-4BF0-80BD-07622031F986}"/>
              </a:ext>
            </a:extLst>
          </p:cNvPr>
          <p:cNvSpPr txBox="1"/>
          <p:nvPr/>
        </p:nvSpPr>
        <p:spPr>
          <a:xfrm>
            <a:off x="2679501" y="1309920"/>
            <a:ext cx="7458908" cy="2123658"/>
          </a:xfrm>
          <a:prstGeom prst="rect">
            <a:avLst/>
          </a:prstGeom>
          <a:solidFill>
            <a:srgbClr val="7F552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Em cần làm gì để góp phần làm giàu đẹp cho quê hương, đất nước?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5 SVNUT Triumph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570143" y="4579468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339166" y="4762914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713930" y="3147440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293124" y="3653490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690624" y="388871"/>
            <a:ext cx="2346661" cy="979237"/>
          </a:xfrm>
          <a:prstGeom prst="rect">
            <a:avLst/>
          </a:prstGeom>
        </p:spPr>
      </p:pic>
      <p:sp>
        <p:nvSpPr>
          <p:cNvPr id="24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454361" y="929995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">
            <a:extLst>
              <a:ext uri="{FF2B5EF4-FFF2-40B4-BE49-F238E27FC236}">
                <a16:creationId xmlns:a16="http://schemas.microsoft.com/office/drawing/2014/main" id="{0918B69F-E669-4B96-AE2A-C90B0BC730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6" y="870454"/>
            <a:ext cx="1849605" cy="357123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B665D92-2933-4F87-9C23-34265568E425}"/>
              </a:ext>
            </a:extLst>
          </p:cNvPr>
          <p:cNvGrpSpPr/>
          <p:nvPr/>
        </p:nvGrpSpPr>
        <p:grpSpPr>
          <a:xfrm>
            <a:off x="9491640" y="2795848"/>
            <a:ext cx="1882246" cy="3241015"/>
            <a:chOff x="10081587" y="2304414"/>
            <a:chExt cx="2014077" cy="3390653"/>
          </a:xfrm>
        </p:grpSpPr>
        <p:pic>
          <p:nvPicPr>
            <p:cNvPr id="28" name="图片 3">
              <a:extLst>
                <a:ext uri="{FF2B5EF4-FFF2-40B4-BE49-F238E27FC236}">
                  <a16:creationId xmlns:a16="http://schemas.microsoft.com/office/drawing/2014/main" id="{8C757564-EB53-4F68-A8D8-47A841418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22044FD9-7DAA-4AA3-94D1-7E779F3F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624013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8D0AE0-4895-4512-BD8D-D708A327EBE4}"/>
              </a:ext>
            </a:extLst>
          </p:cNvPr>
          <p:cNvSpPr/>
          <p:nvPr/>
        </p:nvSpPr>
        <p:spPr>
          <a:xfrm>
            <a:off x="0" y="0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C74E61D-45DF-4DB2-B93F-43CDCFECF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16" y="208857"/>
            <a:ext cx="2711568" cy="7267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2D3CE7-D9DA-43B9-B76D-1F3B77258A17}"/>
              </a:ext>
            </a:extLst>
          </p:cNvPr>
          <p:cNvSpPr/>
          <p:nvPr/>
        </p:nvSpPr>
        <p:spPr>
          <a:xfrm>
            <a:off x="7451784" y="551366"/>
            <a:ext cx="4740216" cy="180278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93B768-0C06-4CED-89F4-7240DF09BBFC}"/>
              </a:ext>
            </a:extLst>
          </p:cNvPr>
          <p:cNvSpPr/>
          <p:nvPr/>
        </p:nvSpPr>
        <p:spPr>
          <a:xfrm>
            <a:off x="0" y="537551"/>
            <a:ext cx="4740216" cy="180278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4B6E0F-4D2F-4C7A-8C36-B32D7C2D91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43" b="77738" l="22951" r="40843">
                        <a14:foregroundMark x1="31875" y1="60926" x2="32083" y2="62500"/>
                        <a14:backgroundMark x1="27813" y1="52870" x2="27708" y2="58426"/>
                        <a14:backgroundMark x1="30729" y1="49444" x2="33698" y2="49444"/>
                      </a14:backgroundRemoval>
                    </a14:imgEffect>
                  </a14:imgLayer>
                </a14:imgProps>
              </a:ext>
            </a:extLst>
          </a:blip>
          <a:srcRect l="20714" t="44444" r="56920" b="18562"/>
          <a:stretch/>
        </p:blipFill>
        <p:spPr>
          <a:xfrm>
            <a:off x="9465129" y="4422945"/>
            <a:ext cx="2726871" cy="2537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0F571-F683-4078-864E-C750CB2638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209364" y="4696282"/>
            <a:ext cx="1966900" cy="2082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F837DD-6D6B-4C70-8201-EA334230C4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96" b="77315" l="26198" r="42240">
                        <a14:foregroundMark x1="30052" y1="54074" x2="30885" y2="55833"/>
                        <a14:foregroundMark x1="30781" y1="56667" x2="31042" y2="57500"/>
                        <a14:foregroundMark x1="32344" y1="75370" x2="32604" y2="76019"/>
                        <a14:foregroundMark x1="32708" y1="72222" x2="32760" y2="74537"/>
                        <a14:foregroundMark x1="32500" y1="77315" x2="32656" y2="77407"/>
                        <a14:foregroundMark x1="37552" y1="74815" x2="37552" y2="74815"/>
                        <a14:foregroundMark x1="38802" y1="56944" x2="39271" y2="59444"/>
                        <a14:foregroundMark x1="39740" y1="56667" x2="39948" y2="58796"/>
                        <a14:foregroundMark x1="37708" y1="76204" x2="37708" y2="76204"/>
                        <a14:foregroundMark x1="42240" y1="74630" x2="42240" y2="74630"/>
                        <a14:foregroundMark x1="39531" y1="73796" x2="39531" y2="73796"/>
                        <a14:foregroundMark x1="29531" y1="65741" x2="29635" y2="71667"/>
                        <a14:foregroundMark x1="40365" y1="74444" x2="40365" y2="74444"/>
                        <a14:foregroundMark x1="40938" y1="74444" x2="40938" y2="74444"/>
                        <a14:foregroundMark x1="41354" y1="74537" x2="41354" y2="74537"/>
                        <a14:foregroundMark x1="30677" y1="44167" x2="30677" y2="44167"/>
                        <a14:foregroundMark x1="30938" y1="43796" x2="30938" y2="43796"/>
                        <a14:foregroundMark x1="29740" y1="54074" x2="29063" y2="54907"/>
                        <a14:foregroundMark x1="27917" y1="49352" x2="27917" y2="49352"/>
                        <a14:foregroundMark x1="29010" y1="45278" x2="29010" y2="45278"/>
                      </a14:backgroundRemoval>
                    </a14:imgEffect>
                  </a14:imgLayer>
                </a14:imgProps>
              </a:ext>
            </a:extLst>
          </a:blip>
          <a:srcRect l="24500" t="40373" r="58250" b="19721"/>
          <a:stretch/>
        </p:blipFill>
        <p:spPr>
          <a:xfrm>
            <a:off x="5388637" y="4091467"/>
            <a:ext cx="2103120" cy="2736788"/>
          </a:xfrm>
          <a:prstGeom prst="rect">
            <a:avLst/>
          </a:prstGeom>
        </p:spPr>
      </p:pic>
      <p:pic>
        <p:nvPicPr>
          <p:cNvPr id="16" name="PA_库_图片 60">
            <a:extLst>
              <a:ext uri="{FF2B5EF4-FFF2-40B4-BE49-F238E27FC236}">
                <a16:creationId xmlns:a16="http://schemas.microsoft.com/office/drawing/2014/main" id="{C996A3EC-083C-48DF-A2BE-4DCB90F0927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6" y="1201756"/>
            <a:ext cx="2103120" cy="30917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0E2E0D-3DA1-410A-BA66-AA49E59A8928}"/>
              </a:ext>
            </a:extLst>
          </p:cNvPr>
          <p:cNvSpPr txBox="1"/>
          <p:nvPr/>
        </p:nvSpPr>
        <p:spPr>
          <a:xfrm>
            <a:off x="2941229" y="2751003"/>
            <a:ext cx="8482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dấu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câu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SVNIndi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1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0F571-F683-4078-864E-C750CB263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0" y="4780385"/>
            <a:ext cx="1844040" cy="19521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BB9958-7051-4E34-B445-E2423A64E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96" b="77315" l="26198" r="42240">
                        <a14:foregroundMark x1="30052" y1="54074" x2="30885" y2="55833"/>
                        <a14:foregroundMark x1="30781" y1="56667" x2="31042" y2="57500"/>
                        <a14:foregroundMark x1="32344" y1="75370" x2="32604" y2="76019"/>
                        <a14:foregroundMark x1="32708" y1="72222" x2="32760" y2="74537"/>
                        <a14:foregroundMark x1="32500" y1="77315" x2="32656" y2="77407"/>
                        <a14:foregroundMark x1="37552" y1="74815" x2="37552" y2="74815"/>
                        <a14:foregroundMark x1="38802" y1="56944" x2="39271" y2="59444"/>
                        <a14:foregroundMark x1="39740" y1="56667" x2="39948" y2="58796"/>
                        <a14:foregroundMark x1="37708" y1="76204" x2="37708" y2="76204"/>
                        <a14:foregroundMark x1="42240" y1="74630" x2="42240" y2="74630"/>
                        <a14:foregroundMark x1="39531" y1="73796" x2="39531" y2="73796"/>
                        <a14:foregroundMark x1="29531" y1="65741" x2="29635" y2="71667"/>
                        <a14:foregroundMark x1="40365" y1="74444" x2="40365" y2="74444"/>
                        <a14:foregroundMark x1="40938" y1="74444" x2="40938" y2="74444"/>
                        <a14:foregroundMark x1="41354" y1="74537" x2="41354" y2="74537"/>
                        <a14:foregroundMark x1="30677" y1="44167" x2="30677" y2="44167"/>
                        <a14:foregroundMark x1="30938" y1="43796" x2="30938" y2="43796"/>
                        <a14:foregroundMark x1="29740" y1="54074" x2="29063" y2="54907"/>
                        <a14:foregroundMark x1="27917" y1="49352" x2="27917" y2="49352"/>
                        <a14:foregroundMark x1="29010" y1="45278" x2="29010" y2="45278"/>
                      </a14:backgroundRemoval>
                    </a14:imgEffect>
                  </a14:imgLayer>
                </a14:imgProps>
              </a:ext>
            </a:extLst>
          </a:blip>
          <a:srcRect l="24500" t="40373" r="58250" b="19721"/>
          <a:stretch/>
        </p:blipFill>
        <p:spPr>
          <a:xfrm>
            <a:off x="10185683" y="3394520"/>
            <a:ext cx="2103120" cy="2736788"/>
          </a:xfrm>
          <a:prstGeom prst="rect">
            <a:avLst/>
          </a:prstGeom>
        </p:spPr>
      </p:pic>
      <p:sp>
        <p:nvSpPr>
          <p:cNvPr id="18" name="Google Shape;5317;p41">
            <a:extLst>
              <a:ext uri="{FF2B5EF4-FFF2-40B4-BE49-F238E27FC236}">
                <a16:creationId xmlns:a16="http://schemas.microsoft.com/office/drawing/2014/main" id="{1D62DEBA-F000-4ABA-894F-B71059A86BEA}"/>
              </a:ext>
            </a:extLst>
          </p:cNvPr>
          <p:cNvSpPr txBox="1">
            <a:spLocks/>
          </p:cNvSpPr>
          <p:nvPr/>
        </p:nvSpPr>
        <p:spPr>
          <a:xfrm>
            <a:off x="1344007" y="210215"/>
            <a:ext cx="9275036" cy="72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r>
              <a:rPr lang="en-US" sz="4267" kern="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4267" kern="0" dirty="0">
                <a:latin typeface="Calibri" panose="020F0502020204030204" pitchFamily="34" charset="0"/>
                <a:cs typeface="Calibri" panose="020F0502020204030204" pitchFamily="34" charset="0"/>
              </a:rPr>
              <a:t>Chọn từ trong ngoặc đơn thay cho  </a:t>
            </a:r>
            <a:br>
              <a:rPr lang="en-US" sz="4267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267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5317;p41">
            <a:extLst>
              <a:ext uri="{FF2B5EF4-FFF2-40B4-BE49-F238E27FC236}">
                <a16:creationId xmlns:a16="http://schemas.microsoft.com/office/drawing/2014/main" id="{3749D137-49F8-42E7-9086-F36A5C74C2EC}"/>
              </a:ext>
            </a:extLst>
          </p:cNvPr>
          <p:cNvSpPr txBox="1">
            <a:spLocks/>
          </p:cNvSpPr>
          <p:nvPr/>
        </p:nvSpPr>
        <p:spPr>
          <a:xfrm>
            <a:off x="365761" y="1985754"/>
            <a:ext cx="10997458" cy="3797825"/>
          </a:xfrm>
          <a:prstGeom prst="rect">
            <a:avLst/>
          </a:prstGeom>
          <a:solidFill>
            <a:srgbClr val="FFCF06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Mặt trời thấy cô đơn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 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buồn bã vì phải ở một mình suốt cả ngày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Mặt trời muốn kết bạn với trăng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sao. Nhưng trăng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 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sao còn bận ngủ để đêm thức dậy chiếu sáng cho mặt đất.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CCB51F-0B18-4228-8F88-A421498014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6096000" y="3484545"/>
            <a:ext cx="609600" cy="6138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35A36F-2336-4A9D-B16D-B012338DC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1567103" y="3446455"/>
            <a:ext cx="609600" cy="6138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D7A410-3601-408E-BD04-9BBFD3475F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5333194" y="2164723"/>
            <a:ext cx="648331" cy="6528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CC3FBB-A247-42B0-AB73-E1DB36B2BB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4536108" y="2817526"/>
            <a:ext cx="648331" cy="652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7BEBA5-6D67-48A6-9336-6343DF6FF2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10157016" y="383950"/>
            <a:ext cx="648331" cy="6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9523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0F571-F683-4078-864E-C750CB263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0" y="4780385"/>
            <a:ext cx="1844040" cy="1952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120E86-A7AB-40E1-B655-020DA5F574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43" b="77738" l="22951" r="40843">
                        <a14:foregroundMark x1="31875" y1="60926" x2="32083" y2="62500"/>
                        <a14:backgroundMark x1="27813" y1="52870" x2="27708" y2="58426"/>
                        <a14:backgroundMark x1="30729" y1="49444" x2="33698" y2="49444"/>
                      </a14:backgroundRemoval>
                    </a14:imgEffect>
                  </a14:imgLayer>
                </a14:imgProps>
              </a:ext>
            </a:extLst>
          </a:blip>
          <a:srcRect l="20714" t="44444" r="56920" b="18562"/>
          <a:stretch/>
        </p:blipFill>
        <p:spPr>
          <a:xfrm>
            <a:off x="10226040" y="-431618"/>
            <a:ext cx="2423160" cy="2254446"/>
          </a:xfrm>
          <a:prstGeom prst="rect">
            <a:avLst/>
          </a:prstGeom>
        </p:spPr>
      </p:pic>
      <p:pic>
        <p:nvPicPr>
          <p:cNvPr id="25" name="Picture 2" descr="Cute girl cartoon writing on a book Royalty Free Vector">
            <a:extLst>
              <a:ext uri="{FF2B5EF4-FFF2-40B4-BE49-F238E27FC236}">
                <a16:creationId xmlns:a16="http://schemas.microsoft.com/office/drawing/2014/main" id="{F1E10B0C-1F32-489C-B998-F5727309F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9553905" y="4270266"/>
            <a:ext cx="2594220" cy="258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53">
            <a:extLst>
              <a:ext uri="{FF2B5EF4-FFF2-40B4-BE49-F238E27FC236}">
                <a16:creationId xmlns:a16="http://schemas.microsoft.com/office/drawing/2014/main" id="{EB00C8BB-5C09-4601-B124-D566AD8587D4}"/>
              </a:ext>
            </a:extLst>
          </p:cNvPr>
          <p:cNvSpPr/>
          <p:nvPr/>
        </p:nvSpPr>
        <p:spPr>
          <a:xfrm>
            <a:off x="8006576" y="2913964"/>
            <a:ext cx="3857437" cy="1234692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 err="1">
                <a:solidFill>
                  <a:srgbClr val="000000"/>
                </a:solidFill>
                <a:ea typeface="微软雅黑"/>
              </a:rPr>
              <a:t>Ghi</a:t>
            </a:r>
            <a:r>
              <a:rPr lang="en-US" sz="3200" kern="0" dirty="0">
                <a:solidFill>
                  <a:srgbClr val="000000"/>
                </a:solidFill>
                <a:ea typeface="微软雅黑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微软雅黑"/>
              </a:rPr>
              <a:t>kết</a:t>
            </a:r>
            <a:r>
              <a:rPr lang="en-US" sz="3200" kern="0" dirty="0">
                <a:solidFill>
                  <a:srgbClr val="000000"/>
                </a:solidFill>
                <a:ea typeface="微软雅黑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微软雅黑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ea typeface="微软雅黑"/>
              </a:rPr>
              <a:t> ra </a:t>
            </a:r>
            <a:r>
              <a:rPr lang="en-US" sz="3200" kern="0" dirty="0" err="1">
                <a:solidFill>
                  <a:srgbClr val="000000"/>
                </a:solidFill>
                <a:ea typeface="微软雅黑"/>
              </a:rPr>
              <a:t>giấy</a:t>
            </a:r>
            <a:r>
              <a:rPr lang="en-US" sz="3200" kern="0" dirty="0">
                <a:solidFill>
                  <a:srgbClr val="000000"/>
                </a:solidFill>
                <a:ea typeface="微软雅黑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微软雅黑"/>
              </a:rPr>
              <a:t>nháp</a:t>
            </a:r>
            <a:endParaRPr lang="en-US" sz="3200" kern="0" dirty="0">
              <a:solidFill>
                <a:srgbClr val="000000"/>
              </a:solidFill>
              <a:ea typeface="微软雅黑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62025-A101-4FF7-A304-A6F0840607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421" y="814387"/>
            <a:ext cx="6899168" cy="345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25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4D1B8-AC11-4911-9F3A-83BAE7056F1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0F571-F683-4078-864E-C750CB263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0" y="4780385"/>
            <a:ext cx="1844040" cy="19521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BB9958-7051-4E34-B445-E2423A64E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96" b="77315" l="26198" r="42240">
                        <a14:foregroundMark x1="30052" y1="54074" x2="30885" y2="55833"/>
                        <a14:foregroundMark x1="30781" y1="56667" x2="31042" y2="57500"/>
                        <a14:foregroundMark x1="32344" y1="75370" x2="32604" y2="76019"/>
                        <a14:foregroundMark x1="32708" y1="72222" x2="32760" y2="74537"/>
                        <a14:foregroundMark x1="32500" y1="77315" x2="32656" y2="77407"/>
                        <a14:foregroundMark x1="37552" y1="74815" x2="37552" y2="74815"/>
                        <a14:foregroundMark x1="38802" y1="56944" x2="39271" y2="59444"/>
                        <a14:foregroundMark x1="39740" y1="56667" x2="39948" y2="58796"/>
                        <a14:foregroundMark x1="37708" y1="76204" x2="37708" y2="76204"/>
                        <a14:foregroundMark x1="42240" y1="74630" x2="42240" y2="74630"/>
                        <a14:foregroundMark x1="39531" y1="73796" x2="39531" y2="73796"/>
                        <a14:foregroundMark x1="29531" y1="65741" x2="29635" y2="71667"/>
                        <a14:foregroundMark x1="40365" y1="74444" x2="40365" y2="74444"/>
                        <a14:foregroundMark x1="40938" y1="74444" x2="40938" y2="74444"/>
                        <a14:foregroundMark x1="41354" y1="74537" x2="41354" y2="74537"/>
                        <a14:foregroundMark x1="30677" y1="44167" x2="30677" y2="44167"/>
                        <a14:foregroundMark x1="30938" y1="43796" x2="30938" y2="43796"/>
                        <a14:foregroundMark x1="29740" y1="54074" x2="29063" y2="54907"/>
                        <a14:foregroundMark x1="27917" y1="49352" x2="27917" y2="49352"/>
                        <a14:foregroundMark x1="29010" y1="45278" x2="29010" y2="45278"/>
                      </a14:backgroundRemoval>
                    </a14:imgEffect>
                  </a14:imgLayer>
                </a14:imgProps>
              </a:ext>
            </a:extLst>
          </a:blip>
          <a:srcRect l="24500" t="40373" r="58250" b="19721"/>
          <a:stretch/>
        </p:blipFill>
        <p:spPr>
          <a:xfrm>
            <a:off x="10185683" y="3394520"/>
            <a:ext cx="2103120" cy="2736788"/>
          </a:xfrm>
          <a:prstGeom prst="rect">
            <a:avLst/>
          </a:prstGeom>
        </p:spPr>
      </p:pic>
      <p:sp>
        <p:nvSpPr>
          <p:cNvPr id="18" name="Google Shape;5317;p41">
            <a:extLst>
              <a:ext uri="{FF2B5EF4-FFF2-40B4-BE49-F238E27FC236}">
                <a16:creationId xmlns:a16="http://schemas.microsoft.com/office/drawing/2014/main" id="{1D62DEBA-F000-4ABA-894F-B71059A86BEA}"/>
              </a:ext>
            </a:extLst>
          </p:cNvPr>
          <p:cNvSpPr txBox="1">
            <a:spLocks/>
          </p:cNvSpPr>
          <p:nvPr/>
        </p:nvSpPr>
        <p:spPr>
          <a:xfrm>
            <a:off x="1344007" y="210215"/>
            <a:ext cx="9275036" cy="72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</a:t>
            </a: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Chọn từ trong ngoặc đơn thay cho  </a:t>
            </a:r>
            <a:b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</a:b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19" name="Google Shape;5317;p41">
            <a:extLst>
              <a:ext uri="{FF2B5EF4-FFF2-40B4-BE49-F238E27FC236}">
                <a16:creationId xmlns:a16="http://schemas.microsoft.com/office/drawing/2014/main" id="{3749D137-49F8-42E7-9086-F36A5C74C2EC}"/>
              </a:ext>
            </a:extLst>
          </p:cNvPr>
          <p:cNvSpPr txBox="1">
            <a:spLocks/>
          </p:cNvSpPr>
          <p:nvPr/>
        </p:nvSpPr>
        <p:spPr>
          <a:xfrm>
            <a:off x="365761" y="1985754"/>
            <a:ext cx="10997458" cy="3797825"/>
          </a:xfrm>
          <a:prstGeom prst="rect">
            <a:avLst/>
          </a:prstGeom>
          <a:solidFill>
            <a:srgbClr val="FFCF06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Mặt trời thấy cô đơn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,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buồn bã vì phải ở một mình suốt cả ngày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Mặt trời muốn kết bạn với trăng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sao. Nhưng trăng</a:t>
            </a:r>
            <a:r>
              <a:rPr lang="en-US" sz="4267" b="0" kern="0" dirty="0">
                <a:solidFill>
                  <a:srgbClr val="F4F0E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4F0ED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sao còn bận ngủ để đêm thức dậy chiếu sáng cho mặt đất.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CCB51F-0B18-4228-8F88-A421498014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5981525" y="3524479"/>
            <a:ext cx="609600" cy="6138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35A36F-2336-4A9D-B16D-B012338DC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1539240" y="3524480"/>
            <a:ext cx="609600" cy="6138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D7A410-3601-408E-BD04-9BBFD3475F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5333194" y="2164723"/>
            <a:ext cx="648331" cy="6528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CC3FBB-A247-42B0-AB73-E1DB36B2BB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4559769" y="2794298"/>
            <a:ext cx="648331" cy="652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7BEBA5-6D67-48A6-9336-6343DF6FF2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10157016" y="383950"/>
            <a:ext cx="648331" cy="6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82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504440" y="2907097"/>
            <a:ext cx="7183120" cy="2091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 panose="020B0604020202020204"/>
              </a:rPr>
              <a:t>VẬN DỤNG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C79135-A59F-9194-1DF1-D8DBB9152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602" y="2646288"/>
            <a:ext cx="6962235" cy="3188484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941712" y="4155437"/>
            <a:ext cx="7142941" cy="1675053"/>
            <a:chOff x="311419" y="3386316"/>
            <a:chExt cx="4009979" cy="1139599"/>
          </a:xfrm>
        </p:grpSpPr>
        <p:grpSp>
          <p:nvGrpSpPr>
            <p:cNvPr id="90" name="Group 89"/>
            <p:cNvGrpSpPr/>
            <p:nvPr/>
          </p:nvGrpSpPr>
          <p:grpSpPr>
            <a:xfrm>
              <a:off x="405311" y="3559723"/>
              <a:ext cx="3916087" cy="966192"/>
              <a:chOff x="-524047" y="204649"/>
              <a:chExt cx="11932920" cy="1710781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35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973535" y="455784"/>
                <a:ext cx="6617981" cy="1038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0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Trắng</a:t>
                </a:r>
                <a:r>
                  <a:rPr kumimoji="0" lang="en-US" altLang="en-US" sz="50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50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tinh</a:t>
                </a:r>
                <a:endParaRPr kumimoji="0" lang="en-US" altLang="en-US" sz="5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4" name="Google Shape;3606;p43"/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335" b="0" i="0" u="none" strike="noStrike" kern="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B</a:t>
              </a:r>
              <a:endParaRPr kumimoji="0" sz="7335" b="0" i="0" u="none" strike="noStrike" kern="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2820341" y="2375470"/>
            <a:ext cx="7166140" cy="1597266"/>
            <a:chOff x="264580" y="1643820"/>
            <a:chExt cx="4235200" cy="1087605"/>
          </a:xfrm>
        </p:grpSpPr>
        <p:grpSp>
          <p:nvGrpSpPr>
            <p:cNvPr id="99" name="Group 98"/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35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29540" y="178249"/>
                <a:ext cx="11221897" cy="12245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0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Ngọn</a:t>
                </a:r>
                <a:r>
                  <a:rPr kumimoji="0" lang="en-US" altLang="en-US" sz="60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60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núi</a:t>
                </a:r>
                <a:endParaRPr kumimoji="0" lang="en-US" altLang="en-US" sz="6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3" name="Google Shape;3606;p43"/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335" b="0" i="0" u="none" strike="noStrike" kern="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A</a:t>
              </a:r>
              <a:endParaRPr kumimoji="0" sz="7335" b="0" i="0" u="none" strike="noStrike" kern="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" y="388883"/>
            <a:ext cx="11601945" cy="1902565"/>
            <a:chOff x="218518" y="169383"/>
            <a:chExt cx="8701459" cy="1561093"/>
          </a:xfrm>
        </p:grpSpPr>
        <p:sp>
          <p:nvSpPr>
            <p:cNvPr id="107" name="Rectangle: Rounded Corners 106"/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643445" y="478218"/>
              <a:ext cx="7059698" cy="642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Từ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nào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sau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đây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là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từ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chỉ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sự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vật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8518" y="204741"/>
              <a:ext cx="1374069" cy="1170903"/>
              <a:chOff x="311152" y="743043"/>
              <a:chExt cx="767840" cy="751670"/>
            </a:xfrm>
          </p:grpSpPr>
          <p:sp>
            <p:nvSpPr>
              <p:cNvPr id="8" name="Google Shape;4265;p49"/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4266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4267;p49"/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4268;p49"/>
              <p:cNvSpPr/>
              <p:nvPr/>
            </p:nvSpPr>
            <p:spPr>
              <a:xfrm>
                <a:off x="342584" y="789948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5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1</a:t>
                </a:r>
                <a:endParaRPr kumimoji="0" sz="3735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4269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4270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4271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4272;p49"/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4273;p49"/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4274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4275;p49"/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4276;p49"/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4277;p49"/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4278;p49"/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4279;p49"/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4280;p49"/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4281;p49"/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4282;p49"/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4283;p49"/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4284;p49"/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4285;p49"/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4286;p49"/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4287;p49"/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4288;p49"/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4289;p49"/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4290;p49"/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4291;p49"/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4292;p49"/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4293;p49"/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4294;p49"/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4295;p49"/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4296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4297;p49"/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4298;p49"/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4299;p49"/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4300;p49"/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4301;p49"/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4302;p49"/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4303;p49"/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4304;p49"/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426" y="3394807"/>
            <a:ext cx="4618812" cy="369855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80718" y="3348218"/>
            <a:ext cx="3690943" cy="3455753"/>
            <a:chOff x="5256104" y="2358136"/>
            <a:chExt cx="3516764" cy="2589921"/>
          </a:xfrm>
        </p:grpSpPr>
        <p:pic>
          <p:nvPicPr>
            <p:cNvPr id="3" name="Google Shape;272;p3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72;p3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72;p32">
              <a:hlinkClick r:id="" action="ppaction://noaction"/>
            </p:cNvPr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98" y="2519381"/>
            <a:ext cx="3673748" cy="2787257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208574" y="165486"/>
            <a:ext cx="11174205" cy="2208322"/>
            <a:chOff x="156430" y="124114"/>
            <a:chExt cx="8380654" cy="1656242"/>
          </a:xfrm>
        </p:grpSpPr>
        <p:sp>
          <p:nvSpPr>
            <p:cNvPr id="89" name="Rectangle: Rounded Corners 88"/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99954" y="418959"/>
              <a:ext cx="6812922" cy="1208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Từ</a:t>
              </a: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nào</a:t>
              </a: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sau</a:t>
              </a: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đây</a:t>
              </a: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là</a:t>
              </a: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từ</a:t>
              </a: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chỉ</a:t>
              </a: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màu</a:t>
              </a: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sắc</a:t>
              </a: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của</a:t>
              </a: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sự</a:t>
              </a: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vật</a:t>
              </a: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? </a:t>
              </a:r>
            </a:p>
          </p:txBody>
        </p:sp>
        <p:grpSp>
          <p:nvGrpSpPr>
            <p:cNvPr id="48" name="Google Shape;4264;p49"/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49" name="Google Shape;4265;p49"/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4266;p49"/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4267;p49"/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4268;p49"/>
              <p:cNvSpPr/>
              <p:nvPr/>
            </p:nvSpPr>
            <p:spPr>
              <a:xfrm>
                <a:off x="4393352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5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2</a:t>
                </a:r>
                <a:endParaRPr kumimoji="0" sz="3735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4269;p49"/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4270;p49"/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4271;p49"/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4272;p49"/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4273;p49"/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4274;p49"/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4275;p49"/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4276;p49"/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4277;p49"/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4278;p49"/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4279;p49"/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4280;p49"/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4281;p49"/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4282;p49"/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4283;p49"/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4284;p49"/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4285;p49"/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4286;p49"/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4287;p49"/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4288;p49"/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4289;p49"/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4290;p49"/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4291;p49"/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4292;p49"/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4293;p49"/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4294;p49"/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4295;p49"/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4296;p49"/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4297;p49"/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4298;p49"/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4299;p49"/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4300;p49"/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4301;p49"/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4302;p49"/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4303;p49"/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4304;p49"/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2279584" y="2752169"/>
            <a:ext cx="7142941" cy="1675053"/>
            <a:chOff x="311419" y="3386316"/>
            <a:chExt cx="4009979" cy="1139599"/>
          </a:xfrm>
        </p:grpSpPr>
        <p:grpSp>
          <p:nvGrpSpPr>
            <p:cNvPr id="92" name="Group 91"/>
            <p:cNvGrpSpPr/>
            <p:nvPr/>
          </p:nvGrpSpPr>
          <p:grpSpPr>
            <a:xfrm>
              <a:off x="405311" y="3559723"/>
              <a:ext cx="3916087" cy="966192"/>
              <a:chOff x="-524047" y="204649"/>
              <a:chExt cx="11932920" cy="1710781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35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2781993" y="387469"/>
                <a:ext cx="7524173" cy="11308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cap="none" spc="0" normalizeH="0" baseline="0" noProof="0" dirty="0" err="1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Vườn</a:t>
                </a:r>
                <a:r>
                  <a:rPr kumimoji="0" lang="en-US" altLang="en-US" sz="5500" b="1" i="0" u="none" strike="noStrike" kern="1200" cap="none" spc="0" normalizeH="0" baseline="0" noProof="0" dirty="0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5500" b="1" i="0" u="none" strike="noStrike" kern="1200" cap="none" spc="0" normalizeH="0" baseline="0" noProof="0" dirty="0" err="1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rau</a:t>
                </a:r>
                <a:endParaRPr kumimoji="0" lang="en-US" altLang="en-US" sz="5500" b="1" i="0" u="none" strike="noStrike" kern="1200" cap="none" spc="0" normalizeH="0" baseline="0" noProof="0" dirty="0">
                  <a:ln w="0"/>
                  <a:solidFill>
                    <a:srgbClr val="8F2A2A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3" name="Google Shape;3606;p43"/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335" b="0" i="0" u="none" strike="noStrike" kern="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A</a:t>
              </a:r>
              <a:endParaRPr kumimoji="0" sz="7335" b="0" i="0" u="none" strike="noStrike" kern="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602794" y="4984518"/>
            <a:ext cx="7166140" cy="1597266"/>
            <a:chOff x="264580" y="1643820"/>
            <a:chExt cx="4235200" cy="1087605"/>
          </a:xfrm>
        </p:grpSpPr>
        <p:grpSp>
          <p:nvGrpSpPr>
            <p:cNvPr id="97" name="Group 96"/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35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485051" y="555760"/>
                <a:ext cx="11221897" cy="9462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500" b="1" i="0" u="none" strike="noStrike" kern="1200" cap="none" spc="0" normalizeH="0" baseline="0" noProof="0" dirty="0" err="1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Xanh</a:t>
                </a:r>
                <a:r>
                  <a:rPr kumimoji="0" lang="en-US" altLang="en-US" sz="4500" b="1" i="0" u="none" strike="noStrike" kern="1200" cap="none" spc="0" normalizeH="0" baseline="0" noProof="0" dirty="0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4500" b="1" i="0" u="none" strike="noStrike" kern="1200" cap="none" spc="0" normalizeH="0" baseline="0" noProof="0" dirty="0" err="1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mơn</a:t>
                </a:r>
                <a:r>
                  <a:rPr kumimoji="0" lang="en-US" altLang="en-US" sz="4500" b="1" i="0" u="none" strike="noStrike" kern="1200" cap="none" spc="0" normalizeH="0" baseline="0" noProof="0" dirty="0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4500" b="1" i="0" u="none" strike="noStrike" kern="1200" cap="none" spc="0" normalizeH="0" baseline="0" noProof="0" dirty="0" err="1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mởn</a:t>
                </a:r>
                <a:endParaRPr kumimoji="0" lang="en-US" altLang="en-US" sz="4500" b="1" i="0" u="none" strike="noStrike" kern="1200" cap="none" spc="0" normalizeH="0" baseline="0" noProof="0" dirty="0">
                  <a:ln w="0"/>
                  <a:solidFill>
                    <a:srgbClr val="8F2A2A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8" name="Google Shape;3606;p43"/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335" b="0" i="0" u="none" strike="noStrike" kern="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B</a:t>
              </a:r>
              <a:endParaRPr kumimoji="0" sz="7335" b="0" i="0" u="none" strike="noStrike" kern="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687" y="3287612"/>
            <a:ext cx="4618812" cy="3698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3034" y="4205086"/>
            <a:ext cx="7142941" cy="1675054"/>
            <a:chOff x="311419" y="3386316"/>
            <a:chExt cx="4009979" cy="1139599"/>
          </a:xfrm>
        </p:grpSpPr>
        <p:grpSp>
          <p:nvGrpSpPr>
            <p:cNvPr id="90" name="Group 89"/>
            <p:cNvGrpSpPr/>
            <p:nvPr/>
          </p:nvGrpSpPr>
          <p:grpSpPr>
            <a:xfrm>
              <a:off x="405311" y="3559723"/>
              <a:ext cx="3916087" cy="966192"/>
              <a:chOff x="-524047" y="204649"/>
              <a:chExt cx="11932920" cy="1710781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35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672566" y="345445"/>
                <a:ext cx="8705107" cy="1149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Cây</a:t>
                </a:r>
                <a:r>
                  <a:rPr kumimoji="0" lang="en-US" altLang="en-US" sz="28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hồng</a:t>
                </a:r>
                <a:r>
                  <a:rPr kumimoji="0" lang="en-US" altLang="en-US" sz="28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cây</a:t>
                </a:r>
                <a:r>
                  <a:rPr kumimoji="0" lang="en-US" altLang="en-US" sz="28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cúc</a:t>
                </a:r>
                <a:r>
                  <a:rPr kumimoji="0" lang="en-US" altLang="en-US" sz="28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đua</a:t>
                </a:r>
                <a:r>
                  <a:rPr kumimoji="0" lang="en-US" altLang="en-US" sz="28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nhau</a:t>
                </a:r>
                <a:r>
                  <a:rPr kumimoji="0" lang="en-US" altLang="en-US" sz="28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khoe</a:t>
                </a:r>
                <a:r>
                  <a:rPr kumimoji="0" lang="en-US" altLang="en-US" sz="28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sắc</a:t>
                </a:r>
                <a:r>
                  <a:rPr kumimoji="0" lang="en-US" altLang="en-US" sz="28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khắp</a:t>
                </a:r>
                <a:r>
                  <a:rPr kumimoji="0" lang="en-US" altLang="en-US" sz="28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nơi</a:t>
                </a:r>
                <a:r>
                  <a:rPr kumimoji="0" lang="en-US" altLang="en-US" sz="28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.</a:t>
                </a:r>
              </a:p>
            </p:txBody>
          </p:sp>
        </p:grpSp>
        <p:sp>
          <p:nvSpPr>
            <p:cNvPr id="94" name="Google Shape;3606;p43"/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335" b="0" i="0" u="none" strike="noStrike" kern="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B</a:t>
              </a:r>
              <a:endParaRPr kumimoji="0" sz="7335" b="0" i="0" u="none" strike="noStrike" kern="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2829" y="2364991"/>
            <a:ext cx="12139170" cy="1723779"/>
            <a:chOff x="-1371559" y="1557675"/>
            <a:chExt cx="7174269" cy="1173750"/>
          </a:xfrm>
        </p:grpSpPr>
        <p:grpSp>
          <p:nvGrpSpPr>
            <p:cNvPr id="99" name="Group 98"/>
            <p:cNvGrpSpPr/>
            <p:nvPr/>
          </p:nvGrpSpPr>
          <p:grpSpPr>
            <a:xfrm>
              <a:off x="-404990" y="1765233"/>
              <a:ext cx="6207700" cy="966192"/>
              <a:chOff x="-3163934" y="128016"/>
              <a:chExt cx="19271218" cy="1710781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-3163934" y="128016"/>
                <a:ext cx="19271218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35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-1957340" y="288528"/>
                <a:ext cx="11221896" cy="12245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0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Cây</a:t>
                </a:r>
                <a:r>
                  <a:rPr kumimoji="0" lang="en-US" altLang="en-US" sz="30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hồng</a:t>
                </a:r>
                <a:r>
                  <a:rPr kumimoji="0" lang="en-US" altLang="en-US" sz="30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, </a:t>
                </a:r>
                <a:r>
                  <a:rPr kumimoji="0" lang="en-US" altLang="en-US" sz="30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cây</a:t>
                </a:r>
                <a:r>
                  <a:rPr kumimoji="0" lang="en-US" altLang="en-US" sz="30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cúc</a:t>
                </a:r>
                <a:r>
                  <a:rPr kumimoji="0" lang="en-US" altLang="en-US" sz="30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đua</a:t>
                </a:r>
                <a:r>
                  <a:rPr kumimoji="0" lang="en-US" altLang="en-US" sz="30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nhau</a:t>
                </a:r>
                <a:r>
                  <a:rPr kumimoji="0" lang="en-US" altLang="en-US" sz="30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khoe</a:t>
                </a:r>
                <a:r>
                  <a:rPr kumimoji="0" lang="en-US" altLang="en-US" sz="30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sắc</a:t>
                </a:r>
                <a:r>
                  <a:rPr kumimoji="0" lang="en-US" altLang="en-US" sz="30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khắp</a:t>
                </a:r>
                <a:r>
                  <a:rPr kumimoji="0" lang="en-US" altLang="en-US" sz="30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vườn</a:t>
                </a:r>
                <a:r>
                  <a:rPr kumimoji="0" lang="en-US" altLang="en-US" sz="30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.</a:t>
                </a:r>
                <a:endParaRPr kumimoji="0" lang="en-US" altLang="en-US" sz="6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3" name="Google Shape;3606;p43"/>
            <p:cNvSpPr/>
            <p:nvPr/>
          </p:nvSpPr>
          <p:spPr>
            <a:xfrm>
              <a:off x="-1371559" y="1557675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335" b="0" i="0" u="none" strike="noStrike" kern="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A</a:t>
              </a:r>
              <a:endParaRPr kumimoji="0" sz="7335" b="0" i="0" u="none" strike="noStrike" kern="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" y="388883"/>
            <a:ext cx="11601945" cy="1913990"/>
            <a:chOff x="218518" y="169383"/>
            <a:chExt cx="8701459" cy="1570467"/>
          </a:xfrm>
        </p:grpSpPr>
        <p:sp>
          <p:nvSpPr>
            <p:cNvPr id="107" name="Rectangle: Rounded Corners 106"/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643445" y="478218"/>
              <a:ext cx="7059698" cy="126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Dấu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phẩy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trong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câu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nào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sau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đây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là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hợp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lí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8518" y="204741"/>
              <a:ext cx="1374069" cy="1170903"/>
              <a:chOff x="311152" y="743043"/>
              <a:chExt cx="767840" cy="751670"/>
            </a:xfrm>
          </p:grpSpPr>
          <p:sp>
            <p:nvSpPr>
              <p:cNvPr id="8" name="Google Shape;4265;p49"/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4266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4267;p49"/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4268;p49"/>
              <p:cNvSpPr/>
              <p:nvPr/>
            </p:nvSpPr>
            <p:spPr>
              <a:xfrm>
                <a:off x="342584" y="789948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3</a:t>
                </a:r>
                <a:endParaRPr kumimoji="0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4269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4270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4271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4272;p49"/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4273;p49"/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4274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4275;p49"/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4276;p49"/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4277;p49"/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4278;p49"/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4279;p49"/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4280;p49"/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4281;p49"/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4282;p49"/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4283;p49"/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4284;p49"/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4285;p49"/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4286;p49"/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4287;p49"/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4288;p49"/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4289;p49"/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4290;p49"/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4291;p49"/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4292;p49"/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4293;p49"/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4294;p49"/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4295;p49"/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4296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4297;p49"/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4298;p49"/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4299;p49"/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4300;p49"/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4301;p49"/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4302;p49"/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4303;p49"/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4304;p49"/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426" y="3394807"/>
            <a:ext cx="4618812" cy="369855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173983" y="3298540"/>
            <a:ext cx="3690943" cy="3455753"/>
            <a:chOff x="5256104" y="2358136"/>
            <a:chExt cx="3516764" cy="2589921"/>
          </a:xfrm>
        </p:grpSpPr>
        <p:pic>
          <p:nvPicPr>
            <p:cNvPr id="3" name="Google Shape;272;p3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72;p3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72;p32">
              <a:hlinkClick r:id="" action="ppaction://noaction"/>
            </p:cNvPr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7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6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7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10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/>
          <p:cNvGrpSpPr/>
          <p:nvPr/>
        </p:nvGrpSpPr>
        <p:grpSpPr>
          <a:xfrm>
            <a:off x="114273" y="2467244"/>
            <a:ext cx="11145112" cy="1544787"/>
            <a:chOff x="-1207605" y="1737949"/>
            <a:chExt cx="6586779" cy="1051871"/>
          </a:xfrm>
        </p:grpSpPr>
        <p:grpSp>
          <p:nvGrpSpPr>
            <p:cNvPr id="99" name="Group 98"/>
            <p:cNvGrpSpPr/>
            <p:nvPr/>
          </p:nvGrpSpPr>
          <p:grpSpPr>
            <a:xfrm>
              <a:off x="-329558" y="1738290"/>
              <a:ext cx="5708732" cy="966192"/>
              <a:chOff x="-2929761" y="80309"/>
              <a:chExt cx="17722213" cy="1710781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-2929761" y="80309"/>
                <a:ext cx="17722213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-2713531" y="318503"/>
                <a:ext cx="16751208" cy="1298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Cây hồng, cây cúc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đua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nhau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khoe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sắc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khắp vườn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alt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103" name="Google Shape;3606;p43"/>
            <p:cNvSpPr/>
            <p:nvPr/>
          </p:nvSpPr>
          <p:spPr>
            <a:xfrm>
              <a:off x="-1207605" y="1737949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A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" y="388883"/>
            <a:ext cx="11601945" cy="1902565"/>
            <a:chOff x="218518" y="169383"/>
            <a:chExt cx="8701459" cy="1561093"/>
          </a:xfrm>
        </p:grpSpPr>
        <p:sp>
          <p:nvSpPr>
            <p:cNvPr id="107" name="Rectangle: Rounded Corners 106"/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654216" y="332025"/>
              <a:ext cx="7059698" cy="126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	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Dấu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phẩy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trong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câu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nào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sau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đây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là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hợp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lí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8518" y="204741"/>
              <a:ext cx="1374069" cy="1170903"/>
              <a:chOff x="311152" y="743043"/>
              <a:chExt cx="767840" cy="751670"/>
            </a:xfrm>
          </p:grpSpPr>
          <p:sp>
            <p:nvSpPr>
              <p:cNvPr id="8" name="Google Shape;4265;p49"/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4266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4267;p49"/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4268;p49"/>
              <p:cNvSpPr/>
              <p:nvPr/>
            </p:nvSpPr>
            <p:spPr>
              <a:xfrm>
                <a:off x="342584" y="789948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/>
                    <a:sym typeface="Arial" panose="020B0604020202020204"/>
                  </a:rPr>
                  <a:t>3</a:t>
                </a:r>
                <a:endParaRPr kumimoji="0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4269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4270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4271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4272;p49"/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4273;p49"/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4274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4275;p49"/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4276;p49"/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4277;p49"/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4278;p49"/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4279;p49"/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4280;p49"/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4281;p49"/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4282;p49"/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4283;p49"/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4284;p49"/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4285;p49"/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4286;p49"/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4287;p49"/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4288;p49"/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4289;p49"/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4290;p49"/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4291;p49"/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4292;p49"/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4293;p49"/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4294;p49"/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4295;p49"/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4296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4297;p49"/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4298;p49"/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4299;p49"/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4300;p49"/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4301;p49"/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4302;p49"/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4303;p49"/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4304;p49"/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426" y="3394807"/>
            <a:ext cx="4618812" cy="369855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198217" y="3442175"/>
            <a:ext cx="3690943" cy="3455753"/>
            <a:chOff x="5256104" y="2358136"/>
            <a:chExt cx="3516764" cy="2589921"/>
          </a:xfrm>
        </p:grpSpPr>
        <p:pic>
          <p:nvPicPr>
            <p:cNvPr id="3" name="Google Shape;272;p3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72;p3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72;p32">
              <a:hlinkClick r:id="" action="ppaction://noaction"/>
            </p:cNvPr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Group 62"/>
          <p:cNvGrpSpPr/>
          <p:nvPr/>
        </p:nvGrpSpPr>
        <p:grpSpPr>
          <a:xfrm>
            <a:off x="941712" y="4155437"/>
            <a:ext cx="8785217" cy="1675053"/>
            <a:chOff x="311419" y="3386316"/>
            <a:chExt cx="4009979" cy="1139599"/>
          </a:xfrm>
        </p:grpSpPr>
        <p:grpSp>
          <p:nvGrpSpPr>
            <p:cNvPr id="64" name="Group 63"/>
            <p:cNvGrpSpPr/>
            <p:nvPr/>
          </p:nvGrpSpPr>
          <p:grpSpPr>
            <a:xfrm>
              <a:off x="405311" y="3559723"/>
              <a:ext cx="3916087" cy="966192"/>
              <a:chOff x="-524047" y="204649"/>
              <a:chExt cx="11932920" cy="1710781"/>
            </a:xfrm>
          </p:grpSpPr>
          <p:sp>
            <p:nvSpPr>
              <p:cNvPr id="66" name="Rectangle 95"/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35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005330" y="304325"/>
                <a:ext cx="9053798" cy="1445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Cây hồng cây cúc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đua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khoe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sắc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khắp vườn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alt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65" name="Google Shape;3606;p43"/>
            <p:cNvSpPr/>
            <p:nvPr/>
          </p:nvSpPr>
          <p:spPr>
            <a:xfrm>
              <a:off x="311419" y="3386316"/>
              <a:ext cx="738807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335" b="0" i="0" u="none" strike="noStrike" kern="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B</a:t>
              </a:r>
              <a:endParaRPr kumimoji="0" sz="7335" b="0" i="0" u="none" strike="noStrike" kern="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9EAE41-C056-488F-ABA7-2B66609447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E22432-B139-49F2-8F2D-0F3B299C58E8}"/>
              </a:ext>
            </a:extLst>
          </p:cNvPr>
          <p:cNvGrpSpPr/>
          <p:nvPr/>
        </p:nvGrpSpPr>
        <p:grpSpPr>
          <a:xfrm>
            <a:off x="4100719" y="1050297"/>
            <a:ext cx="3990561" cy="3860606"/>
            <a:chOff x="4068420" y="1003852"/>
            <a:chExt cx="4784034" cy="48502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C322532-D5E0-4ACB-B199-58C8F0A84704}"/>
                </a:ext>
              </a:extLst>
            </p:cNvPr>
            <p:cNvSpPr/>
            <p:nvPr/>
          </p:nvSpPr>
          <p:spPr>
            <a:xfrm>
              <a:off x="4068420" y="1003852"/>
              <a:ext cx="4784034" cy="4850295"/>
            </a:xfrm>
            <a:prstGeom prst="ellipse">
              <a:avLst/>
            </a:prstGeom>
            <a:gradFill>
              <a:gsLst>
                <a:gs pos="0">
                  <a:srgbClr val="FFB535"/>
                </a:gs>
                <a:gs pos="74000">
                  <a:srgbClr val="FFD559"/>
                </a:gs>
                <a:gs pos="83000">
                  <a:srgbClr val="FFD559"/>
                </a:gs>
                <a:gs pos="100000">
                  <a:srgbClr val="E9A22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8BCBD0D-A2CA-410D-9A66-33F692B5852B}"/>
                </a:ext>
              </a:extLst>
            </p:cNvPr>
            <p:cNvSpPr/>
            <p:nvPr/>
          </p:nvSpPr>
          <p:spPr>
            <a:xfrm>
              <a:off x="5367130" y="1510747"/>
              <a:ext cx="424070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4CC8868-BA24-49B6-941F-6FC7922F4C7A}"/>
                </a:ext>
              </a:extLst>
            </p:cNvPr>
            <p:cNvSpPr/>
            <p:nvPr/>
          </p:nvSpPr>
          <p:spPr>
            <a:xfrm rot="20490045">
              <a:off x="6461745" y="1085242"/>
              <a:ext cx="245163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903D81-2606-4EE1-92A1-9D57F949833F}"/>
                </a:ext>
              </a:extLst>
            </p:cNvPr>
            <p:cNvSpPr/>
            <p:nvPr/>
          </p:nvSpPr>
          <p:spPr>
            <a:xfrm rot="1727936">
              <a:off x="6765572" y="1412789"/>
              <a:ext cx="206906" cy="24892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C5BFEA0-0F81-4846-91C4-337D8A77D367}"/>
                </a:ext>
              </a:extLst>
            </p:cNvPr>
            <p:cNvSpPr/>
            <p:nvPr/>
          </p:nvSpPr>
          <p:spPr>
            <a:xfrm rot="1727936">
              <a:off x="8114386" y="2447481"/>
              <a:ext cx="388575" cy="353173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8A12F8-49A0-481F-A8F1-42F83EF18E34}"/>
                </a:ext>
              </a:extLst>
            </p:cNvPr>
            <p:cNvSpPr/>
            <p:nvPr/>
          </p:nvSpPr>
          <p:spPr>
            <a:xfrm rot="1727936">
              <a:off x="5262301" y="4364802"/>
              <a:ext cx="633729" cy="66784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DCC3982-132C-438D-898C-C4C9A4950804}"/>
                </a:ext>
              </a:extLst>
            </p:cNvPr>
            <p:cNvSpPr/>
            <p:nvPr/>
          </p:nvSpPr>
          <p:spPr>
            <a:xfrm rot="1727936">
              <a:off x="7101104" y="3608981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D3578B-9376-47EC-87B9-A437B5AB079F}"/>
                </a:ext>
              </a:extLst>
            </p:cNvPr>
            <p:cNvSpPr/>
            <p:nvPr/>
          </p:nvSpPr>
          <p:spPr>
            <a:xfrm rot="1727936">
              <a:off x="4445250" y="3233875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6F97730-C47A-4AC5-84D8-00D5DC8E8F78}"/>
                </a:ext>
              </a:extLst>
            </p:cNvPr>
            <p:cNvSpPr/>
            <p:nvPr/>
          </p:nvSpPr>
          <p:spPr>
            <a:xfrm rot="1727936">
              <a:off x="6679002" y="5196601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5CB687B-FCB5-4325-BFA0-163ED6FFEEF5}"/>
                </a:ext>
              </a:extLst>
            </p:cNvPr>
            <p:cNvSpPr/>
            <p:nvPr/>
          </p:nvSpPr>
          <p:spPr>
            <a:xfrm rot="1727936">
              <a:off x="6135362" y="2810748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7873ECD-5689-42C9-8010-6238C1E0E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26" b="62778" l="51458" r="65521">
                        <a14:foregroundMark x1="52344" y1="62778" x2="52344" y2="62778"/>
                        <a14:foregroundMark x1="59948" y1="62778" x2="59948" y2="62778"/>
                        <a14:foregroundMark x1="59010" y1="38704" x2="59010" y2="38704"/>
                        <a14:foregroundMark x1="59115" y1="38426" x2="59115" y2="38426"/>
                        <a14:backgroundMark x1="53750" y1="56481" x2="53750" y2="56481"/>
                      </a14:backgroundRemoval>
                    </a14:imgEffect>
                  </a14:imgLayer>
                </a14:imgProps>
              </a:ext>
            </a:extLst>
          </a:blip>
          <a:srcRect l="49784" t="35652" r="32722" b="34419"/>
          <a:stretch/>
        </p:blipFill>
        <p:spPr>
          <a:xfrm>
            <a:off x="6916804" y="2215248"/>
            <a:ext cx="2077973" cy="19995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118090-D238-4A14-BBE2-79158C0D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6" b="61019" l="19010" r="48542">
                        <a14:foregroundMark x1="27760" y1="20741" x2="27448" y2="30833"/>
                        <a14:foregroundMark x1="25469" y1="21111" x2="24740" y2="29074"/>
                        <a14:foregroundMark x1="24896" y1="23981" x2="24896" y2="26204"/>
                        <a14:foregroundMark x1="24219" y1="22222" x2="23646" y2="27963"/>
                        <a14:foregroundMark x1="23281" y1="24630" x2="22969" y2="31667"/>
                        <a14:foregroundMark x1="22969" y1="31667" x2="22969" y2="31667"/>
                        <a14:foregroundMark x1="22604" y1="27407" x2="22552" y2="33796"/>
                        <a14:foregroundMark x1="22552" y1="26759" x2="22760" y2="34815"/>
                        <a14:foregroundMark x1="22760" y1="34815" x2="22760" y2="34815"/>
                        <a14:foregroundMark x1="22760" y1="27037" x2="25260" y2="40093"/>
                        <a14:foregroundMark x1="25260" y1="40093" x2="25260" y2="40093"/>
                        <a14:foregroundMark x1="23490" y1="8426" x2="23490" y2="8426"/>
                        <a14:foregroundMark x1="19219" y1="29352" x2="19219" y2="29352"/>
                        <a14:foregroundMark x1="34583" y1="54352" x2="36771" y2="58981"/>
                        <a14:foregroundMark x1="39479" y1="49259" x2="40104" y2="55463"/>
                        <a14:foregroundMark x1="38646" y1="40000" x2="39479" y2="49444"/>
                        <a14:foregroundMark x1="39479" y1="49444" x2="39479" y2="49444"/>
                        <a14:foregroundMark x1="39635" y1="29630" x2="40885" y2="43889"/>
                        <a14:foregroundMark x1="40885" y1="43889" x2="40885" y2="43889"/>
                        <a14:foregroundMark x1="42917" y1="35000" x2="43281" y2="42037"/>
                        <a14:foregroundMark x1="43281" y1="42037" x2="43438" y2="41759"/>
                        <a14:foregroundMark x1="44792" y1="31852" x2="44792" y2="36574"/>
                        <a14:foregroundMark x1="43490" y1="40648" x2="43906" y2="43981"/>
                        <a14:foregroundMark x1="44635" y1="37963" x2="44583" y2="42778"/>
                        <a14:foregroundMark x1="44635" y1="48981" x2="45260" y2="51296"/>
                        <a14:foregroundMark x1="34740" y1="61019" x2="34740" y2="61019"/>
                        <a14:foregroundMark x1="33594" y1="53889" x2="33958" y2="58704"/>
                        <a14:foregroundMark x1="45625" y1="35000" x2="45625" y2="35000"/>
                        <a14:foregroundMark x1="45938" y1="51296" x2="45938" y2="51296"/>
                        <a14:foregroundMark x1="20990" y1="18519" x2="20990" y2="18519"/>
                        <a14:foregroundMark x1="22917" y1="11389" x2="22917" y2="11389"/>
                        <a14:foregroundMark x1="19271" y1="34722" x2="19271" y2="34722"/>
                        <a14:foregroundMark x1="40729" y1="42130" x2="39635" y2="53889"/>
                        <a14:foregroundMark x1="33073" y1="60833" x2="33073" y2="60833"/>
                        <a14:foregroundMark x1="31927" y1="58056" x2="33906" y2="59074"/>
                        <a14:foregroundMark x1="47292" y1="51296" x2="47292" y2="51296"/>
                        <a14:foregroundMark x1="47865" y1="51574" x2="47865" y2="51574"/>
                        <a14:foregroundMark x1="48542" y1="51852" x2="48542" y2="51852"/>
                        <a14:foregroundMark x1="48073" y1="51759" x2="48073" y2="51759"/>
                        <a14:foregroundMark x1="21875" y1="15370" x2="21875" y2="15370"/>
                        <a14:foregroundMark x1="22500" y1="12870" x2="22500" y2="12870"/>
                        <a14:foregroundMark x1="20000" y1="22037" x2="20000" y2="22037"/>
                        <a14:foregroundMark x1="21094" y1="18148" x2="21094" y2="18148"/>
                        <a14:foregroundMark x1="21458" y1="16852" x2="21458" y2="16852"/>
                        <a14:foregroundMark x1="20781" y1="19352" x2="20781" y2="19444"/>
                        <a14:foregroundMark x1="20521" y1="20000" x2="20365" y2="20463"/>
                        <a14:foregroundMark x1="19635" y1="23333" x2="19635" y2="23333"/>
                        <a14:foregroundMark x1="19010" y1="27315" x2="19010" y2="27315"/>
                      </a14:backgroundRemoval>
                    </a14:imgEffect>
                  </a14:imgLayer>
                </a14:imgProps>
              </a:ext>
            </a:extLst>
          </a:blip>
          <a:srcRect l="16615" t="4867" r="50514" b="36767"/>
          <a:stretch/>
        </p:blipFill>
        <p:spPr>
          <a:xfrm rot="21026916">
            <a:off x="3270222" y="1250014"/>
            <a:ext cx="2626353" cy="26231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A1F2E1-B723-4080-9BAA-9E6636D36272}"/>
              </a:ext>
            </a:extLst>
          </p:cNvPr>
          <p:cNvSpPr txBox="1"/>
          <p:nvPr/>
        </p:nvSpPr>
        <p:spPr>
          <a:xfrm>
            <a:off x="2084527" y="4961121"/>
            <a:ext cx="8323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Tạm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biệt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hẹn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gặp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lại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F3AF78"/>
                </a:solidFill>
              </a:ln>
              <a:solidFill>
                <a:srgbClr val="E945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44402C1C-67DE-41F4-B40C-93191CF05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" y="-1"/>
            <a:ext cx="2006889" cy="5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7557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8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8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8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8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CD4437A-1F00-4E36-AA2F-3F223CB3B925}"/>
              </a:ext>
            </a:extLst>
          </p:cNvPr>
          <p:cNvSpPr/>
          <p:nvPr/>
        </p:nvSpPr>
        <p:spPr>
          <a:xfrm>
            <a:off x="10039350" y="180975"/>
            <a:ext cx="1752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Cũng gọi là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Đuôi đầu khó biết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Nhưng nếu bạn quên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Giữa chừng lạc hết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heo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mèo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 gì mang dáng quê hương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Thân chia từng đốt, rợp đường em đi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Mầm non dành tặng thiếu nhi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Gắn vào huy hiệu em ghi tạc lòng.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Con gì trắng muốt như bông,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Nhìn ngắm ruộng đồng thẳng cánh mà bay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chim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diều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hâu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12F5F0-8531-4FC9-9E5F-F50C16054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467EA9E-6F4F-4D92-A4EE-8A4AF050839C}"/>
              </a:ext>
            </a:extLst>
          </p:cNvPr>
          <p:cNvGrpSpPr/>
          <p:nvPr/>
        </p:nvGrpSpPr>
        <p:grpSpPr>
          <a:xfrm>
            <a:off x="3982279" y="756691"/>
            <a:ext cx="4784034" cy="4850295"/>
            <a:chOff x="4068420" y="1003852"/>
            <a:chExt cx="4784034" cy="48502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C90DAA-BBAF-4B0A-9DC4-FA3CBC2F5785}"/>
                </a:ext>
              </a:extLst>
            </p:cNvPr>
            <p:cNvSpPr/>
            <p:nvPr/>
          </p:nvSpPr>
          <p:spPr>
            <a:xfrm>
              <a:off x="4068420" y="1003852"/>
              <a:ext cx="4784034" cy="4850295"/>
            </a:xfrm>
            <a:prstGeom prst="ellipse">
              <a:avLst/>
            </a:prstGeom>
            <a:gradFill>
              <a:gsLst>
                <a:gs pos="0">
                  <a:srgbClr val="FFB535"/>
                </a:gs>
                <a:gs pos="74000">
                  <a:srgbClr val="FFD559"/>
                </a:gs>
                <a:gs pos="83000">
                  <a:srgbClr val="FFD559"/>
                </a:gs>
                <a:gs pos="100000">
                  <a:srgbClr val="E9A22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D5AA274-DBE8-4C52-994E-2B92375DD2C0}"/>
                </a:ext>
              </a:extLst>
            </p:cNvPr>
            <p:cNvSpPr/>
            <p:nvPr/>
          </p:nvSpPr>
          <p:spPr>
            <a:xfrm>
              <a:off x="5367130" y="1510747"/>
              <a:ext cx="424070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BADA6F-3423-4271-952A-EC5AB9358F04}"/>
                </a:ext>
              </a:extLst>
            </p:cNvPr>
            <p:cNvSpPr/>
            <p:nvPr/>
          </p:nvSpPr>
          <p:spPr>
            <a:xfrm rot="20490045">
              <a:off x="6461745" y="1085242"/>
              <a:ext cx="245163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584BE3-B2CE-444C-A2F9-043D1FE1D544}"/>
                </a:ext>
              </a:extLst>
            </p:cNvPr>
            <p:cNvSpPr/>
            <p:nvPr/>
          </p:nvSpPr>
          <p:spPr>
            <a:xfrm rot="1727936">
              <a:off x="6765572" y="1412789"/>
              <a:ext cx="206906" cy="24892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BC62138-A7C5-4A97-B873-99D7DC78DE89}"/>
                </a:ext>
              </a:extLst>
            </p:cNvPr>
            <p:cNvSpPr/>
            <p:nvPr/>
          </p:nvSpPr>
          <p:spPr>
            <a:xfrm rot="1727936">
              <a:off x="8114386" y="2447481"/>
              <a:ext cx="388575" cy="353173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0F0EE30-AEEA-4407-B247-FCBB5A717F47}"/>
                </a:ext>
              </a:extLst>
            </p:cNvPr>
            <p:cNvSpPr/>
            <p:nvPr/>
          </p:nvSpPr>
          <p:spPr>
            <a:xfrm rot="1727936">
              <a:off x="5262301" y="4364802"/>
              <a:ext cx="633729" cy="66784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D9ECC7-7E86-4A4C-BFEA-61A226A73D3B}"/>
                </a:ext>
              </a:extLst>
            </p:cNvPr>
            <p:cNvSpPr/>
            <p:nvPr/>
          </p:nvSpPr>
          <p:spPr>
            <a:xfrm rot="1727936">
              <a:off x="7101104" y="3608981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BB1DBF3-4842-4B15-8513-083CA5239EB1}"/>
                </a:ext>
              </a:extLst>
            </p:cNvPr>
            <p:cNvSpPr/>
            <p:nvPr/>
          </p:nvSpPr>
          <p:spPr>
            <a:xfrm rot="1727936">
              <a:off x="4445250" y="3233875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373FBA-04BD-4B93-BE6C-4957E8C86358}"/>
                </a:ext>
              </a:extLst>
            </p:cNvPr>
            <p:cNvSpPr/>
            <p:nvPr/>
          </p:nvSpPr>
          <p:spPr>
            <a:xfrm rot="1727936">
              <a:off x="6679002" y="5196601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C1D5D8-E364-4489-AEC3-7327D3556D36}"/>
                </a:ext>
              </a:extLst>
            </p:cNvPr>
            <p:cNvSpPr/>
            <p:nvPr/>
          </p:nvSpPr>
          <p:spPr>
            <a:xfrm rot="1727936">
              <a:off x="6135362" y="2810748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4EE0216-2EFD-493F-AFC0-3F2C0916EE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26" b="62778" l="51458" r="65521">
                        <a14:foregroundMark x1="52344" y1="62778" x2="52344" y2="62778"/>
                        <a14:foregroundMark x1="59948" y1="62778" x2="59948" y2="62778"/>
                        <a14:foregroundMark x1="59010" y1="38704" x2="59010" y2="38704"/>
                        <a14:foregroundMark x1="59115" y1="38426" x2="59115" y2="38426"/>
                        <a14:backgroundMark x1="53750" y1="56481" x2="53750" y2="56481"/>
                      </a14:backgroundRemoval>
                    </a14:imgEffect>
                  </a14:imgLayer>
                </a14:imgProps>
              </a:ext>
            </a:extLst>
          </a:blip>
          <a:srcRect l="49784" t="35652" r="32722" b="34419"/>
          <a:stretch/>
        </p:blipFill>
        <p:spPr>
          <a:xfrm>
            <a:off x="8969562" y="2206694"/>
            <a:ext cx="2077973" cy="19995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BA8546-C77F-4BE0-AAB2-919879444D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26" b="61019" l="19010" r="48542">
                        <a14:foregroundMark x1="27760" y1="20741" x2="27448" y2="30833"/>
                        <a14:foregroundMark x1="25469" y1="21111" x2="24740" y2="29074"/>
                        <a14:foregroundMark x1="24896" y1="23981" x2="24896" y2="26204"/>
                        <a14:foregroundMark x1="24219" y1="22222" x2="23646" y2="27963"/>
                        <a14:foregroundMark x1="23281" y1="24630" x2="22969" y2="31667"/>
                        <a14:foregroundMark x1="22969" y1="31667" x2="22969" y2="31667"/>
                        <a14:foregroundMark x1="22604" y1="27407" x2="22552" y2="33796"/>
                        <a14:foregroundMark x1="22552" y1="26759" x2="22760" y2="34815"/>
                        <a14:foregroundMark x1="22760" y1="34815" x2="22760" y2="34815"/>
                        <a14:foregroundMark x1="22760" y1="27037" x2="25260" y2="40093"/>
                        <a14:foregroundMark x1="25260" y1="40093" x2="25260" y2="40093"/>
                        <a14:foregroundMark x1="23490" y1="8426" x2="23490" y2="8426"/>
                        <a14:foregroundMark x1="19219" y1="29352" x2="19219" y2="29352"/>
                        <a14:foregroundMark x1="34583" y1="54352" x2="36771" y2="58981"/>
                        <a14:foregroundMark x1="39479" y1="49259" x2="40104" y2="55463"/>
                        <a14:foregroundMark x1="38646" y1="40000" x2="39479" y2="49444"/>
                        <a14:foregroundMark x1="39479" y1="49444" x2="39479" y2="49444"/>
                        <a14:foregroundMark x1="39635" y1="29630" x2="40885" y2="43889"/>
                        <a14:foregroundMark x1="40885" y1="43889" x2="40885" y2="43889"/>
                        <a14:foregroundMark x1="42917" y1="35000" x2="43281" y2="42037"/>
                        <a14:foregroundMark x1="43281" y1="42037" x2="43438" y2="41759"/>
                        <a14:foregroundMark x1="44792" y1="31852" x2="44792" y2="36574"/>
                        <a14:foregroundMark x1="43490" y1="40648" x2="43906" y2="43981"/>
                        <a14:foregroundMark x1="44635" y1="37963" x2="44583" y2="42778"/>
                        <a14:foregroundMark x1="44635" y1="48981" x2="45260" y2="51296"/>
                        <a14:foregroundMark x1="34740" y1="61019" x2="34740" y2="61019"/>
                        <a14:foregroundMark x1="33594" y1="53889" x2="33958" y2="58704"/>
                        <a14:foregroundMark x1="45625" y1="35000" x2="45625" y2="35000"/>
                        <a14:foregroundMark x1="45938" y1="51296" x2="45938" y2="51296"/>
                        <a14:foregroundMark x1="20990" y1="18519" x2="20990" y2="18519"/>
                        <a14:foregroundMark x1="22917" y1="11389" x2="22917" y2="11389"/>
                        <a14:foregroundMark x1="19271" y1="34722" x2="19271" y2="34722"/>
                        <a14:foregroundMark x1="40729" y1="42130" x2="39635" y2="53889"/>
                        <a14:foregroundMark x1="33073" y1="60833" x2="33073" y2="60833"/>
                        <a14:foregroundMark x1="31927" y1="58056" x2="33906" y2="59074"/>
                        <a14:foregroundMark x1="47292" y1="51296" x2="47292" y2="51296"/>
                        <a14:foregroundMark x1="47865" y1="51574" x2="47865" y2="51574"/>
                        <a14:foregroundMark x1="48542" y1="51852" x2="48542" y2="51852"/>
                        <a14:foregroundMark x1="48073" y1="51759" x2="48073" y2="51759"/>
                        <a14:foregroundMark x1="21875" y1="15370" x2="21875" y2="15370"/>
                        <a14:foregroundMark x1="22500" y1="12870" x2="22500" y2="12870"/>
                        <a14:foregroundMark x1="20000" y1="22037" x2="20000" y2="22037"/>
                        <a14:foregroundMark x1="21094" y1="18148" x2="21094" y2="18148"/>
                        <a14:foregroundMark x1="21458" y1="16852" x2="21458" y2="16852"/>
                        <a14:foregroundMark x1="20781" y1="19352" x2="20781" y2="19444"/>
                        <a14:foregroundMark x1="20521" y1="20000" x2="20365" y2="20463"/>
                        <a14:foregroundMark x1="19635" y1="23333" x2="19635" y2="23333"/>
                        <a14:foregroundMark x1="19010" y1="27315" x2="19010" y2="27315"/>
                      </a14:backgroundRemoval>
                    </a14:imgEffect>
                  </a14:imgLayer>
                </a14:imgProps>
              </a:ext>
            </a:extLst>
          </a:blip>
          <a:srcRect l="16615" t="4867" r="50514" b="36767"/>
          <a:stretch/>
        </p:blipFill>
        <p:spPr>
          <a:xfrm rot="21026916">
            <a:off x="450849" y="1681950"/>
            <a:ext cx="2626353" cy="26231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4047A5-473F-4556-ABDD-A0553867845C}"/>
              </a:ext>
            </a:extLst>
          </p:cNvPr>
          <p:cNvSpPr/>
          <p:nvPr/>
        </p:nvSpPr>
        <p:spPr>
          <a:xfrm>
            <a:off x="4588432" y="4247161"/>
            <a:ext cx="3275859" cy="652923"/>
          </a:xfrm>
          <a:prstGeom prst="roundRect">
            <a:avLst>
              <a:gd name="adj" fmla="val 11528"/>
            </a:avLst>
          </a:prstGeom>
          <a:solidFill>
            <a:srgbClr val="FFF65A"/>
          </a:solidFill>
          <a:ln w="38100">
            <a:solidFill>
              <a:srgbClr val="FFB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5 + 6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UT Triumph" panose="00000500000000000000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66590-2E1D-44E4-97F1-51732C18DF25}"/>
              </a:ext>
            </a:extLst>
          </p:cNvPr>
          <p:cNvSpPr txBox="1"/>
          <p:nvPr/>
        </p:nvSpPr>
        <p:spPr>
          <a:xfrm>
            <a:off x="4568493" y="2084728"/>
            <a:ext cx="29418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Tiếng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Việt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SVNUT Triumph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6FEA02-F055-4DD2-82D1-69A5D13C8C36}"/>
              </a:ext>
            </a:extLst>
          </p:cNvPr>
          <p:cNvSpPr txBox="1"/>
          <p:nvPr/>
        </p:nvSpPr>
        <p:spPr>
          <a:xfrm>
            <a:off x="3569238" y="3102878"/>
            <a:ext cx="5407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Ôn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tập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+mn-cs"/>
              </a:rPr>
              <a:t> </a:t>
            </a:r>
            <a:r>
              <a:rPr lang="en-US" sz="4400" dirty="0" err="1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latin typeface="#9Slide05 SVNUT Triumph" panose="00000500000000000000" pitchFamily="2" charset="0"/>
              </a:rPr>
              <a:t>giữa</a:t>
            </a:r>
            <a:r>
              <a:rPr lang="en-US" sz="4400" dirty="0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latin typeface="#9Slide05 SVNUT Triumph" panose="00000500000000000000" pitchFamily="2" charset="0"/>
              </a:rPr>
              <a:t>học</a:t>
            </a:r>
            <a:r>
              <a:rPr lang="en-US" sz="4400" dirty="0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4400" dirty="0" err="1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latin typeface="#9Slide05 SVNUT Triumph" panose="00000500000000000000" pitchFamily="2" charset="0"/>
              </a:rPr>
              <a:t>kì</a:t>
            </a:r>
            <a:r>
              <a:rPr lang="en-US" sz="4400" dirty="0">
                <a:ln>
                  <a:solidFill>
                    <a:srgbClr val="4472C4"/>
                  </a:solidFill>
                </a:ln>
                <a:solidFill>
                  <a:srgbClr val="00B0F0"/>
                </a:solidFill>
                <a:latin typeface="#9Slide05 SVNUT Triumph" panose="00000500000000000000" pitchFamily="2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4472C4"/>
                </a:solidFill>
              </a:ln>
              <a:solidFill>
                <a:srgbClr val="00B0F0"/>
              </a:solidFill>
              <a:effectLst/>
              <a:uLnTx/>
              <a:uFillTx/>
              <a:latin typeface="#9Slide05 SVNUT Triumph" panose="00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2FD081-9D7F-4B4D-A8BD-19509FB99B32}"/>
              </a:ext>
            </a:extLst>
          </p:cNvPr>
          <p:cNvGrpSpPr/>
          <p:nvPr/>
        </p:nvGrpSpPr>
        <p:grpSpPr>
          <a:xfrm>
            <a:off x="2617439" y="1123810"/>
            <a:ext cx="6843940" cy="715765"/>
            <a:chOff x="2873170" y="343910"/>
            <a:chExt cx="4312010" cy="1280575"/>
          </a:xfrm>
        </p:grpSpPr>
        <p:sp>
          <p:nvSpPr>
            <p:cNvPr id="33" name="îṥḷíďê">
              <a:extLst>
                <a:ext uri="{FF2B5EF4-FFF2-40B4-BE49-F238E27FC236}">
                  <a16:creationId xmlns:a16="http://schemas.microsoft.com/office/drawing/2014/main" id="{E8FF943E-5AAA-4EBF-90ED-29B961551597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Google Shape;5317;p41">
              <a:extLst>
                <a:ext uri="{FF2B5EF4-FFF2-40B4-BE49-F238E27FC236}">
                  <a16:creationId xmlns:a16="http://schemas.microsoft.com/office/drawing/2014/main" id="{845D2110-89EC-48B4-A066-E7C728787C9D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5E292070-BC00-47FF-BB24-01891F5B1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687" y="0"/>
            <a:ext cx="2868419" cy="7687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182413-6A12-4B97-8577-372DE1A462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-3907755" y="1467543"/>
            <a:ext cx="1798137" cy="26547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CEF38A-B11E-46C5-B3F2-C113794C45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4937992" y="3723581"/>
            <a:ext cx="1525232" cy="195307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339B428-17EB-490B-8AA5-5FF318D38419}"/>
              </a:ext>
            </a:extLst>
          </p:cNvPr>
          <p:cNvGrpSpPr/>
          <p:nvPr/>
        </p:nvGrpSpPr>
        <p:grpSpPr>
          <a:xfrm rot="13113511">
            <a:off x="-4298262" y="7025877"/>
            <a:ext cx="4377289" cy="6858000"/>
            <a:chOff x="526364" y="0"/>
            <a:chExt cx="4377289" cy="685800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6DC51E9-6C6A-4A50-B28E-21F0DEF3E9BE}"/>
                </a:ext>
              </a:extLst>
            </p:cNvPr>
            <p:cNvGrpSpPr/>
            <p:nvPr/>
          </p:nvGrpSpPr>
          <p:grpSpPr>
            <a:xfrm>
              <a:off x="526364" y="0"/>
              <a:ext cx="4377289" cy="6858000"/>
              <a:chOff x="1088572" y="0"/>
              <a:chExt cx="4377289" cy="68580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BD9BE34-9A18-42C9-A02A-C45FE0AEAB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1667" b="92500" l="18125" r="55990">
                            <a14:foregroundMark x1="18229" y1="28519" x2="18542" y2="35556"/>
                            <a14:foregroundMark x1="25625" y1="14537" x2="36354" y2="12778"/>
                            <a14:foregroundMark x1="44740" y1="14074" x2="51042" y2="15185"/>
                            <a14:foregroundMark x1="54635" y1="17222" x2="54896" y2="21111"/>
                            <a14:foregroundMark x1="51979" y1="14722" x2="53125" y2="15185"/>
                            <a14:foregroundMark x1="55156" y1="16481" x2="55260" y2="18981"/>
                            <a14:foregroundMark x1="19010" y1="16019" x2="20417" y2="16019"/>
                            <a14:foregroundMark x1="18125" y1="61667" x2="18854" y2="70093"/>
                            <a14:foregroundMark x1="18229" y1="80463" x2="18229" y2="88241"/>
                            <a14:foregroundMark x1="18229" y1="88241" x2="18229" y2="88241"/>
                            <a14:foregroundMark x1="18229" y1="88889" x2="18385" y2="91574"/>
                            <a14:foregroundMark x1="20156" y1="92500" x2="25156" y2="92315"/>
                            <a14:foregroundMark x1="55990" y1="85833" x2="55990" y2="88519"/>
                            <a14:foregroundMark x1="55365" y1="58333" x2="55365" y2="63148"/>
                            <a14:foregroundMark x1="54531" y1="36111" x2="54896" y2="44259"/>
                            <a14:foregroundMark x1="55156" y1="22222" x2="55156" y2="28889"/>
                            <a14:foregroundMark x1="55365" y1="15833" x2="55625" y2="20000"/>
                            <a14:foregroundMark x1="55417" y1="21667" x2="55781" y2="29444"/>
                            <a14:foregroundMark x1="55417" y1="30463" x2="55521" y2="42037"/>
                            <a14:foregroundMark x1="55625" y1="48889" x2="55521" y2="60278"/>
                            <a14:foregroundMark x1="55417" y1="86759" x2="55417" y2="90463"/>
                            <a14:foregroundMark x1="55729" y1="66759" x2="55521" y2="74722"/>
                            <a14:foregroundMark x1="55990" y1="77407" x2="55990" y2="82963"/>
                            <a14:foregroundMark x1="55885" y1="40556" x2="55625" y2="48056"/>
                          </a14:backgroundRemoval>
                        </a14:imgEffect>
                      </a14:imgLayer>
                    </a14:imgProps>
                  </a:ext>
                </a:extLst>
              </a:blip>
              <a:srcRect l="15973" t="2497" r="42955" b="4646"/>
              <a:stretch/>
            </p:blipFill>
            <p:spPr>
              <a:xfrm>
                <a:off x="1088572" y="489857"/>
                <a:ext cx="4362758" cy="6368143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7686BE4-EB26-481F-BDA0-D6868A955C92}"/>
                  </a:ext>
                </a:extLst>
              </p:cNvPr>
              <p:cNvSpPr/>
              <p:nvPr/>
            </p:nvSpPr>
            <p:spPr>
              <a:xfrm>
                <a:off x="1778000" y="0"/>
                <a:ext cx="78828" cy="1142124"/>
              </a:xfrm>
              <a:prstGeom prst="rect">
                <a:avLst/>
              </a:prstGeom>
              <a:solidFill>
                <a:srgbClr val="9363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18279C5-7675-46F2-B536-EB0C59A5A424}"/>
                  </a:ext>
                </a:extLst>
              </p:cNvPr>
              <p:cNvSpPr/>
              <p:nvPr/>
            </p:nvSpPr>
            <p:spPr>
              <a:xfrm>
                <a:off x="5387033" y="0"/>
                <a:ext cx="78828" cy="1142124"/>
              </a:xfrm>
              <a:prstGeom prst="rect">
                <a:avLst/>
              </a:prstGeom>
              <a:solidFill>
                <a:srgbClr val="9363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C573D98-200E-48C8-8C7E-E379EFC76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4265" y="1449847"/>
              <a:ext cx="3763193" cy="5281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1772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0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3.33333E-6 -2.59259E-6 L -3.33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9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3.33333E-6 -2.59259E-6 L -3.33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9" grpId="0"/>
          <p:bldP spid="3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703</Words>
  <Application>Microsoft Office PowerPoint</Application>
  <PresentationFormat>Widescreen</PresentationFormat>
  <Paragraphs>133</Paragraphs>
  <Slides>31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60" baseType="lpstr">
      <vt:lpstr>#9Slide05 SVNIndie</vt:lpstr>
      <vt:lpstr>Bowlby One SC</vt:lpstr>
      <vt:lpstr>Calibri Light</vt:lpstr>
      <vt:lpstr>Pacifico</vt:lpstr>
      <vt:lpstr>等线</vt:lpstr>
      <vt:lpstr>Dosis</vt:lpstr>
      <vt:lpstr>Manjari</vt:lpstr>
      <vt:lpstr>Cambria</vt:lpstr>
      <vt:lpstr>iCiel Cadena</vt:lpstr>
      <vt:lpstr>.VnBlack</vt:lpstr>
      <vt:lpstr>Coiny</vt:lpstr>
      <vt:lpstr>Open Sans</vt:lpstr>
      <vt:lpstr>Calibri</vt:lpstr>
      <vt:lpstr>Arial</vt:lpstr>
      <vt:lpstr>Bungee Inline</vt:lpstr>
      <vt:lpstr>Times New Roman</vt:lpstr>
      <vt:lpstr>#9Slide07 Soup of Justice</vt:lpstr>
      <vt:lpstr>Comfortaa Medium</vt:lpstr>
      <vt:lpstr>Alef</vt:lpstr>
      <vt:lpstr>Lora</vt:lpstr>
      <vt:lpstr>方正清刻本悦宋简体</vt:lpstr>
      <vt:lpstr>#9Slide05 SVNUT Triumph</vt:lpstr>
      <vt:lpstr>Gloria Hallelujah</vt:lpstr>
      <vt:lpstr>Microsoft YaHei</vt:lpstr>
      <vt:lpstr>1_Office Theme</vt:lpstr>
      <vt:lpstr>Office Theme</vt:lpstr>
      <vt:lpstr>1_Office 主题​​</vt:lpstr>
      <vt:lpstr>Office 主题​​</vt:lpstr>
      <vt:lpstr>Fast Food Digital Menu Board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22</cp:revision>
  <dcterms:created xsi:type="dcterms:W3CDTF">2022-03-10T14:22:59Z</dcterms:created>
  <dcterms:modified xsi:type="dcterms:W3CDTF">2025-01-24T13:41:21Z</dcterms:modified>
</cp:coreProperties>
</file>