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33" r:id="rId3"/>
    <p:sldMasterId id="2147483757" r:id="rId4"/>
    <p:sldMasterId id="2147483783" r:id="rId5"/>
    <p:sldMasterId id="2147483801" r:id="rId6"/>
    <p:sldMasterId id="2147483805" r:id="rId7"/>
  </p:sldMasterIdLst>
  <p:notesMasterIdLst>
    <p:notesMasterId r:id="rId41"/>
  </p:notesMasterIdLst>
  <p:sldIdLst>
    <p:sldId id="11916" r:id="rId8"/>
    <p:sldId id="672" r:id="rId9"/>
    <p:sldId id="314" r:id="rId10"/>
    <p:sldId id="11910" r:id="rId11"/>
    <p:sldId id="284" r:id="rId12"/>
    <p:sldId id="261" r:id="rId13"/>
    <p:sldId id="11915" r:id="rId14"/>
    <p:sldId id="264" r:id="rId15"/>
    <p:sldId id="11911" r:id="rId16"/>
    <p:sldId id="265" r:id="rId17"/>
    <p:sldId id="266" r:id="rId18"/>
    <p:sldId id="257" r:id="rId19"/>
    <p:sldId id="340" r:id="rId20"/>
    <p:sldId id="260" r:id="rId21"/>
    <p:sldId id="290" r:id="rId22"/>
    <p:sldId id="334" r:id="rId23"/>
    <p:sldId id="271" r:id="rId24"/>
    <p:sldId id="11912" r:id="rId25"/>
    <p:sldId id="281" r:id="rId26"/>
    <p:sldId id="282" r:id="rId27"/>
    <p:sldId id="283" r:id="rId28"/>
    <p:sldId id="280" r:id="rId29"/>
    <p:sldId id="11913" r:id="rId30"/>
    <p:sldId id="272" r:id="rId31"/>
    <p:sldId id="273" r:id="rId32"/>
    <p:sldId id="285" r:id="rId33"/>
    <p:sldId id="274" r:id="rId34"/>
    <p:sldId id="258" r:id="rId35"/>
    <p:sldId id="259" r:id="rId36"/>
    <p:sldId id="286" r:id="rId37"/>
    <p:sldId id="287" r:id="rId38"/>
    <p:sldId id="11914" r:id="rId39"/>
    <p:sldId id="30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449" autoAdjust="0"/>
  </p:normalViewPr>
  <p:slideViewPr>
    <p:cSldViewPr snapToGrid="0">
      <p:cViewPr varScale="1">
        <p:scale>
          <a:sx n="88" d="100"/>
          <a:sy n="88" d="100"/>
        </p:scale>
        <p:origin x="72"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41A7B4-3557-4B69-BB4A-688A9664D6F5}" type="datetimeFigureOut">
              <a:rPr lang="en-US" smtClean="0"/>
              <a:t>3/26/2026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4FC320-7226-4903-A156-3D029448F08C}" type="slidenum">
              <a:rPr lang="en-US" smtClean="0"/>
              <a:t>‹#›</a:t>
            </a:fld>
            <a:endParaRPr lang="en-US"/>
          </a:p>
        </p:txBody>
      </p:sp>
    </p:spTree>
    <p:extLst>
      <p:ext uri="{BB962C8B-B14F-4D97-AF65-F5344CB8AC3E}">
        <p14:creationId xmlns:p14="http://schemas.microsoft.com/office/powerpoint/2010/main" val="2459654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4180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B5965A-69FD-4328-983F-3096CF674B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1054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8066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8185D5-ED57-452D-97DF-93CE823836D5}"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2.wdp"/><Relationship Id="rId2" Type="http://schemas.openxmlformats.org/officeDocument/2006/relationships/image" Target="../media/image29.png"/><Relationship Id="rId1" Type="http://schemas.openxmlformats.org/officeDocument/2006/relationships/slideMaster" Target="../slideMasters/slideMaster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7.x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30.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2.png"/><Relationship Id="rId7" Type="http://schemas.microsoft.com/office/2007/relationships/hdphoto" Target="../media/hdphoto2.wdp"/><Relationship Id="rId2" Type="http://schemas.openxmlformats.org/officeDocument/2006/relationships/image" Target="../media/image29.png"/><Relationship Id="rId1" Type="http://schemas.openxmlformats.org/officeDocument/2006/relationships/slideMaster" Target="../slideMasters/slideMaster7.xml"/><Relationship Id="rId6" Type="http://schemas.openxmlformats.org/officeDocument/2006/relationships/image" Target="../media/image33.png"/><Relationship Id="rId5" Type="http://schemas.openxmlformats.org/officeDocument/2006/relationships/image" Target="../media/image36.png"/><Relationship Id="rId4" Type="http://schemas.openxmlformats.org/officeDocument/2006/relationships/image" Target="../media/image3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1416048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8A9674-5572-4FE5-A07B-130A1AF7D9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4236119"/>
            <a:ext cx="6642100" cy="2621882"/>
          </a:xfrm>
          <a:prstGeom prst="rect">
            <a:avLst/>
          </a:prstGeom>
        </p:spPr>
      </p:pic>
    </p:spTree>
    <p:extLst>
      <p:ext uri="{BB962C8B-B14F-4D97-AF65-F5344CB8AC3E}">
        <p14:creationId xmlns:p14="http://schemas.microsoft.com/office/powerpoint/2010/main" val="354415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3C939B2A-0A5E-49CB-975B-FD19B93259E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5489"/>
          <a:stretch/>
        </p:blipFill>
        <p:spPr>
          <a:xfrm flipH="1">
            <a:off x="6457073" y="4718485"/>
            <a:ext cx="5734927" cy="2139515"/>
          </a:xfrm>
          <a:prstGeom prst="rect">
            <a:avLst/>
          </a:prstGeom>
        </p:spPr>
      </p:pic>
      <p:grpSp>
        <p:nvGrpSpPr>
          <p:cNvPr id="8" name="组合 7">
            <a:extLst>
              <a:ext uri="{FF2B5EF4-FFF2-40B4-BE49-F238E27FC236}">
                <a16:creationId xmlns:a16="http://schemas.microsoft.com/office/drawing/2014/main" id="{68A10E5B-C215-49BD-BB85-756FD04239A4}"/>
              </a:ext>
            </a:extLst>
          </p:cNvPr>
          <p:cNvGrpSpPr/>
          <p:nvPr userDrawn="1"/>
        </p:nvGrpSpPr>
        <p:grpSpPr>
          <a:xfrm flipH="1">
            <a:off x="2208612" y="1731419"/>
            <a:ext cx="7774776" cy="2750939"/>
            <a:chOff x="2334419" y="1503963"/>
            <a:chExt cx="7774776" cy="3264236"/>
          </a:xfrm>
        </p:grpSpPr>
        <p:sp>
          <p:nvSpPr>
            <p:cNvPr id="13" name="矩形: 圆角 12">
              <a:extLst>
                <a:ext uri="{FF2B5EF4-FFF2-40B4-BE49-F238E27FC236}">
                  <a16:creationId xmlns:a16="http://schemas.microsoft.com/office/drawing/2014/main" id="{0EC54C79-5759-40A9-8F40-5D7BCFE9569C}"/>
                </a:ext>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4" name="矩形: 圆角 13">
              <a:extLst>
                <a:ext uri="{FF2B5EF4-FFF2-40B4-BE49-F238E27FC236}">
                  <a16:creationId xmlns:a16="http://schemas.microsoft.com/office/drawing/2014/main" id="{A988EC38-FB9A-4B35-892E-FC75846F5BC8}"/>
                </a:ext>
              </a:extLst>
            </p:cNvPr>
            <p:cNvSpPr/>
            <p:nvPr userDrawn="1"/>
          </p:nvSpPr>
          <p:spPr>
            <a:xfrm>
              <a:off x="2592140" y="1796148"/>
              <a:ext cx="7259335" cy="269131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spTree>
    <p:extLst>
      <p:ext uri="{BB962C8B-B14F-4D97-AF65-F5344CB8AC3E}">
        <p14:creationId xmlns:p14="http://schemas.microsoft.com/office/powerpoint/2010/main" val="197706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40D70B58-1F01-4E1C-853E-4E148A4BFA28}"/>
              </a:ext>
            </a:extLst>
          </p:cNvPr>
          <p:cNvSpPr/>
          <p:nvPr userDrawn="1"/>
        </p:nvSpPr>
        <p:spPr>
          <a:xfrm>
            <a:off x="11957050" y="-1"/>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a:extLst>
              <a:ext uri="{FF2B5EF4-FFF2-40B4-BE49-F238E27FC236}">
                <a16:creationId xmlns:a16="http://schemas.microsoft.com/office/drawing/2014/main" id="{333FB12A-5B2B-4D62-AF01-A8A972F1EDC0}"/>
              </a:ext>
            </a:extLst>
          </p:cNvPr>
          <p:cNvSpPr/>
          <p:nvPr userDrawn="1"/>
        </p:nvSpPr>
        <p:spPr>
          <a:xfrm>
            <a:off x="812800" y="469016"/>
            <a:ext cx="10566400" cy="5919967"/>
          </a:xfrm>
          <a:custGeom>
            <a:avLst/>
            <a:gdLst>
              <a:gd name="connsiteX0" fmla="*/ 0 w 10566400"/>
              <a:gd name="connsiteY0" fmla="*/ 542210 h 5919967"/>
              <a:gd name="connsiteX1" fmla="*/ 542210 w 10566400"/>
              <a:gd name="connsiteY1" fmla="*/ 0 h 5919967"/>
              <a:gd name="connsiteX2" fmla="*/ 1314314 w 10566400"/>
              <a:gd name="connsiteY2" fmla="*/ 0 h 5919967"/>
              <a:gd name="connsiteX3" fmla="*/ 1991598 w 10566400"/>
              <a:gd name="connsiteY3" fmla="*/ 0 h 5919967"/>
              <a:gd name="connsiteX4" fmla="*/ 2858522 w 10566400"/>
              <a:gd name="connsiteY4" fmla="*/ 0 h 5919967"/>
              <a:gd name="connsiteX5" fmla="*/ 3440987 w 10566400"/>
              <a:gd name="connsiteY5" fmla="*/ 0 h 5919967"/>
              <a:gd name="connsiteX6" fmla="*/ 3928631 w 10566400"/>
              <a:gd name="connsiteY6" fmla="*/ 0 h 5919967"/>
              <a:gd name="connsiteX7" fmla="*/ 4605916 w 10566400"/>
              <a:gd name="connsiteY7" fmla="*/ 0 h 5919967"/>
              <a:gd name="connsiteX8" fmla="*/ 5378020 w 10566400"/>
              <a:gd name="connsiteY8" fmla="*/ 0 h 5919967"/>
              <a:gd name="connsiteX9" fmla="*/ 6244944 w 10566400"/>
              <a:gd name="connsiteY9" fmla="*/ 0 h 5919967"/>
              <a:gd name="connsiteX10" fmla="*/ 7017048 w 10566400"/>
              <a:gd name="connsiteY10" fmla="*/ 0 h 5919967"/>
              <a:gd name="connsiteX11" fmla="*/ 7883972 w 10566400"/>
              <a:gd name="connsiteY11" fmla="*/ 0 h 5919967"/>
              <a:gd name="connsiteX12" fmla="*/ 8656076 w 10566400"/>
              <a:gd name="connsiteY12" fmla="*/ 0 h 5919967"/>
              <a:gd name="connsiteX13" fmla="*/ 9143720 w 10566400"/>
              <a:gd name="connsiteY13" fmla="*/ 0 h 5919967"/>
              <a:gd name="connsiteX14" fmla="*/ 10024190 w 10566400"/>
              <a:gd name="connsiteY14" fmla="*/ 0 h 5919967"/>
              <a:gd name="connsiteX15" fmla="*/ 10566400 w 10566400"/>
              <a:gd name="connsiteY15" fmla="*/ 542210 h 5919967"/>
              <a:gd name="connsiteX16" fmla="*/ 10566400 w 10566400"/>
              <a:gd name="connsiteY16" fmla="*/ 1281358 h 5919967"/>
              <a:gd name="connsiteX17" fmla="*/ 10566400 w 10566400"/>
              <a:gd name="connsiteY17" fmla="*/ 1875439 h 5919967"/>
              <a:gd name="connsiteX18" fmla="*/ 10566400 w 10566400"/>
              <a:gd name="connsiteY18" fmla="*/ 2469521 h 5919967"/>
              <a:gd name="connsiteX19" fmla="*/ 10566400 w 10566400"/>
              <a:gd name="connsiteY19" fmla="*/ 3160313 h 5919967"/>
              <a:gd name="connsiteX20" fmla="*/ 10566400 w 10566400"/>
              <a:gd name="connsiteY20" fmla="*/ 3851106 h 5919967"/>
              <a:gd name="connsiteX21" fmla="*/ 10566400 w 10566400"/>
              <a:gd name="connsiteY21" fmla="*/ 4493543 h 5919967"/>
              <a:gd name="connsiteX22" fmla="*/ 10566400 w 10566400"/>
              <a:gd name="connsiteY22" fmla="*/ 5377757 h 5919967"/>
              <a:gd name="connsiteX23" fmla="*/ 10024190 w 10566400"/>
              <a:gd name="connsiteY23" fmla="*/ 5919967 h 5919967"/>
              <a:gd name="connsiteX24" fmla="*/ 9631365 w 10566400"/>
              <a:gd name="connsiteY24" fmla="*/ 5919967 h 5919967"/>
              <a:gd name="connsiteX25" fmla="*/ 8859261 w 10566400"/>
              <a:gd name="connsiteY25" fmla="*/ 5919967 h 5919967"/>
              <a:gd name="connsiteX26" fmla="*/ 7992337 w 10566400"/>
              <a:gd name="connsiteY26" fmla="*/ 5919967 h 5919967"/>
              <a:gd name="connsiteX27" fmla="*/ 7599512 w 10566400"/>
              <a:gd name="connsiteY27" fmla="*/ 5919967 h 5919967"/>
              <a:gd name="connsiteX28" fmla="*/ 6732588 w 10566400"/>
              <a:gd name="connsiteY28" fmla="*/ 5919967 h 5919967"/>
              <a:gd name="connsiteX29" fmla="*/ 5865664 w 10566400"/>
              <a:gd name="connsiteY29" fmla="*/ 5919967 h 5919967"/>
              <a:gd name="connsiteX30" fmla="*/ 5472840 w 10566400"/>
              <a:gd name="connsiteY30" fmla="*/ 5919967 h 5919967"/>
              <a:gd name="connsiteX31" fmla="*/ 4795555 w 10566400"/>
              <a:gd name="connsiteY31" fmla="*/ 5919967 h 5919967"/>
              <a:gd name="connsiteX32" fmla="*/ 4213091 w 10566400"/>
              <a:gd name="connsiteY32" fmla="*/ 5919967 h 5919967"/>
              <a:gd name="connsiteX33" fmla="*/ 3630626 w 10566400"/>
              <a:gd name="connsiteY33" fmla="*/ 5919967 h 5919967"/>
              <a:gd name="connsiteX34" fmla="*/ 3048162 w 10566400"/>
              <a:gd name="connsiteY34" fmla="*/ 5919967 h 5919967"/>
              <a:gd name="connsiteX35" fmla="*/ 2655337 w 10566400"/>
              <a:gd name="connsiteY35" fmla="*/ 5919967 h 5919967"/>
              <a:gd name="connsiteX36" fmla="*/ 1788413 w 10566400"/>
              <a:gd name="connsiteY36" fmla="*/ 5919967 h 5919967"/>
              <a:gd name="connsiteX37" fmla="*/ 542210 w 10566400"/>
              <a:gd name="connsiteY37" fmla="*/ 5919967 h 5919967"/>
              <a:gd name="connsiteX38" fmla="*/ 0 w 10566400"/>
              <a:gd name="connsiteY38" fmla="*/ 5377757 h 5919967"/>
              <a:gd name="connsiteX39" fmla="*/ 0 w 10566400"/>
              <a:gd name="connsiteY39" fmla="*/ 4638609 h 5919967"/>
              <a:gd name="connsiteX40" fmla="*/ 0 w 10566400"/>
              <a:gd name="connsiteY40" fmla="*/ 3899461 h 5919967"/>
              <a:gd name="connsiteX41" fmla="*/ 0 w 10566400"/>
              <a:gd name="connsiteY41" fmla="*/ 3257024 h 5919967"/>
              <a:gd name="connsiteX42" fmla="*/ 0 w 10566400"/>
              <a:gd name="connsiteY42" fmla="*/ 2662943 h 5919967"/>
              <a:gd name="connsiteX43" fmla="*/ 0 w 10566400"/>
              <a:gd name="connsiteY43" fmla="*/ 2068861 h 5919967"/>
              <a:gd name="connsiteX44" fmla="*/ 0 w 10566400"/>
              <a:gd name="connsiteY44" fmla="*/ 1329713 h 5919967"/>
              <a:gd name="connsiteX45" fmla="*/ 0 w 10566400"/>
              <a:gd name="connsiteY45" fmla="*/ 542210 h 59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66400" h="5919967" fill="none" extrusionOk="0">
                <a:moveTo>
                  <a:pt x="0" y="542210"/>
                </a:moveTo>
                <a:cubicBezTo>
                  <a:pt x="5877" y="183351"/>
                  <a:pt x="263393" y="-61008"/>
                  <a:pt x="542210" y="0"/>
                </a:cubicBezTo>
                <a:cubicBezTo>
                  <a:pt x="762382" y="-4513"/>
                  <a:pt x="1139843" y="32976"/>
                  <a:pt x="1314314" y="0"/>
                </a:cubicBezTo>
                <a:cubicBezTo>
                  <a:pt x="1488785" y="-32976"/>
                  <a:pt x="1849582" y="-5902"/>
                  <a:pt x="1991598" y="0"/>
                </a:cubicBezTo>
                <a:cubicBezTo>
                  <a:pt x="2133614" y="5902"/>
                  <a:pt x="2574878" y="-13122"/>
                  <a:pt x="2858522" y="0"/>
                </a:cubicBezTo>
                <a:cubicBezTo>
                  <a:pt x="3142166" y="13122"/>
                  <a:pt x="3246519" y="9509"/>
                  <a:pt x="3440987" y="0"/>
                </a:cubicBezTo>
                <a:cubicBezTo>
                  <a:pt x="3635455" y="-9509"/>
                  <a:pt x="3690032" y="23758"/>
                  <a:pt x="3928631" y="0"/>
                </a:cubicBezTo>
                <a:cubicBezTo>
                  <a:pt x="4167230" y="-23758"/>
                  <a:pt x="4360532" y="27184"/>
                  <a:pt x="4605916" y="0"/>
                </a:cubicBezTo>
                <a:cubicBezTo>
                  <a:pt x="4851300" y="-27184"/>
                  <a:pt x="5073927" y="-9508"/>
                  <a:pt x="5378020" y="0"/>
                </a:cubicBezTo>
                <a:cubicBezTo>
                  <a:pt x="5682113" y="9508"/>
                  <a:pt x="5995919" y="-43285"/>
                  <a:pt x="6244944" y="0"/>
                </a:cubicBezTo>
                <a:cubicBezTo>
                  <a:pt x="6493969" y="43285"/>
                  <a:pt x="6826138" y="-28751"/>
                  <a:pt x="7017048" y="0"/>
                </a:cubicBezTo>
                <a:cubicBezTo>
                  <a:pt x="7207958" y="28751"/>
                  <a:pt x="7525610" y="-19518"/>
                  <a:pt x="7883972" y="0"/>
                </a:cubicBezTo>
                <a:cubicBezTo>
                  <a:pt x="8242334" y="19518"/>
                  <a:pt x="8414759" y="15604"/>
                  <a:pt x="8656076" y="0"/>
                </a:cubicBezTo>
                <a:cubicBezTo>
                  <a:pt x="8897393" y="-15604"/>
                  <a:pt x="8950799" y="-7599"/>
                  <a:pt x="9143720" y="0"/>
                </a:cubicBezTo>
                <a:cubicBezTo>
                  <a:pt x="9336641" y="7599"/>
                  <a:pt x="9699772" y="-14769"/>
                  <a:pt x="10024190" y="0"/>
                </a:cubicBezTo>
                <a:cubicBezTo>
                  <a:pt x="10381194" y="8865"/>
                  <a:pt x="10591827" y="281767"/>
                  <a:pt x="10566400" y="542210"/>
                </a:cubicBezTo>
                <a:cubicBezTo>
                  <a:pt x="10602975" y="761869"/>
                  <a:pt x="10590662" y="918880"/>
                  <a:pt x="10566400" y="1281358"/>
                </a:cubicBezTo>
                <a:cubicBezTo>
                  <a:pt x="10542138" y="1643836"/>
                  <a:pt x="10580004" y="1670174"/>
                  <a:pt x="10566400" y="1875439"/>
                </a:cubicBezTo>
                <a:cubicBezTo>
                  <a:pt x="10552796" y="2080704"/>
                  <a:pt x="10568875" y="2243510"/>
                  <a:pt x="10566400" y="2469521"/>
                </a:cubicBezTo>
                <a:cubicBezTo>
                  <a:pt x="10563925" y="2695532"/>
                  <a:pt x="10567856" y="2899569"/>
                  <a:pt x="10566400" y="3160313"/>
                </a:cubicBezTo>
                <a:cubicBezTo>
                  <a:pt x="10564944" y="3421057"/>
                  <a:pt x="10598543" y="3659919"/>
                  <a:pt x="10566400" y="3851106"/>
                </a:cubicBezTo>
                <a:cubicBezTo>
                  <a:pt x="10534257" y="4042293"/>
                  <a:pt x="10594391" y="4329058"/>
                  <a:pt x="10566400" y="4493543"/>
                </a:cubicBezTo>
                <a:cubicBezTo>
                  <a:pt x="10538409" y="4658028"/>
                  <a:pt x="10522237" y="4979350"/>
                  <a:pt x="10566400" y="5377757"/>
                </a:cubicBezTo>
                <a:cubicBezTo>
                  <a:pt x="10546049" y="5679446"/>
                  <a:pt x="10335373" y="5934261"/>
                  <a:pt x="10024190" y="5919967"/>
                </a:cubicBezTo>
                <a:cubicBezTo>
                  <a:pt x="9887317" y="5904555"/>
                  <a:pt x="9772395" y="5920481"/>
                  <a:pt x="9631365" y="5919967"/>
                </a:cubicBezTo>
                <a:cubicBezTo>
                  <a:pt x="9490336" y="5919453"/>
                  <a:pt x="9019984" y="5905387"/>
                  <a:pt x="8859261" y="5919967"/>
                </a:cubicBezTo>
                <a:cubicBezTo>
                  <a:pt x="8698538" y="5934547"/>
                  <a:pt x="8328637" y="5917400"/>
                  <a:pt x="7992337" y="5919967"/>
                </a:cubicBezTo>
                <a:cubicBezTo>
                  <a:pt x="7656037" y="5922534"/>
                  <a:pt x="7776219" y="5907544"/>
                  <a:pt x="7599512" y="5919967"/>
                </a:cubicBezTo>
                <a:cubicBezTo>
                  <a:pt x="7422805" y="5932390"/>
                  <a:pt x="6933074" y="5949185"/>
                  <a:pt x="6732588" y="5919967"/>
                </a:cubicBezTo>
                <a:cubicBezTo>
                  <a:pt x="6532102" y="5890749"/>
                  <a:pt x="6092912" y="5937003"/>
                  <a:pt x="5865664" y="5919967"/>
                </a:cubicBezTo>
                <a:cubicBezTo>
                  <a:pt x="5638416" y="5902931"/>
                  <a:pt x="5564696" y="5926658"/>
                  <a:pt x="5472840" y="5919967"/>
                </a:cubicBezTo>
                <a:cubicBezTo>
                  <a:pt x="5380984" y="5913276"/>
                  <a:pt x="5083006" y="5914414"/>
                  <a:pt x="4795555" y="5919967"/>
                </a:cubicBezTo>
                <a:cubicBezTo>
                  <a:pt x="4508105" y="5925520"/>
                  <a:pt x="4334855" y="5947219"/>
                  <a:pt x="4213091" y="5919967"/>
                </a:cubicBezTo>
                <a:cubicBezTo>
                  <a:pt x="4091327" y="5892715"/>
                  <a:pt x="3790736" y="5933365"/>
                  <a:pt x="3630626" y="5919967"/>
                </a:cubicBezTo>
                <a:cubicBezTo>
                  <a:pt x="3470517" y="5906569"/>
                  <a:pt x="3217318" y="5912433"/>
                  <a:pt x="3048162" y="5919967"/>
                </a:cubicBezTo>
                <a:cubicBezTo>
                  <a:pt x="2879006" y="5927501"/>
                  <a:pt x="2783049" y="5910511"/>
                  <a:pt x="2655337" y="5919967"/>
                </a:cubicBezTo>
                <a:cubicBezTo>
                  <a:pt x="2527626" y="5929423"/>
                  <a:pt x="2140298" y="5913174"/>
                  <a:pt x="1788413" y="5919967"/>
                </a:cubicBezTo>
                <a:cubicBezTo>
                  <a:pt x="1436528" y="5926760"/>
                  <a:pt x="1153906" y="5892479"/>
                  <a:pt x="542210" y="5919967"/>
                </a:cubicBezTo>
                <a:cubicBezTo>
                  <a:pt x="186717" y="5906549"/>
                  <a:pt x="-1152" y="5645854"/>
                  <a:pt x="0" y="5377757"/>
                </a:cubicBezTo>
                <a:cubicBezTo>
                  <a:pt x="26454" y="5013007"/>
                  <a:pt x="36546" y="4845929"/>
                  <a:pt x="0" y="4638609"/>
                </a:cubicBezTo>
                <a:cubicBezTo>
                  <a:pt x="-36546" y="4431289"/>
                  <a:pt x="-20275" y="4166011"/>
                  <a:pt x="0" y="3899461"/>
                </a:cubicBezTo>
                <a:cubicBezTo>
                  <a:pt x="20275" y="3632911"/>
                  <a:pt x="12819" y="3439338"/>
                  <a:pt x="0" y="3257024"/>
                </a:cubicBezTo>
                <a:cubicBezTo>
                  <a:pt x="-12819" y="3074710"/>
                  <a:pt x="14978" y="2951469"/>
                  <a:pt x="0" y="2662943"/>
                </a:cubicBezTo>
                <a:cubicBezTo>
                  <a:pt x="-14978" y="2374417"/>
                  <a:pt x="-17651" y="2211180"/>
                  <a:pt x="0" y="2068861"/>
                </a:cubicBezTo>
                <a:cubicBezTo>
                  <a:pt x="17651" y="1926542"/>
                  <a:pt x="-5267" y="1572067"/>
                  <a:pt x="0" y="1329713"/>
                </a:cubicBezTo>
                <a:cubicBezTo>
                  <a:pt x="5267" y="1087359"/>
                  <a:pt x="-26183" y="787105"/>
                  <a:pt x="0" y="542210"/>
                </a:cubicBezTo>
                <a:close/>
              </a:path>
              <a:path w="10566400" h="5919967" stroke="0" extrusionOk="0">
                <a:moveTo>
                  <a:pt x="0" y="542210"/>
                </a:moveTo>
                <a:cubicBezTo>
                  <a:pt x="-11501" y="235662"/>
                  <a:pt x="196172" y="17484"/>
                  <a:pt x="542210" y="0"/>
                </a:cubicBezTo>
                <a:cubicBezTo>
                  <a:pt x="922107" y="-36596"/>
                  <a:pt x="1186992" y="-5543"/>
                  <a:pt x="1409134" y="0"/>
                </a:cubicBezTo>
                <a:cubicBezTo>
                  <a:pt x="1631276" y="5543"/>
                  <a:pt x="1808181" y="-4423"/>
                  <a:pt x="1991598" y="0"/>
                </a:cubicBezTo>
                <a:cubicBezTo>
                  <a:pt x="2175015" y="4423"/>
                  <a:pt x="2245735" y="-18966"/>
                  <a:pt x="2479243" y="0"/>
                </a:cubicBezTo>
                <a:cubicBezTo>
                  <a:pt x="2712751" y="18966"/>
                  <a:pt x="2978288" y="-37449"/>
                  <a:pt x="3251347" y="0"/>
                </a:cubicBezTo>
                <a:cubicBezTo>
                  <a:pt x="3524406" y="37449"/>
                  <a:pt x="3670174" y="4209"/>
                  <a:pt x="3833812" y="0"/>
                </a:cubicBezTo>
                <a:cubicBezTo>
                  <a:pt x="3997450" y="-4209"/>
                  <a:pt x="4452492" y="-4120"/>
                  <a:pt x="4700736" y="0"/>
                </a:cubicBezTo>
                <a:cubicBezTo>
                  <a:pt x="4948980" y="4120"/>
                  <a:pt x="5064062" y="-15308"/>
                  <a:pt x="5188380" y="0"/>
                </a:cubicBezTo>
                <a:cubicBezTo>
                  <a:pt x="5312698" y="15308"/>
                  <a:pt x="5792552" y="-9446"/>
                  <a:pt x="6055304" y="0"/>
                </a:cubicBezTo>
                <a:cubicBezTo>
                  <a:pt x="6318056" y="9446"/>
                  <a:pt x="6260530" y="-2174"/>
                  <a:pt x="6448129" y="0"/>
                </a:cubicBezTo>
                <a:cubicBezTo>
                  <a:pt x="6635728" y="2174"/>
                  <a:pt x="6978467" y="30178"/>
                  <a:pt x="7125413" y="0"/>
                </a:cubicBezTo>
                <a:cubicBezTo>
                  <a:pt x="7272359" y="-30178"/>
                  <a:pt x="7505659" y="-26267"/>
                  <a:pt x="7802698" y="0"/>
                </a:cubicBezTo>
                <a:cubicBezTo>
                  <a:pt x="8099738" y="26267"/>
                  <a:pt x="8154896" y="-13046"/>
                  <a:pt x="8385162" y="0"/>
                </a:cubicBezTo>
                <a:cubicBezTo>
                  <a:pt x="8615428" y="13046"/>
                  <a:pt x="9062164" y="29428"/>
                  <a:pt x="9252086" y="0"/>
                </a:cubicBezTo>
                <a:cubicBezTo>
                  <a:pt x="9442008" y="-29428"/>
                  <a:pt x="9689142" y="-27378"/>
                  <a:pt x="10024190" y="0"/>
                </a:cubicBezTo>
                <a:cubicBezTo>
                  <a:pt x="10314160" y="1557"/>
                  <a:pt x="10514659" y="207055"/>
                  <a:pt x="10566400" y="542210"/>
                </a:cubicBezTo>
                <a:cubicBezTo>
                  <a:pt x="10560242" y="786892"/>
                  <a:pt x="10591327" y="988945"/>
                  <a:pt x="10566400" y="1281358"/>
                </a:cubicBezTo>
                <a:cubicBezTo>
                  <a:pt x="10541473" y="1573771"/>
                  <a:pt x="10543967" y="1653050"/>
                  <a:pt x="10566400" y="1972150"/>
                </a:cubicBezTo>
                <a:cubicBezTo>
                  <a:pt x="10588833" y="2291250"/>
                  <a:pt x="10589551" y="2298726"/>
                  <a:pt x="10566400" y="2517876"/>
                </a:cubicBezTo>
                <a:cubicBezTo>
                  <a:pt x="10543249" y="2737026"/>
                  <a:pt x="10556199" y="2860110"/>
                  <a:pt x="10566400" y="3111958"/>
                </a:cubicBezTo>
                <a:cubicBezTo>
                  <a:pt x="10576601" y="3363806"/>
                  <a:pt x="10537373" y="3642267"/>
                  <a:pt x="10566400" y="3899461"/>
                </a:cubicBezTo>
                <a:cubicBezTo>
                  <a:pt x="10595427" y="4156655"/>
                  <a:pt x="10567552" y="4400339"/>
                  <a:pt x="10566400" y="4590254"/>
                </a:cubicBezTo>
                <a:cubicBezTo>
                  <a:pt x="10565248" y="4780169"/>
                  <a:pt x="10605547" y="5052881"/>
                  <a:pt x="10566400" y="5377757"/>
                </a:cubicBezTo>
                <a:cubicBezTo>
                  <a:pt x="10563854" y="5608549"/>
                  <a:pt x="10374159" y="5930500"/>
                  <a:pt x="10024190" y="5919967"/>
                </a:cubicBezTo>
                <a:cubicBezTo>
                  <a:pt x="9738761" y="5925573"/>
                  <a:pt x="9651923" y="5901898"/>
                  <a:pt x="9346906" y="5919967"/>
                </a:cubicBezTo>
                <a:cubicBezTo>
                  <a:pt x="9041889" y="5938036"/>
                  <a:pt x="8944530" y="5896518"/>
                  <a:pt x="8669621" y="5919967"/>
                </a:cubicBezTo>
                <a:cubicBezTo>
                  <a:pt x="8394712" y="5943416"/>
                  <a:pt x="8339134" y="5942696"/>
                  <a:pt x="8181977" y="5919967"/>
                </a:cubicBezTo>
                <a:cubicBezTo>
                  <a:pt x="8024820" y="5897238"/>
                  <a:pt x="7576866" y="5907620"/>
                  <a:pt x="7409873" y="5919967"/>
                </a:cubicBezTo>
                <a:cubicBezTo>
                  <a:pt x="7242880" y="5932314"/>
                  <a:pt x="7084664" y="5912848"/>
                  <a:pt x="6922228" y="5919967"/>
                </a:cubicBezTo>
                <a:cubicBezTo>
                  <a:pt x="6759792" y="5927086"/>
                  <a:pt x="6447193" y="5919849"/>
                  <a:pt x="6150124" y="5919967"/>
                </a:cubicBezTo>
                <a:cubicBezTo>
                  <a:pt x="5853055" y="5920085"/>
                  <a:pt x="5892888" y="5928495"/>
                  <a:pt x="5757299" y="5919967"/>
                </a:cubicBezTo>
                <a:cubicBezTo>
                  <a:pt x="5621711" y="5911439"/>
                  <a:pt x="5346333" y="5951062"/>
                  <a:pt x="4985195" y="5919967"/>
                </a:cubicBezTo>
                <a:cubicBezTo>
                  <a:pt x="4624057" y="5888872"/>
                  <a:pt x="4679236" y="5933501"/>
                  <a:pt x="4497550" y="5919967"/>
                </a:cubicBezTo>
                <a:cubicBezTo>
                  <a:pt x="4315865" y="5906433"/>
                  <a:pt x="4211669" y="5924876"/>
                  <a:pt x="4104725" y="5919967"/>
                </a:cubicBezTo>
                <a:cubicBezTo>
                  <a:pt x="3997782" y="5915058"/>
                  <a:pt x="3728808" y="5918469"/>
                  <a:pt x="3617081" y="5919967"/>
                </a:cubicBezTo>
                <a:cubicBezTo>
                  <a:pt x="3505354" y="5921465"/>
                  <a:pt x="3083886" y="5941789"/>
                  <a:pt x="2844977" y="5919967"/>
                </a:cubicBezTo>
                <a:cubicBezTo>
                  <a:pt x="2606068" y="5898145"/>
                  <a:pt x="2485237" y="5901963"/>
                  <a:pt x="2357332" y="5919967"/>
                </a:cubicBezTo>
                <a:cubicBezTo>
                  <a:pt x="2229428" y="5937971"/>
                  <a:pt x="2142373" y="5916675"/>
                  <a:pt x="1964507" y="5919967"/>
                </a:cubicBezTo>
                <a:cubicBezTo>
                  <a:pt x="1786641" y="5923259"/>
                  <a:pt x="1589076" y="5930362"/>
                  <a:pt x="1476862" y="5919967"/>
                </a:cubicBezTo>
                <a:cubicBezTo>
                  <a:pt x="1364648" y="5909572"/>
                  <a:pt x="901457" y="5935050"/>
                  <a:pt x="542210" y="5919967"/>
                </a:cubicBezTo>
                <a:cubicBezTo>
                  <a:pt x="215174" y="5923274"/>
                  <a:pt x="12223" y="5690049"/>
                  <a:pt x="0" y="5377757"/>
                </a:cubicBezTo>
                <a:cubicBezTo>
                  <a:pt x="11743" y="5185632"/>
                  <a:pt x="21451" y="5071660"/>
                  <a:pt x="0" y="4832031"/>
                </a:cubicBezTo>
                <a:cubicBezTo>
                  <a:pt x="-21451" y="4592402"/>
                  <a:pt x="-34142" y="4411811"/>
                  <a:pt x="0" y="4141239"/>
                </a:cubicBezTo>
                <a:cubicBezTo>
                  <a:pt x="34142" y="3870667"/>
                  <a:pt x="13140" y="3517683"/>
                  <a:pt x="0" y="3353735"/>
                </a:cubicBezTo>
                <a:cubicBezTo>
                  <a:pt x="-13140" y="3189787"/>
                  <a:pt x="-1903" y="2938935"/>
                  <a:pt x="0" y="2614587"/>
                </a:cubicBezTo>
                <a:cubicBezTo>
                  <a:pt x="1903" y="2290239"/>
                  <a:pt x="-10835" y="2174973"/>
                  <a:pt x="0" y="1972150"/>
                </a:cubicBezTo>
                <a:cubicBezTo>
                  <a:pt x="10835" y="1769327"/>
                  <a:pt x="-13499" y="1426463"/>
                  <a:pt x="0" y="1233002"/>
                </a:cubicBezTo>
                <a:cubicBezTo>
                  <a:pt x="13499" y="1039541"/>
                  <a:pt x="-20148" y="835807"/>
                  <a:pt x="0" y="542210"/>
                </a:cubicBezTo>
                <a:close/>
              </a:path>
            </a:pathLst>
          </a:custGeom>
          <a:solidFill>
            <a:schemeClr val="bg1"/>
          </a:solidFill>
          <a:ln w="38100">
            <a:solidFill>
              <a:srgbClr val="548235"/>
            </a:solidFill>
            <a:extLst>
              <a:ext uri="{C807C97D-BFC1-408E-A445-0C87EB9F89A2}">
                <ask:lineSketchStyleProps xmlns:ask="http://schemas.microsoft.com/office/drawing/2018/sketchyshapes" sd="1219033472">
                  <a:prstGeom prst="roundRect">
                    <a:avLst>
                      <a:gd name="adj" fmla="val 915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532FC6E5-ABE8-492B-9E82-E0FCB4A1A297}"/>
              </a:ext>
            </a:extLst>
          </p:cNvPr>
          <p:cNvSpPr/>
          <p:nvPr userDrawn="1"/>
        </p:nvSpPr>
        <p:spPr>
          <a:xfrm>
            <a:off x="-101600" y="0"/>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Content Placeholder 4"/>
          <p:cNvSpPr>
            <a:spLocks noGrp="1"/>
          </p:cNvSpPr>
          <p:nvPr>
            <p:ph sz="quarter" idx="10"/>
          </p:nvPr>
        </p:nvSpPr>
        <p:spPr>
          <a:xfrm>
            <a:off x="10166350" y="6521450"/>
            <a:ext cx="914400" cy="9144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8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3"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两栏内容">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40D70B58-1F01-4E1C-853E-4E148A4BFA28}"/>
              </a:ext>
            </a:extLst>
          </p:cNvPr>
          <p:cNvSpPr/>
          <p:nvPr userDrawn="1"/>
        </p:nvSpPr>
        <p:spPr>
          <a:xfrm>
            <a:off x="11957050" y="-1"/>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a:extLst>
              <a:ext uri="{FF2B5EF4-FFF2-40B4-BE49-F238E27FC236}">
                <a16:creationId xmlns:a16="http://schemas.microsoft.com/office/drawing/2014/main" id="{333FB12A-5B2B-4D62-AF01-A8A972F1EDC0}"/>
              </a:ext>
            </a:extLst>
          </p:cNvPr>
          <p:cNvSpPr/>
          <p:nvPr userDrawn="1"/>
        </p:nvSpPr>
        <p:spPr>
          <a:xfrm>
            <a:off x="812800" y="469016"/>
            <a:ext cx="10566400" cy="5919967"/>
          </a:xfrm>
          <a:custGeom>
            <a:avLst/>
            <a:gdLst>
              <a:gd name="connsiteX0" fmla="*/ 0 w 10566400"/>
              <a:gd name="connsiteY0" fmla="*/ 542210 h 5919967"/>
              <a:gd name="connsiteX1" fmla="*/ 542210 w 10566400"/>
              <a:gd name="connsiteY1" fmla="*/ 0 h 5919967"/>
              <a:gd name="connsiteX2" fmla="*/ 1314314 w 10566400"/>
              <a:gd name="connsiteY2" fmla="*/ 0 h 5919967"/>
              <a:gd name="connsiteX3" fmla="*/ 1991598 w 10566400"/>
              <a:gd name="connsiteY3" fmla="*/ 0 h 5919967"/>
              <a:gd name="connsiteX4" fmla="*/ 2858522 w 10566400"/>
              <a:gd name="connsiteY4" fmla="*/ 0 h 5919967"/>
              <a:gd name="connsiteX5" fmla="*/ 3440987 w 10566400"/>
              <a:gd name="connsiteY5" fmla="*/ 0 h 5919967"/>
              <a:gd name="connsiteX6" fmla="*/ 3928631 w 10566400"/>
              <a:gd name="connsiteY6" fmla="*/ 0 h 5919967"/>
              <a:gd name="connsiteX7" fmla="*/ 4605916 w 10566400"/>
              <a:gd name="connsiteY7" fmla="*/ 0 h 5919967"/>
              <a:gd name="connsiteX8" fmla="*/ 5378020 w 10566400"/>
              <a:gd name="connsiteY8" fmla="*/ 0 h 5919967"/>
              <a:gd name="connsiteX9" fmla="*/ 6244944 w 10566400"/>
              <a:gd name="connsiteY9" fmla="*/ 0 h 5919967"/>
              <a:gd name="connsiteX10" fmla="*/ 7017048 w 10566400"/>
              <a:gd name="connsiteY10" fmla="*/ 0 h 5919967"/>
              <a:gd name="connsiteX11" fmla="*/ 7883972 w 10566400"/>
              <a:gd name="connsiteY11" fmla="*/ 0 h 5919967"/>
              <a:gd name="connsiteX12" fmla="*/ 8656076 w 10566400"/>
              <a:gd name="connsiteY12" fmla="*/ 0 h 5919967"/>
              <a:gd name="connsiteX13" fmla="*/ 9143720 w 10566400"/>
              <a:gd name="connsiteY13" fmla="*/ 0 h 5919967"/>
              <a:gd name="connsiteX14" fmla="*/ 10024190 w 10566400"/>
              <a:gd name="connsiteY14" fmla="*/ 0 h 5919967"/>
              <a:gd name="connsiteX15" fmla="*/ 10566400 w 10566400"/>
              <a:gd name="connsiteY15" fmla="*/ 542210 h 5919967"/>
              <a:gd name="connsiteX16" fmla="*/ 10566400 w 10566400"/>
              <a:gd name="connsiteY16" fmla="*/ 1281358 h 5919967"/>
              <a:gd name="connsiteX17" fmla="*/ 10566400 w 10566400"/>
              <a:gd name="connsiteY17" fmla="*/ 1875439 h 5919967"/>
              <a:gd name="connsiteX18" fmla="*/ 10566400 w 10566400"/>
              <a:gd name="connsiteY18" fmla="*/ 2469521 h 5919967"/>
              <a:gd name="connsiteX19" fmla="*/ 10566400 w 10566400"/>
              <a:gd name="connsiteY19" fmla="*/ 3160313 h 5919967"/>
              <a:gd name="connsiteX20" fmla="*/ 10566400 w 10566400"/>
              <a:gd name="connsiteY20" fmla="*/ 3851106 h 5919967"/>
              <a:gd name="connsiteX21" fmla="*/ 10566400 w 10566400"/>
              <a:gd name="connsiteY21" fmla="*/ 4493543 h 5919967"/>
              <a:gd name="connsiteX22" fmla="*/ 10566400 w 10566400"/>
              <a:gd name="connsiteY22" fmla="*/ 5377757 h 5919967"/>
              <a:gd name="connsiteX23" fmla="*/ 10024190 w 10566400"/>
              <a:gd name="connsiteY23" fmla="*/ 5919967 h 5919967"/>
              <a:gd name="connsiteX24" fmla="*/ 9631365 w 10566400"/>
              <a:gd name="connsiteY24" fmla="*/ 5919967 h 5919967"/>
              <a:gd name="connsiteX25" fmla="*/ 8859261 w 10566400"/>
              <a:gd name="connsiteY25" fmla="*/ 5919967 h 5919967"/>
              <a:gd name="connsiteX26" fmla="*/ 7992337 w 10566400"/>
              <a:gd name="connsiteY26" fmla="*/ 5919967 h 5919967"/>
              <a:gd name="connsiteX27" fmla="*/ 7599512 w 10566400"/>
              <a:gd name="connsiteY27" fmla="*/ 5919967 h 5919967"/>
              <a:gd name="connsiteX28" fmla="*/ 6732588 w 10566400"/>
              <a:gd name="connsiteY28" fmla="*/ 5919967 h 5919967"/>
              <a:gd name="connsiteX29" fmla="*/ 5865664 w 10566400"/>
              <a:gd name="connsiteY29" fmla="*/ 5919967 h 5919967"/>
              <a:gd name="connsiteX30" fmla="*/ 5472840 w 10566400"/>
              <a:gd name="connsiteY30" fmla="*/ 5919967 h 5919967"/>
              <a:gd name="connsiteX31" fmla="*/ 4795555 w 10566400"/>
              <a:gd name="connsiteY31" fmla="*/ 5919967 h 5919967"/>
              <a:gd name="connsiteX32" fmla="*/ 4213091 w 10566400"/>
              <a:gd name="connsiteY32" fmla="*/ 5919967 h 5919967"/>
              <a:gd name="connsiteX33" fmla="*/ 3630626 w 10566400"/>
              <a:gd name="connsiteY33" fmla="*/ 5919967 h 5919967"/>
              <a:gd name="connsiteX34" fmla="*/ 3048162 w 10566400"/>
              <a:gd name="connsiteY34" fmla="*/ 5919967 h 5919967"/>
              <a:gd name="connsiteX35" fmla="*/ 2655337 w 10566400"/>
              <a:gd name="connsiteY35" fmla="*/ 5919967 h 5919967"/>
              <a:gd name="connsiteX36" fmla="*/ 1788413 w 10566400"/>
              <a:gd name="connsiteY36" fmla="*/ 5919967 h 5919967"/>
              <a:gd name="connsiteX37" fmla="*/ 542210 w 10566400"/>
              <a:gd name="connsiteY37" fmla="*/ 5919967 h 5919967"/>
              <a:gd name="connsiteX38" fmla="*/ 0 w 10566400"/>
              <a:gd name="connsiteY38" fmla="*/ 5377757 h 5919967"/>
              <a:gd name="connsiteX39" fmla="*/ 0 w 10566400"/>
              <a:gd name="connsiteY39" fmla="*/ 4638609 h 5919967"/>
              <a:gd name="connsiteX40" fmla="*/ 0 w 10566400"/>
              <a:gd name="connsiteY40" fmla="*/ 3899461 h 5919967"/>
              <a:gd name="connsiteX41" fmla="*/ 0 w 10566400"/>
              <a:gd name="connsiteY41" fmla="*/ 3257024 h 5919967"/>
              <a:gd name="connsiteX42" fmla="*/ 0 w 10566400"/>
              <a:gd name="connsiteY42" fmla="*/ 2662943 h 5919967"/>
              <a:gd name="connsiteX43" fmla="*/ 0 w 10566400"/>
              <a:gd name="connsiteY43" fmla="*/ 2068861 h 5919967"/>
              <a:gd name="connsiteX44" fmla="*/ 0 w 10566400"/>
              <a:gd name="connsiteY44" fmla="*/ 1329713 h 5919967"/>
              <a:gd name="connsiteX45" fmla="*/ 0 w 10566400"/>
              <a:gd name="connsiteY45" fmla="*/ 542210 h 59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66400" h="5919967" fill="none" extrusionOk="0">
                <a:moveTo>
                  <a:pt x="0" y="542210"/>
                </a:moveTo>
                <a:cubicBezTo>
                  <a:pt x="5877" y="183351"/>
                  <a:pt x="263393" y="-61008"/>
                  <a:pt x="542210" y="0"/>
                </a:cubicBezTo>
                <a:cubicBezTo>
                  <a:pt x="762382" y="-4513"/>
                  <a:pt x="1139843" y="32976"/>
                  <a:pt x="1314314" y="0"/>
                </a:cubicBezTo>
                <a:cubicBezTo>
                  <a:pt x="1488785" y="-32976"/>
                  <a:pt x="1849582" y="-5902"/>
                  <a:pt x="1991598" y="0"/>
                </a:cubicBezTo>
                <a:cubicBezTo>
                  <a:pt x="2133614" y="5902"/>
                  <a:pt x="2574878" y="-13122"/>
                  <a:pt x="2858522" y="0"/>
                </a:cubicBezTo>
                <a:cubicBezTo>
                  <a:pt x="3142166" y="13122"/>
                  <a:pt x="3246519" y="9509"/>
                  <a:pt x="3440987" y="0"/>
                </a:cubicBezTo>
                <a:cubicBezTo>
                  <a:pt x="3635455" y="-9509"/>
                  <a:pt x="3690032" y="23758"/>
                  <a:pt x="3928631" y="0"/>
                </a:cubicBezTo>
                <a:cubicBezTo>
                  <a:pt x="4167230" y="-23758"/>
                  <a:pt x="4360532" y="27184"/>
                  <a:pt x="4605916" y="0"/>
                </a:cubicBezTo>
                <a:cubicBezTo>
                  <a:pt x="4851300" y="-27184"/>
                  <a:pt x="5073927" y="-9508"/>
                  <a:pt x="5378020" y="0"/>
                </a:cubicBezTo>
                <a:cubicBezTo>
                  <a:pt x="5682113" y="9508"/>
                  <a:pt x="5995919" y="-43285"/>
                  <a:pt x="6244944" y="0"/>
                </a:cubicBezTo>
                <a:cubicBezTo>
                  <a:pt x="6493969" y="43285"/>
                  <a:pt x="6826138" y="-28751"/>
                  <a:pt x="7017048" y="0"/>
                </a:cubicBezTo>
                <a:cubicBezTo>
                  <a:pt x="7207958" y="28751"/>
                  <a:pt x="7525610" y="-19518"/>
                  <a:pt x="7883972" y="0"/>
                </a:cubicBezTo>
                <a:cubicBezTo>
                  <a:pt x="8242334" y="19518"/>
                  <a:pt x="8414759" y="15604"/>
                  <a:pt x="8656076" y="0"/>
                </a:cubicBezTo>
                <a:cubicBezTo>
                  <a:pt x="8897393" y="-15604"/>
                  <a:pt x="8950799" y="-7599"/>
                  <a:pt x="9143720" y="0"/>
                </a:cubicBezTo>
                <a:cubicBezTo>
                  <a:pt x="9336641" y="7599"/>
                  <a:pt x="9699772" y="-14769"/>
                  <a:pt x="10024190" y="0"/>
                </a:cubicBezTo>
                <a:cubicBezTo>
                  <a:pt x="10381194" y="8865"/>
                  <a:pt x="10591827" y="281767"/>
                  <a:pt x="10566400" y="542210"/>
                </a:cubicBezTo>
                <a:cubicBezTo>
                  <a:pt x="10602975" y="761869"/>
                  <a:pt x="10590662" y="918880"/>
                  <a:pt x="10566400" y="1281358"/>
                </a:cubicBezTo>
                <a:cubicBezTo>
                  <a:pt x="10542138" y="1643836"/>
                  <a:pt x="10580004" y="1670174"/>
                  <a:pt x="10566400" y="1875439"/>
                </a:cubicBezTo>
                <a:cubicBezTo>
                  <a:pt x="10552796" y="2080704"/>
                  <a:pt x="10568875" y="2243510"/>
                  <a:pt x="10566400" y="2469521"/>
                </a:cubicBezTo>
                <a:cubicBezTo>
                  <a:pt x="10563925" y="2695532"/>
                  <a:pt x="10567856" y="2899569"/>
                  <a:pt x="10566400" y="3160313"/>
                </a:cubicBezTo>
                <a:cubicBezTo>
                  <a:pt x="10564944" y="3421057"/>
                  <a:pt x="10598543" y="3659919"/>
                  <a:pt x="10566400" y="3851106"/>
                </a:cubicBezTo>
                <a:cubicBezTo>
                  <a:pt x="10534257" y="4042293"/>
                  <a:pt x="10594391" y="4329058"/>
                  <a:pt x="10566400" y="4493543"/>
                </a:cubicBezTo>
                <a:cubicBezTo>
                  <a:pt x="10538409" y="4658028"/>
                  <a:pt x="10522237" y="4979350"/>
                  <a:pt x="10566400" y="5377757"/>
                </a:cubicBezTo>
                <a:cubicBezTo>
                  <a:pt x="10546049" y="5679446"/>
                  <a:pt x="10335373" y="5934261"/>
                  <a:pt x="10024190" y="5919967"/>
                </a:cubicBezTo>
                <a:cubicBezTo>
                  <a:pt x="9887317" y="5904555"/>
                  <a:pt x="9772395" y="5920481"/>
                  <a:pt x="9631365" y="5919967"/>
                </a:cubicBezTo>
                <a:cubicBezTo>
                  <a:pt x="9490336" y="5919453"/>
                  <a:pt x="9019984" y="5905387"/>
                  <a:pt x="8859261" y="5919967"/>
                </a:cubicBezTo>
                <a:cubicBezTo>
                  <a:pt x="8698538" y="5934547"/>
                  <a:pt x="8328637" y="5917400"/>
                  <a:pt x="7992337" y="5919967"/>
                </a:cubicBezTo>
                <a:cubicBezTo>
                  <a:pt x="7656037" y="5922534"/>
                  <a:pt x="7776219" y="5907544"/>
                  <a:pt x="7599512" y="5919967"/>
                </a:cubicBezTo>
                <a:cubicBezTo>
                  <a:pt x="7422805" y="5932390"/>
                  <a:pt x="6933074" y="5949185"/>
                  <a:pt x="6732588" y="5919967"/>
                </a:cubicBezTo>
                <a:cubicBezTo>
                  <a:pt x="6532102" y="5890749"/>
                  <a:pt x="6092912" y="5937003"/>
                  <a:pt x="5865664" y="5919967"/>
                </a:cubicBezTo>
                <a:cubicBezTo>
                  <a:pt x="5638416" y="5902931"/>
                  <a:pt x="5564696" y="5926658"/>
                  <a:pt x="5472840" y="5919967"/>
                </a:cubicBezTo>
                <a:cubicBezTo>
                  <a:pt x="5380984" y="5913276"/>
                  <a:pt x="5083006" y="5914414"/>
                  <a:pt x="4795555" y="5919967"/>
                </a:cubicBezTo>
                <a:cubicBezTo>
                  <a:pt x="4508105" y="5925520"/>
                  <a:pt x="4334855" y="5947219"/>
                  <a:pt x="4213091" y="5919967"/>
                </a:cubicBezTo>
                <a:cubicBezTo>
                  <a:pt x="4091327" y="5892715"/>
                  <a:pt x="3790736" y="5933365"/>
                  <a:pt x="3630626" y="5919967"/>
                </a:cubicBezTo>
                <a:cubicBezTo>
                  <a:pt x="3470517" y="5906569"/>
                  <a:pt x="3217318" y="5912433"/>
                  <a:pt x="3048162" y="5919967"/>
                </a:cubicBezTo>
                <a:cubicBezTo>
                  <a:pt x="2879006" y="5927501"/>
                  <a:pt x="2783049" y="5910511"/>
                  <a:pt x="2655337" y="5919967"/>
                </a:cubicBezTo>
                <a:cubicBezTo>
                  <a:pt x="2527626" y="5929423"/>
                  <a:pt x="2140298" y="5913174"/>
                  <a:pt x="1788413" y="5919967"/>
                </a:cubicBezTo>
                <a:cubicBezTo>
                  <a:pt x="1436528" y="5926760"/>
                  <a:pt x="1153906" y="5892479"/>
                  <a:pt x="542210" y="5919967"/>
                </a:cubicBezTo>
                <a:cubicBezTo>
                  <a:pt x="186717" y="5906549"/>
                  <a:pt x="-1152" y="5645854"/>
                  <a:pt x="0" y="5377757"/>
                </a:cubicBezTo>
                <a:cubicBezTo>
                  <a:pt x="26454" y="5013007"/>
                  <a:pt x="36546" y="4845929"/>
                  <a:pt x="0" y="4638609"/>
                </a:cubicBezTo>
                <a:cubicBezTo>
                  <a:pt x="-36546" y="4431289"/>
                  <a:pt x="-20275" y="4166011"/>
                  <a:pt x="0" y="3899461"/>
                </a:cubicBezTo>
                <a:cubicBezTo>
                  <a:pt x="20275" y="3632911"/>
                  <a:pt x="12819" y="3439338"/>
                  <a:pt x="0" y="3257024"/>
                </a:cubicBezTo>
                <a:cubicBezTo>
                  <a:pt x="-12819" y="3074710"/>
                  <a:pt x="14978" y="2951469"/>
                  <a:pt x="0" y="2662943"/>
                </a:cubicBezTo>
                <a:cubicBezTo>
                  <a:pt x="-14978" y="2374417"/>
                  <a:pt x="-17651" y="2211180"/>
                  <a:pt x="0" y="2068861"/>
                </a:cubicBezTo>
                <a:cubicBezTo>
                  <a:pt x="17651" y="1926542"/>
                  <a:pt x="-5267" y="1572067"/>
                  <a:pt x="0" y="1329713"/>
                </a:cubicBezTo>
                <a:cubicBezTo>
                  <a:pt x="5267" y="1087359"/>
                  <a:pt x="-26183" y="787105"/>
                  <a:pt x="0" y="542210"/>
                </a:cubicBezTo>
                <a:close/>
              </a:path>
              <a:path w="10566400" h="5919967" stroke="0" extrusionOk="0">
                <a:moveTo>
                  <a:pt x="0" y="542210"/>
                </a:moveTo>
                <a:cubicBezTo>
                  <a:pt x="-11501" y="235662"/>
                  <a:pt x="196172" y="17484"/>
                  <a:pt x="542210" y="0"/>
                </a:cubicBezTo>
                <a:cubicBezTo>
                  <a:pt x="922107" y="-36596"/>
                  <a:pt x="1186992" y="-5543"/>
                  <a:pt x="1409134" y="0"/>
                </a:cubicBezTo>
                <a:cubicBezTo>
                  <a:pt x="1631276" y="5543"/>
                  <a:pt x="1808181" y="-4423"/>
                  <a:pt x="1991598" y="0"/>
                </a:cubicBezTo>
                <a:cubicBezTo>
                  <a:pt x="2175015" y="4423"/>
                  <a:pt x="2245735" y="-18966"/>
                  <a:pt x="2479243" y="0"/>
                </a:cubicBezTo>
                <a:cubicBezTo>
                  <a:pt x="2712751" y="18966"/>
                  <a:pt x="2978288" y="-37449"/>
                  <a:pt x="3251347" y="0"/>
                </a:cubicBezTo>
                <a:cubicBezTo>
                  <a:pt x="3524406" y="37449"/>
                  <a:pt x="3670174" y="4209"/>
                  <a:pt x="3833812" y="0"/>
                </a:cubicBezTo>
                <a:cubicBezTo>
                  <a:pt x="3997450" y="-4209"/>
                  <a:pt x="4452492" y="-4120"/>
                  <a:pt x="4700736" y="0"/>
                </a:cubicBezTo>
                <a:cubicBezTo>
                  <a:pt x="4948980" y="4120"/>
                  <a:pt x="5064062" y="-15308"/>
                  <a:pt x="5188380" y="0"/>
                </a:cubicBezTo>
                <a:cubicBezTo>
                  <a:pt x="5312698" y="15308"/>
                  <a:pt x="5792552" y="-9446"/>
                  <a:pt x="6055304" y="0"/>
                </a:cubicBezTo>
                <a:cubicBezTo>
                  <a:pt x="6318056" y="9446"/>
                  <a:pt x="6260530" y="-2174"/>
                  <a:pt x="6448129" y="0"/>
                </a:cubicBezTo>
                <a:cubicBezTo>
                  <a:pt x="6635728" y="2174"/>
                  <a:pt x="6978467" y="30178"/>
                  <a:pt x="7125413" y="0"/>
                </a:cubicBezTo>
                <a:cubicBezTo>
                  <a:pt x="7272359" y="-30178"/>
                  <a:pt x="7505659" y="-26267"/>
                  <a:pt x="7802698" y="0"/>
                </a:cubicBezTo>
                <a:cubicBezTo>
                  <a:pt x="8099738" y="26267"/>
                  <a:pt x="8154896" y="-13046"/>
                  <a:pt x="8385162" y="0"/>
                </a:cubicBezTo>
                <a:cubicBezTo>
                  <a:pt x="8615428" y="13046"/>
                  <a:pt x="9062164" y="29428"/>
                  <a:pt x="9252086" y="0"/>
                </a:cubicBezTo>
                <a:cubicBezTo>
                  <a:pt x="9442008" y="-29428"/>
                  <a:pt x="9689142" y="-27378"/>
                  <a:pt x="10024190" y="0"/>
                </a:cubicBezTo>
                <a:cubicBezTo>
                  <a:pt x="10314160" y="1557"/>
                  <a:pt x="10514659" y="207055"/>
                  <a:pt x="10566400" y="542210"/>
                </a:cubicBezTo>
                <a:cubicBezTo>
                  <a:pt x="10560242" y="786892"/>
                  <a:pt x="10591327" y="988945"/>
                  <a:pt x="10566400" y="1281358"/>
                </a:cubicBezTo>
                <a:cubicBezTo>
                  <a:pt x="10541473" y="1573771"/>
                  <a:pt x="10543967" y="1653050"/>
                  <a:pt x="10566400" y="1972150"/>
                </a:cubicBezTo>
                <a:cubicBezTo>
                  <a:pt x="10588833" y="2291250"/>
                  <a:pt x="10589551" y="2298726"/>
                  <a:pt x="10566400" y="2517876"/>
                </a:cubicBezTo>
                <a:cubicBezTo>
                  <a:pt x="10543249" y="2737026"/>
                  <a:pt x="10556199" y="2860110"/>
                  <a:pt x="10566400" y="3111958"/>
                </a:cubicBezTo>
                <a:cubicBezTo>
                  <a:pt x="10576601" y="3363806"/>
                  <a:pt x="10537373" y="3642267"/>
                  <a:pt x="10566400" y="3899461"/>
                </a:cubicBezTo>
                <a:cubicBezTo>
                  <a:pt x="10595427" y="4156655"/>
                  <a:pt x="10567552" y="4400339"/>
                  <a:pt x="10566400" y="4590254"/>
                </a:cubicBezTo>
                <a:cubicBezTo>
                  <a:pt x="10565248" y="4780169"/>
                  <a:pt x="10605547" y="5052881"/>
                  <a:pt x="10566400" y="5377757"/>
                </a:cubicBezTo>
                <a:cubicBezTo>
                  <a:pt x="10563854" y="5608549"/>
                  <a:pt x="10374159" y="5930500"/>
                  <a:pt x="10024190" y="5919967"/>
                </a:cubicBezTo>
                <a:cubicBezTo>
                  <a:pt x="9738761" y="5925573"/>
                  <a:pt x="9651923" y="5901898"/>
                  <a:pt x="9346906" y="5919967"/>
                </a:cubicBezTo>
                <a:cubicBezTo>
                  <a:pt x="9041889" y="5938036"/>
                  <a:pt x="8944530" y="5896518"/>
                  <a:pt x="8669621" y="5919967"/>
                </a:cubicBezTo>
                <a:cubicBezTo>
                  <a:pt x="8394712" y="5943416"/>
                  <a:pt x="8339134" y="5942696"/>
                  <a:pt x="8181977" y="5919967"/>
                </a:cubicBezTo>
                <a:cubicBezTo>
                  <a:pt x="8024820" y="5897238"/>
                  <a:pt x="7576866" y="5907620"/>
                  <a:pt x="7409873" y="5919967"/>
                </a:cubicBezTo>
                <a:cubicBezTo>
                  <a:pt x="7242880" y="5932314"/>
                  <a:pt x="7084664" y="5912848"/>
                  <a:pt x="6922228" y="5919967"/>
                </a:cubicBezTo>
                <a:cubicBezTo>
                  <a:pt x="6759792" y="5927086"/>
                  <a:pt x="6447193" y="5919849"/>
                  <a:pt x="6150124" y="5919967"/>
                </a:cubicBezTo>
                <a:cubicBezTo>
                  <a:pt x="5853055" y="5920085"/>
                  <a:pt x="5892888" y="5928495"/>
                  <a:pt x="5757299" y="5919967"/>
                </a:cubicBezTo>
                <a:cubicBezTo>
                  <a:pt x="5621711" y="5911439"/>
                  <a:pt x="5346333" y="5951062"/>
                  <a:pt x="4985195" y="5919967"/>
                </a:cubicBezTo>
                <a:cubicBezTo>
                  <a:pt x="4624057" y="5888872"/>
                  <a:pt x="4679236" y="5933501"/>
                  <a:pt x="4497550" y="5919967"/>
                </a:cubicBezTo>
                <a:cubicBezTo>
                  <a:pt x="4315865" y="5906433"/>
                  <a:pt x="4211669" y="5924876"/>
                  <a:pt x="4104725" y="5919967"/>
                </a:cubicBezTo>
                <a:cubicBezTo>
                  <a:pt x="3997782" y="5915058"/>
                  <a:pt x="3728808" y="5918469"/>
                  <a:pt x="3617081" y="5919967"/>
                </a:cubicBezTo>
                <a:cubicBezTo>
                  <a:pt x="3505354" y="5921465"/>
                  <a:pt x="3083886" y="5941789"/>
                  <a:pt x="2844977" y="5919967"/>
                </a:cubicBezTo>
                <a:cubicBezTo>
                  <a:pt x="2606068" y="5898145"/>
                  <a:pt x="2485237" y="5901963"/>
                  <a:pt x="2357332" y="5919967"/>
                </a:cubicBezTo>
                <a:cubicBezTo>
                  <a:pt x="2229428" y="5937971"/>
                  <a:pt x="2142373" y="5916675"/>
                  <a:pt x="1964507" y="5919967"/>
                </a:cubicBezTo>
                <a:cubicBezTo>
                  <a:pt x="1786641" y="5923259"/>
                  <a:pt x="1589076" y="5930362"/>
                  <a:pt x="1476862" y="5919967"/>
                </a:cubicBezTo>
                <a:cubicBezTo>
                  <a:pt x="1364648" y="5909572"/>
                  <a:pt x="901457" y="5935050"/>
                  <a:pt x="542210" y="5919967"/>
                </a:cubicBezTo>
                <a:cubicBezTo>
                  <a:pt x="215174" y="5923274"/>
                  <a:pt x="12223" y="5690049"/>
                  <a:pt x="0" y="5377757"/>
                </a:cubicBezTo>
                <a:cubicBezTo>
                  <a:pt x="11743" y="5185632"/>
                  <a:pt x="21451" y="5071660"/>
                  <a:pt x="0" y="4832031"/>
                </a:cubicBezTo>
                <a:cubicBezTo>
                  <a:pt x="-21451" y="4592402"/>
                  <a:pt x="-34142" y="4411811"/>
                  <a:pt x="0" y="4141239"/>
                </a:cubicBezTo>
                <a:cubicBezTo>
                  <a:pt x="34142" y="3870667"/>
                  <a:pt x="13140" y="3517683"/>
                  <a:pt x="0" y="3353735"/>
                </a:cubicBezTo>
                <a:cubicBezTo>
                  <a:pt x="-13140" y="3189787"/>
                  <a:pt x="-1903" y="2938935"/>
                  <a:pt x="0" y="2614587"/>
                </a:cubicBezTo>
                <a:cubicBezTo>
                  <a:pt x="1903" y="2290239"/>
                  <a:pt x="-10835" y="2174973"/>
                  <a:pt x="0" y="1972150"/>
                </a:cubicBezTo>
                <a:cubicBezTo>
                  <a:pt x="10835" y="1769327"/>
                  <a:pt x="-13499" y="1426463"/>
                  <a:pt x="0" y="1233002"/>
                </a:cubicBezTo>
                <a:cubicBezTo>
                  <a:pt x="13499" y="1039541"/>
                  <a:pt x="-20148" y="835807"/>
                  <a:pt x="0" y="542210"/>
                </a:cubicBezTo>
                <a:close/>
              </a:path>
            </a:pathLst>
          </a:custGeom>
          <a:solidFill>
            <a:schemeClr val="bg1"/>
          </a:solidFill>
          <a:ln w="38100">
            <a:solidFill>
              <a:srgbClr val="548235"/>
            </a:solidFill>
            <a:extLst>
              <a:ext uri="{C807C97D-BFC1-408E-A445-0C87EB9F89A2}">
                <ask:lineSketchStyleProps xmlns:ask="http://schemas.microsoft.com/office/drawing/2018/sketchyshapes" sd="1219033472">
                  <a:prstGeom prst="roundRect">
                    <a:avLst>
                      <a:gd name="adj" fmla="val 915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54DF5A60-DFF3-484B-9D5C-9DA02DACF64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8420099" y="5397228"/>
            <a:ext cx="3771895" cy="1460771"/>
          </a:xfrm>
          <a:prstGeom prst="rect">
            <a:avLst/>
          </a:prstGeom>
        </p:spPr>
      </p:pic>
      <p:sp>
        <p:nvSpPr>
          <p:cNvPr id="3" name="矩形 2">
            <a:extLst>
              <a:ext uri="{FF2B5EF4-FFF2-40B4-BE49-F238E27FC236}">
                <a16:creationId xmlns:a16="http://schemas.microsoft.com/office/drawing/2014/main" id="{532FC6E5-ABE8-492B-9E82-E0FCB4A1A297}"/>
              </a:ext>
            </a:extLst>
          </p:cNvPr>
          <p:cNvSpPr/>
          <p:nvPr userDrawn="1"/>
        </p:nvSpPr>
        <p:spPr>
          <a:xfrm>
            <a:off x="-101600" y="0"/>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2689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3"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两栏内容">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40D70B58-1F01-4E1C-853E-4E148A4BFA28}"/>
              </a:ext>
            </a:extLst>
          </p:cNvPr>
          <p:cNvSpPr/>
          <p:nvPr userDrawn="1"/>
        </p:nvSpPr>
        <p:spPr>
          <a:xfrm>
            <a:off x="11957050" y="-1"/>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a:extLst>
              <a:ext uri="{FF2B5EF4-FFF2-40B4-BE49-F238E27FC236}">
                <a16:creationId xmlns:a16="http://schemas.microsoft.com/office/drawing/2014/main" id="{333FB12A-5B2B-4D62-AF01-A8A972F1EDC0}"/>
              </a:ext>
            </a:extLst>
          </p:cNvPr>
          <p:cNvSpPr/>
          <p:nvPr userDrawn="1"/>
        </p:nvSpPr>
        <p:spPr>
          <a:xfrm>
            <a:off x="812800" y="469016"/>
            <a:ext cx="10566400" cy="5919967"/>
          </a:xfrm>
          <a:custGeom>
            <a:avLst/>
            <a:gdLst>
              <a:gd name="connsiteX0" fmla="*/ 0 w 10566400"/>
              <a:gd name="connsiteY0" fmla="*/ 542210 h 5919967"/>
              <a:gd name="connsiteX1" fmla="*/ 542210 w 10566400"/>
              <a:gd name="connsiteY1" fmla="*/ 0 h 5919967"/>
              <a:gd name="connsiteX2" fmla="*/ 1314314 w 10566400"/>
              <a:gd name="connsiteY2" fmla="*/ 0 h 5919967"/>
              <a:gd name="connsiteX3" fmla="*/ 1991598 w 10566400"/>
              <a:gd name="connsiteY3" fmla="*/ 0 h 5919967"/>
              <a:gd name="connsiteX4" fmla="*/ 2858522 w 10566400"/>
              <a:gd name="connsiteY4" fmla="*/ 0 h 5919967"/>
              <a:gd name="connsiteX5" fmla="*/ 3440987 w 10566400"/>
              <a:gd name="connsiteY5" fmla="*/ 0 h 5919967"/>
              <a:gd name="connsiteX6" fmla="*/ 3928631 w 10566400"/>
              <a:gd name="connsiteY6" fmla="*/ 0 h 5919967"/>
              <a:gd name="connsiteX7" fmla="*/ 4605916 w 10566400"/>
              <a:gd name="connsiteY7" fmla="*/ 0 h 5919967"/>
              <a:gd name="connsiteX8" fmla="*/ 5378020 w 10566400"/>
              <a:gd name="connsiteY8" fmla="*/ 0 h 5919967"/>
              <a:gd name="connsiteX9" fmla="*/ 6244944 w 10566400"/>
              <a:gd name="connsiteY9" fmla="*/ 0 h 5919967"/>
              <a:gd name="connsiteX10" fmla="*/ 7017048 w 10566400"/>
              <a:gd name="connsiteY10" fmla="*/ 0 h 5919967"/>
              <a:gd name="connsiteX11" fmla="*/ 7883972 w 10566400"/>
              <a:gd name="connsiteY11" fmla="*/ 0 h 5919967"/>
              <a:gd name="connsiteX12" fmla="*/ 8656076 w 10566400"/>
              <a:gd name="connsiteY12" fmla="*/ 0 h 5919967"/>
              <a:gd name="connsiteX13" fmla="*/ 9143720 w 10566400"/>
              <a:gd name="connsiteY13" fmla="*/ 0 h 5919967"/>
              <a:gd name="connsiteX14" fmla="*/ 10024190 w 10566400"/>
              <a:gd name="connsiteY14" fmla="*/ 0 h 5919967"/>
              <a:gd name="connsiteX15" fmla="*/ 10566400 w 10566400"/>
              <a:gd name="connsiteY15" fmla="*/ 542210 h 5919967"/>
              <a:gd name="connsiteX16" fmla="*/ 10566400 w 10566400"/>
              <a:gd name="connsiteY16" fmla="*/ 1281358 h 5919967"/>
              <a:gd name="connsiteX17" fmla="*/ 10566400 w 10566400"/>
              <a:gd name="connsiteY17" fmla="*/ 1875439 h 5919967"/>
              <a:gd name="connsiteX18" fmla="*/ 10566400 w 10566400"/>
              <a:gd name="connsiteY18" fmla="*/ 2469521 h 5919967"/>
              <a:gd name="connsiteX19" fmla="*/ 10566400 w 10566400"/>
              <a:gd name="connsiteY19" fmla="*/ 3160313 h 5919967"/>
              <a:gd name="connsiteX20" fmla="*/ 10566400 w 10566400"/>
              <a:gd name="connsiteY20" fmla="*/ 3851106 h 5919967"/>
              <a:gd name="connsiteX21" fmla="*/ 10566400 w 10566400"/>
              <a:gd name="connsiteY21" fmla="*/ 4493543 h 5919967"/>
              <a:gd name="connsiteX22" fmla="*/ 10566400 w 10566400"/>
              <a:gd name="connsiteY22" fmla="*/ 5377757 h 5919967"/>
              <a:gd name="connsiteX23" fmla="*/ 10024190 w 10566400"/>
              <a:gd name="connsiteY23" fmla="*/ 5919967 h 5919967"/>
              <a:gd name="connsiteX24" fmla="*/ 9631365 w 10566400"/>
              <a:gd name="connsiteY24" fmla="*/ 5919967 h 5919967"/>
              <a:gd name="connsiteX25" fmla="*/ 8859261 w 10566400"/>
              <a:gd name="connsiteY25" fmla="*/ 5919967 h 5919967"/>
              <a:gd name="connsiteX26" fmla="*/ 7992337 w 10566400"/>
              <a:gd name="connsiteY26" fmla="*/ 5919967 h 5919967"/>
              <a:gd name="connsiteX27" fmla="*/ 7599512 w 10566400"/>
              <a:gd name="connsiteY27" fmla="*/ 5919967 h 5919967"/>
              <a:gd name="connsiteX28" fmla="*/ 6732588 w 10566400"/>
              <a:gd name="connsiteY28" fmla="*/ 5919967 h 5919967"/>
              <a:gd name="connsiteX29" fmla="*/ 5865664 w 10566400"/>
              <a:gd name="connsiteY29" fmla="*/ 5919967 h 5919967"/>
              <a:gd name="connsiteX30" fmla="*/ 5472840 w 10566400"/>
              <a:gd name="connsiteY30" fmla="*/ 5919967 h 5919967"/>
              <a:gd name="connsiteX31" fmla="*/ 4795555 w 10566400"/>
              <a:gd name="connsiteY31" fmla="*/ 5919967 h 5919967"/>
              <a:gd name="connsiteX32" fmla="*/ 4213091 w 10566400"/>
              <a:gd name="connsiteY32" fmla="*/ 5919967 h 5919967"/>
              <a:gd name="connsiteX33" fmla="*/ 3630626 w 10566400"/>
              <a:gd name="connsiteY33" fmla="*/ 5919967 h 5919967"/>
              <a:gd name="connsiteX34" fmla="*/ 3048162 w 10566400"/>
              <a:gd name="connsiteY34" fmla="*/ 5919967 h 5919967"/>
              <a:gd name="connsiteX35" fmla="*/ 2655337 w 10566400"/>
              <a:gd name="connsiteY35" fmla="*/ 5919967 h 5919967"/>
              <a:gd name="connsiteX36" fmla="*/ 1788413 w 10566400"/>
              <a:gd name="connsiteY36" fmla="*/ 5919967 h 5919967"/>
              <a:gd name="connsiteX37" fmla="*/ 542210 w 10566400"/>
              <a:gd name="connsiteY37" fmla="*/ 5919967 h 5919967"/>
              <a:gd name="connsiteX38" fmla="*/ 0 w 10566400"/>
              <a:gd name="connsiteY38" fmla="*/ 5377757 h 5919967"/>
              <a:gd name="connsiteX39" fmla="*/ 0 w 10566400"/>
              <a:gd name="connsiteY39" fmla="*/ 4638609 h 5919967"/>
              <a:gd name="connsiteX40" fmla="*/ 0 w 10566400"/>
              <a:gd name="connsiteY40" fmla="*/ 3899461 h 5919967"/>
              <a:gd name="connsiteX41" fmla="*/ 0 w 10566400"/>
              <a:gd name="connsiteY41" fmla="*/ 3257024 h 5919967"/>
              <a:gd name="connsiteX42" fmla="*/ 0 w 10566400"/>
              <a:gd name="connsiteY42" fmla="*/ 2662943 h 5919967"/>
              <a:gd name="connsiteX43" fmla="*/ 0 w 10566400"/>
              <a:gd name="connsiteY43" fmla="*/ 2068861 h 5919967"/>
              <a:gd name="connsiteX44" fmla="*/ 0 w 10566400"/>
              <a:gd name="connsiteY44" fmla="*/ 1329713 h 5919967"/>
              <a:gd name="connsiteX45" fmla="*/ 0 w 10566400"/>
              <a:gd name="connsiteY45" fmla="*/ 542210 h 59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66400" h="5919967" fill="none" extrusionOk="0">
                <a:moveTo>
                  <a:pt x="0" y="542210"/>
                </a:moveTo>
                <a:cubicBezTo>
                  <a:pt x="5877" y="183351"/>
                  <a:pt x="263393" y="-61008"/>
                  <a:pt x="542210" y="0"/>
                </a:cubicBezTo>
                <a:cubicBezTo>
                  <a:pt x="762382" y="-4513"/>
                  <a:pt x="1139843" y="32976"/>
                  <a:pt x="1314314" y="0"/>
                </a:cubicBezTo>
                <a:cubicBezTo>
                  <a:pt x="1488785" y="-32976"/>
                  <a:pt x="1849582" y="-5902"/>
                  <a:pt x="1991598" y="0"/>
                </a:cubicBezTo>
                <a:cubicBezTo>
                  <a:pt x="2133614" y="5902"/>
                  <a:pt x="2574878" y="-13122"/>
                  <a:pt x="2858522" y="0"/>
                </a:cubicBezTo>
                <a:cubicBezTo>
                  <a:pt x="3142166" y="13122"/>
                  <a:pt x="3246519" y="9509"/>
                  <a:pt x="3440987" y="0"/>
                </a:cubicBezTo>
                <a:cubicBezTo>
                  <a:pt x="3635455" y="-9509"/>
                  <a:pt x="3690032" y="23758"/>
                  <a:pt x="3928631" y="0"/>
                </a:cubicBezTo>
                <a:cubicBezTo>
                  <a:pt x="4167230" y="-23758"/>
                  <a:pt x="4360532" y="27184"/>
                  <a:pt x="4605916" y="0"/>
                </a:cubicBezTo>
                <a:cubicBezTo>
                  <a:pt x="4851300" y="-27184"/>
                  <a:pt x="5073927" y="-9508"/>
                  <a:pt x="5378020" y="0"/>
                </a:cubicBezTo>
                <a:cubicBezTo>
                  <a:pt x="5682113" y="9508"/>
                  <a:pt x="5995919" y="-43285"/>
                  <a:pt x="6244944" y="0"/>
                </a:cubicBezTo>
                <a:cubicBezTo>
                  <a:pt x="6493969" y="43285"/>
                  <a:pt x="6826138" y="-28751"/>
                  <a:pt x="7017048" y="0"/>
                </a:cubicBezTo>
                <a:cubicBezTo>
                  <a:pt x="7207958" y="28751"/>
                  <a:pt x="7525610" y="-19518"/>
                  <a:pt x="7883972" y="0"/>
                </a:cubicBezTo>
                <a:cubicBezTo>
                  <a:pt x="8242334" y="19518"/>
                  <a:pt x="8414759" y="15604"/>
                  <a:pt x="8656076" y="0"/>
                </a:cubicBezTo>
                <a:cubicBezTo>
                  <a:pt x="8897393" y="-15604"/>
                  <a:pt x="8950799" y="-7599"/>
                  <a:pt x="9143720" y="0"/>
                </a:cubicBezTo>
                <a:cubicBezTo>
                  <a:pt x="9336641" y="7599"/>
                  <a:pt x="9699772" y="-14769"/>
                  <a:pt x="10024190" y="0"/>
                </a:cubicBezTo>
                <a:cubicBezTo>
                  <a:pt x="10381194" y="8865"/>
                  <a:pt x="10591827" y="281767"/>
                  <a:pt x="10566400" y="542210"/>
                </a:cubicBezTo>
                <a:cubicBezTo>
                  <a:pt x="10602975" y="761869"/>
                  <a:pt x="10590662" y="918880"/>
                  <a:pt x="10566400" y="1281358"/>
                </a:cubicBezTo>
                <a:cubicBezTo>
                  <a:pt x="10542138" y="1643836"/>
                  <a:pt x="10580004" y="1670174"/>
                  <a:pt x="10566400" y="1875439"/>
                </a:cubicBezTo>
                <a:cubicBezTo>
                  <a:pt x="10552796" y="2080704"/>
                  <a:pt x="10568875" y="2243510"/>
                  <a:pt x="10566400" y="2469521"/>
                </a:cubicBezTo>
                <a:cubicBezTo>
                  <a:pt x="10563925" y="2695532"/>
                  <a:pt x="10567856" y="2899569"/>
                  <a:pt x="10566400" y="3160313"/>
                </a:cubicBezTo>
                <a:cubicBezTo>
                  <a:pt x="10564944" y="3421057"/>
                  <a:pt x="10598543" y="3659919"/>
                  <a:pt x="10566400" y="3851106"/>
                </a:cubicBezTo>
                <a:cubicBezTo>
                  <a:pt x="10534257" y="4042293"/>
                  <a:pt x="10594391" y="4329058"/>
                  <a:pt x="10566400" y="4493543"/>
                </a:cubicBezTo>
                <a:cubicBezTo>
                  <a:pt x="10538409" y="4658028"/>
                  <a:pt x="10522237" y="4979350"/>
                  <a:pt x="10566400" y="5377757"/>
                </a:cubicBezTo>
                <a:cubicBezTo>
                  <a:pt x="10546049" y="5679446"/>
                  <a:pt x="10335373" y="5934261"/>
                  <a:pt x="10024190" y="5919967"/>
                </a:cubicBezTo>
                <a:cubicBezTo>
                  <a:pt x="9887317" y="5904555"/>
                  <a:pt x="9772395" y="5920481"/>
                  <a:pt x="9631365" y="5919967"/>
                </a:cubicBezTo>
                <a:cubicBezTo>
                  <a:pt x="9490336" y="5919453"/>
                  <a:pt x="9019984" y="5905387"/>
                  <a:pt x="8859261" y="5919967"/>
                </a:cubicBezTo>
                <a:cubicBezTo>
                  <a:pt x="8698538" y="5934547"/>
                  <a:pt x="8328637" y="5917400"/>
                  <a:pt x="7992337" y="5919967"/>
                </a:cubicBezTo>
                <a:cubicBezTo>
                  <a:pt x="7656037" y="5922534"/>
                  <a:pt x="7776219" y="5907544"/>
                  <a:pt x="7599512" y="5919967"/>
                </a:cubicBezTo>
                <a:cubicBezTo>
                  <a:pt x="7422805" y="5932390"/>
                  <a:pt x="6933074" y="5949185"/>
                  <a:pt x="6732588" y="5919967"/>
                </a:cubicBezTo>
                <a:cubicBezTo>
                  <a:pt x="6532102" y="5890749"/>
                  <a:pt x="6092912" y="5937003"/>
                  <a:pt x="5865664" y="5919967"/>
                </a:cubicBezTo>
                <a:cubicBezTo>
                  <a:pt x="5638416" y="5902931"/>
                  <a:pt x="5564696" y="5926658"/>
                  <a:pt x="5472840" y="5919967"/>
                </a:cubicBezTo>
                <a:cubicBezTo>
                  <a:pt x="5380984" y="5913276"/>
                  <a:pt x="5083006" y="5914414"/>
                  <a:pt x="4795555" y="5919967"/>
                </a:cubicBezTo>
                <a:cubicBezTo>
                  <a:pt x="4508105" y="5925520"/>
                  <a:pt x="4334855" y="5947219"/>
                  <a:pt x="4213091" y="5919967"/>
                </a:cubicBezTo>
                <a:cubicBezTo>
                  <a:pt x="4091327" y="5892715"/>
                  <a:pt x="3790736" y="5933365"/>
                  <a:pt x="3630626" y="5919967"/>
                </a:cubicBezTo>
                <a:cubicBezTo>
                  <a:pt x="3470517" y="5906569"/>
                  <a:pt x="3217318" y="5912433"/>
                  <a:pt x="3048162" y="5919967"/>
                </a:cubicBezTo>
                <a:cubicBezTo>
                  <a:pt x="2879006" y="5927501"/>
                  <a:pt x="2783049" y="5910511"/>
                  <a:pt x="2655337" y="5919967"/>
                </a:cubicBezTo>
                <a:cubicBezTo>
                  <a:pt x="2527626" y="5929423"/>
                  <a:pt x="2140298" y="5913174"/>
                  <a:pt x="1788413" y="5919967"/>
                </a:cubicBezTo>
                <a:cubicBezTo>
                  <a:pt x="1436528" y="5926760"/>
                  <a:pt x="1153906" y="5892479"/>
                  <a:pt x="542210" y="5919967"/>
                </a:cubicBezTo>
                <a:cubicBezTo>
                  <a:pt x="186717" y="5906549"/>
                  <a:pt x="-1152" y="5645854"/>
                  <a:pt x="0" y="5377757"/>
                </a:cubicBezTo>
                <a:cubicBezTo>
                  <a:pt x="26454" y="5013007"/>
                  <a:pt x="36546" y="4845929"/>
                  <a:pt x="0" y="4638609"/>
                </a:cubicBezTo>
                <a:cubicBezTo>
                  <a:pt x="-36546" y="4431289"/>
                  <a:pt x="-20275" y="4166011"/>
                  <a:pt x="0" y="3899461"/>
                </a:cubicBezTo>
                <a:cubicBezTo>
                  <a:pt x="20275" y="3632911"/>
                  <a:pt x="12819" y="3439338"/>
                  <a:pt x="0" y="3257024"/>
                </a:cubicBezTo>
                <a:cubicBezTo>
                  <a:pt x="-12819" y="3074710"/>
                  <a:pt x="14978" y="2951469"/>
                  <a:pt x="0" y="2662943"/>
                </a:cubicBezTo>
                <a:cubicBezTo>
                  <a:pt x="-14978" y="2374417"/>
                  <a:pt x="-17651" y="2211180"/>
                  <a:pt x="0" y="2068861"/>
                </a:cubicBezTo>
                <a:cubicBezTo>
                  <a:pt x="17651" y="1926542"/>
                  <a:pt x="-5267" y="1572067"/>
                  <a:pt x="0" y="1329713"/>
                </a:cubicBezTo>
                <a:cubicBezTo>
                  <a:pt x="5267" y="1087359"/>
                  <a:pt x="-26183" y="787105"/>
                  <a:pt x="0" y="542210"/>
                </a:cubicBezTo>
                <a:close/>
              </a:path>
              <a:path w="10566400" h="5919967" stroke="0" extrusionOk="0">
                <a:moveTo>
                  <a:pt x="0" y="542210"/>
                </a:moveTo>
                <a:cubicBezTo>
                  <a:pt x="-11501" y="235662"/>
                  <a:pt x="196172" y="17484"/>
                  <a:pt x="542210" y="0"/>
                </a:cubicBezTo>
                <a:cubicBezTo>
                  <a:pt x="922107" y="-36596"/>
                  <a:pt x="1186992" y="-5543"/>
                  <a:pt x="1409134" y="0"/>
                </a:cubicBezTo>
                <a:cubicBezTo>
                  <a:pt x="1631276" y="5543"/>
                  <a:pt x="1808181" y="-4423"/>
                  <a:pt x="1991598" y="0"/>
                </a:cubicBezTo>
                <a:cubicBezTo>
                  <a:pt x="2175015" y="4423"/>
                  <a:pt x="2245735" y="-18966"/>
                  <a:pt x="2479243" y="0"/>
                </a:cubicBezTo>
                <a:cubicBezTo>
                  <a:pt x="2712751" y="18966"/>
                  <a:pt x="2978288" y="-37449"/>
                  <a:pt x="3251347" y="0"/>
                </a:cubicBezTo>
                <a:cubicBezTo>
                  <a:pt x="3524406" y="37449"/>
                  <a:pt x="3670174" y="4209"/>
                  <a:pt x="3833812" y="0"/>
                </a:cubicBezTo>
                <a:cubicBezTo>
                  <a:pt x="3997450" y="-4209"/>
                  <a:pt x="4452492" y="-4120"/>
                  <a:pt x="4700736" y="0"/>
                </a:cubicBezTo>
                <a:cubicBezTo>
                  <a:pt x="4948980" y="4120"/>
                  <a:pt x="5064062" y="-15308"/>
                  <a:pt x="5188380" y="0"/>
                </a:cubicBezTo>
                <a:cubicBezTo>
                  <a:pt x="5312698" y="15308"/>
                  <a:pt x="5792552" y="-9446"/>
                  <a:pt x="6055304" y="0"/>
                </a:cubicBezTo>
                <a:cubicBezTo>
                  <a:pt x="6318056" y="9446"/>
                  <a:pt x="6260530" y="-2174"/>
                  <a:pt x="6448129" y="0"/>
                </a:cubicBezTo>
                <a:cubicBezTo>
                  <a:pt x="6635728" y="2174"/>
                  <a:pt x="6978467" y="30178"/>
                  <a:pt x="7125413" y="0"/>
                </a:cubicBezTo>
                <a:cubicBezTo>
                  <a:pt x="7272359" y="-30178"/>
                  <a:pt x="7505659" y="-26267"/>
                  <a:pt x="7802698" y="0"/>
                </a:cubicBezTo>
                <a:cubicBezTo>
                  <a:pt x="8099738" y="26267"/>
                  <a:pt x="8154896" y="-13046"/>
                  <a:pt x="8385162" y="0"/>
                </a:cubicBezTo>
                <a:cubicBezTo>
                  <a:pt x="8615428" y="13046"/>
                  <a:pt x="9062164" y="29428"/>
                  <a:pt x="9252086" y="0"/>
                </a:cubicBezTo>
                <a:cubicBezTo>
                  <a:pt x="9442008" y="-29428"/>
                  <a:pt x="9689142" y="-27378"/>
                  <a:pt x="10024190" y="0"/>
                </a:cubicBezTo>
                <a:cubicBezTo>
                  <a:pt x="10314160" y="1557"/>
                  <a:pt x="10514659" y="207055"/>
                  <a:pt x="10566400" y="542210"/>
                </a:cubicBezTo>
                <a:cubicBezTo>
                  <a:pt x="10560242" y="786892"/>
                  <a:pt x="10591327" y="988945"/>
                  <a:pt x="10566400" y="1281358"/>
                </a:cubicBezTo>
                <a:cubicBezTo>
                  <a:pt x="10541473" y="1573771"/>
                  <a:pt x="10543967" y="1653050"/>
                  <a:pt x="10566400" y="1972150"/>
                </a:cubicBezTo>
                <a:cubicBezTo>
                  <a:pt x="10588833" y="2291250"/>
                  <a:pt x="10589551" y="2298726"/>
                  <a:pt x="10566400" y="2517876"/>
                </a:cubicBezTo>
                <a:cubicBezTo>
                  <a:pt x="10543249" y="2737026"/>
                  <a:pt x="10556199" y="2860110"/>
                  <a:pt x="10566400" y="3111958"/>
                </a:cubicBezTo>
                <a:cubicBezTo>
                  <a:pt x="10576601" y="3363806"/>
                  <a:pt x="10537373" y="3642267"/>
                  <a:pt x="10566400" y="3899461"/>
                </a:cubicBezTo>
                <a:cubicBezTo>
                  <a:pt x="10595427" y="4156655"/>
                  <a:pt x="10567552" y="4400339"/>
                  <a:pt x="10566400" y="4590254"/>
                </a:cubicBezTo>
                <a:cubicBezTo>
                  <a:pt x="10565248" y="4780169"/>
                  <a:pt x="10605547" y="5052881"/>
                  <a:pt x="10566400" y="5377757"/>
                </a:cubicBezTo>
                <a:cubicBezTo>
                  <a:pt x="10563854" y="5608549"/>
                  <a:pt x="10374159" y="5930500"/>
                  <a:pt x="10024190" y="5919967"/>
                </a:cubicBezTo>
                <a:cubicBezTo>
                  <a:pt x="9738761" y="5925573"/>
                  <a:pt x="9651923" y="5901898"/>
                  <a:pt x="9346906" y="5919967"/>
                </a:cubicBezTo>
                <a:cubicBezTo>
                  <a:pt x="9041889" y="5938036"/>
                  <a:pt x="8944530" y="5896518"/>
                  <a:pt x="8669621" y="5919967"/>
                </a:cubicBezTo>
                <a:cubicBezTo>
                  <a:pt x="8394712" y="5943416"/>
                  <a:pt x="8339134" y="5942696"/>
                  <a:pt x="8181977" y="5919967"/>
                </a:cubicBezTo>
                <a:cubicBezTo>
                  <a:pt x="8024820" y="5897238"/>
                  <a:pt x="7576866" y="5907620"/>
                  <a:pt x="7409873" y="5919967"/>
                </a:cubicBezTo>
                <a:cubicBezTo>
                  <a:pt x="7242880" y="5932314"/>
                  <a:pt x="7084664" y="5912848"/>
                  <a:pt x="6922228" y="5919967"/>
                </a:cubicBezTo>
                <a:cubicBezTo>
                  <a:pt x="6759792" y="5927086"/>
                  <a:pt x="6447193" y="5919849"/>
                  <a:pt x="6150124" y="5919967"/>
                </a:cubicBezTo>
                <a:cubicBezTo>
                  <a:pt x="5853055" y="5920085"/>
                  <a:pt x="5892888" y="5928495"/>
                  <a:pt x="5757299" y="5919967"/>
                </a:cubicBezTo>
                <a:cubicBezTo>
                  <a:pt x="5621711" y="5911439"/>
                  <a:pt x="5346333" y="5951062"/>
                  <a:pt x="4985195" y="5919967"/>
                </a:cubicBezTo>
                <a:cubicBezTo>
                  <a:pt x="4624057" y="5888872"/>
                  <a:pt x="4679236" y="5933501"/>
                  <a:pt x="4497550" y="5919967"/>
                </a:cubicBezTo>
                <a:cubicBezTo>
                  <a:pt x="4315865" y="5906433"/>
                  <a:pt x="4211669" y="5924876"/>
                  <a:pt x="4104725" y="5919967"/>
                </a:cubicBezTo>
                <a:cubicBezTo>
                  <a:pt x="3997782" y="5915058"/>
                  <a:pt x="3728808" y="5918469"/>
                  <a:pt x="3617081" y="5919967"/>
                </a:cubicBezTo>
                <a:cubicBezTo>
                  <a:pt x="3505354" y="5921465"/>
                  <a:pt x="3083886" y="5941789"/>
                  <a:pt x="2844977" y="5919967"/>
                </a:cubicBezTo>
                <a:cubicBezTo>
                  <a:pt x="2606068" y="5898145"/>
                  <a:pt x="2485237" y="5901963"/>
                  <a:pt x="2357332" y="5919967"/>
                </a:cubicBezTo>
                <a:cubicBezTo>
                  <a:pt x="2229428" y="5937971"/>
                  <a:pt x="2142373" y="5916675"/>
                  <a:pt x="1964507" y="5919967"/>
                </a:cubicBezTo>
                <a:cubicBezTo>
                  <a:pt x="1786641" y="5923259"/>
                  <a:pt x="1589076" y="5930362"/>
                  <a:pt x="1476862" y="5919967"/>
                </a:cubicBezTo>
                <a:cubicBezTo>
                  <a:pt x="1364648" y="5909572"/>
                  <a:pt x="901457" y="5935050"/>
                  <a:pt x="542210" y="5919967"/>
                </a:cubicBezTo>
                <a:cubicBezTo>
                  <a:pt x="215174" y="5923274"/>
                  <a:pt x="12223" y="5690049"/>
                  <a:pt x="0" y="5377757"/>
                </a:cubicBezTo>
                <a:cubicBezTo>
                  <a:pt x="11743" y="5185632"/>
                  <a:pt x="21451" y="5071660"/>
                  <a:pt x="0" y="4832031"/>
                </a:cubicBezTo>
                <a:cubicBezTo>
                  <a:pt x="-21451" y="4592402"/>
                  <a:pt x="-34142" y="4411811"/>
                  <a:pt x="0" y="4141239"/>
                </a:cubicBezTo>
                <a:cubicBezTo>
                  <a:pt x="34142" y="3870667"/>
                  <a:pt x="13140" y="3517683"/>
                  <a:pt x="0" y="3353735"/>
                </a:cubicBezTo>
                <a:cubicBezTo>
                  <a:pt x="-13140" y="3189787"/>
                  <a:pt x="-1903" y="2938935"/>
                  <a:pt x="0" y="2614587"/>
                </a:cubicBezTo>
                <a:cubicBezTo>
                  <a:pt x="1903" y="2290239"/>
                  <a:pt x="-10835" y="2174973"/>
                  <a:pt x="0" y="1972150"/>
                </a:cubicBezTo>
                <a:cubicBezTo>
                  <a:pt x="10835" y="1769327"/>
                  <a:pt x="-13499" y="1426463"/>
                  <a:pt x="0" y="1233002"/>
                </a:cubicBezTo>
                <a:cubicBezTo>
                  <a:pt x="13499" y="1039541"/>
                  <a:pt x="-20148" y="835807"/>
                  <a:pt x="0" y="542210"/>
                </a:cubicBezTo>
                <a:close/>
              </a:path>
            </a:pathLst>
          </a:custGeom>
          <a:solidFill>
            <a:schemeClr val="bg1"/>
          </a:solidFill>
          <a:ln w="38100">
            <a:solidFill>
              <a:srgbClr val="548235"/>
            </a:solidFill>
            <a:extLst>
              <a:ext uri="{C807C97D-BFC1-408E-A445-0C87EB9F89A2}">
                <ask:lineSketchStyleProps xmlns:ask="http://schemas.microsoft.com/office/drawing/2018/sketchyshapes" sd="1219033472">
                  <a:prstGeom prst="roundRect">
                    <a:avLst>
                      <a:gd name="adj" fmla="val 915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54DF5A60-DFF3-484B-9D5C-9DA02DACF64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8420099" y="5397228"/>
            <a:ext cx="3771895" cy="1460771"/>
          </a:xfrm>
          <a:prstGeom prst="rect">
            <a:avLst/>
          </a:prstGeom>
        </p:spPr>
      </p:pic>
      <p:sp>
        <p:nvSpPr>
          <p:cNvPr id="3" name="矩形 2">
            <a:extLst>
              <a:ext uri="{FF2B5EF4-FFF2-40B4-BE49-F238E27FC236}">
                <a16:creationId xmlns:a16="http://schemas.microsoft.com/office/drawing/2014/main" id="{532FC6E5-ABE8-492B-9E82-E0FCB4A1A297}"/>
              </a:ext>
            </a:extLst>
          </p:cNvPr>
          <p:cNvSpPr/>
          <p:nvPr userDrawn="1"/>
        </p:nvSpPr>
        <p:spPr>
          <a:xfrm>
            <a:off x="-101600" y="0"/>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8442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3"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27" name="组合 26">
            <a:extLst>
              <a:ext uri="{FF2B5EF4-FFF2-40B4-BE49-F238E27FC236}">
                <a16:creationId xmlns:a16="http://schemas.microsoft.com/office/drawing/2014/main" id="{3BCC8040-4AEA-4255-AC88-7401B23B4E65}"/>
              </a:ext>
            </a:extLst>
          </p:cNvPr>
          <p:cNvGrpSpPr/>
          <p:nvPr userDrawn="1"/>
        </p:nvGrpSpPr>
        <p:grpSpPr>
          <a:xfrm>
            <a:off x="2208611" y="1338064"/>
            <a:ext cx="9402361" cy="3264236"/>
            <a:chOff x="2334419" y="1503963"/>
            <a:chExt cx="7774776" cy="3264236"/>
          </a:xfrm>
        </p:grpSpPr>
        <p:sp>
          <p:nvSpPr>
            <p:cNvPr id="28" name="矩形: 圆角 27">
              <a:extLst>
                <a:ext uri="{FF2B5EF4-FFF2-40B4-BE49-F238E27FC236}">
                  <a16:creationId xmlns:a16="http://schemas.microsoft.com/office/drawing/2014/main" id="{E44AAAC7-0090-4C82-B2D4-CFF336713945}"/>
                </a:ext>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9" name="矩形: 圆角 28">
              <a:extLst>
                <a:ext uri="{FF2B5EF4-FFF2-40B4-BE49-F238E27FC236}">
                  <a16:creationId xmlns:a16="http://schemas.microsoft.com/office/drawing/2014/main" id="{C1849D08-F7BB-4318-AF13-11263EC55F4C}"/>
                </a:ext>
              </a:extLst>
            </p:cNvPr>
            <p:cNvSpPr/>
            <p:nvPr userDrawn="1"/>
          </p:nvSpPr>
          <p:spPr>
            <a:xfrm>
              <a:off x="2592140" y="1689252"/>
              <a:ext cx="7259335" cy="2871066"/>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grpSp>
        <p:nvGrpSpPr>
          <p:cNvPr id="30" name="组合 29">
            <a:extLst>
              <a:ext uri="{FF2B5EF4-FFF2-40B4-BE49-F238E27FC236}">
                <a16:creationId xmlns:a16="http://schemas.microsoft.com/office/drawing/2014/main" id="{3169790A-C66F-4EF1-B849-462E3FC144F0}"/>
              </a:ext>
            </a:extLst>
          </p:cNvPr>
          <p:cNvGrpSpPr/>
          <p:nvPr userDrawn="1"/>
        </p:nvGrpSpPr>
        <p:grpSpPr>
          <a:xfrm>
            <a:off x="3877797" y="0"/>
            <a:ext cx="5674655" cy="2028074"/>
            <a:chOff x="3243995" y="165899"/>
            <a:chExt cx="5674655" cy="2028074"/>
          </a:xfrm>
        </p:grpSpPr>
        <p:grpSp>
          <p:nvGrpSpPr>
            <p:cNvPr id="31" name="组合 30">
              <a:extLst>
                <a:ext uri="{FF2B5EF4-FFF2-40B4-BE49-F238E27FC236}">
                  <a16:creationId xmlns:a16="http://schemas.microsoft.com/office/drawing/2014/main" id="{20DA3185-E6EE-4872-8BDF-402CE7561EED}"/>
                </a:ext>
              </a:extLst>
            </p:cNvPr>
            <p:cNvGrpSpPr/>
            <p:nvPr userDrawn="1"/>
          </p:nvGrpSpPr>
          <p:grpSpPr>
            <a:xfrm>
              <a:off x="3243995" y="165899"/>
              <a:ext cx="288000" cy="2028074"/>
              <a:chOff x="3837156" y="371856"/>
              <a:chExt cx="288000" cy="2028074"/>
            </a:xfrm>
          </p:grpSpPr>
          <p:cxnSp>
            <p:nvCxnSpPr>
              <p:cNvPr id="35" name="直接连接符 34">
                <a:extLst>
                  <a:ext uri="{FF2B5EF4-FFF2-40B4-BE49-F238E27FC236}">
                    <a16:creationId xmlns:a16="http://schemas.microsoft.com/office/drawing/2014/main" id="{B7EB20F4-C31B-4F56-86B6-15C6487AB895}"/>
                  </a:ext>
                </a:extLst>
              </p:cNvPr>
              <p:cNvCxnSpPr>
                <a:cxnSpLocks/>
              </p:cNvCxnSpPr>
              <p:nvPr userDrawn="1"/>
            </p:nvCxnSpPr>
            <p:spPr>
              <a:xfrm>
                <a:off x="3981156" y="371856"/>
                <a:ext cx="0" cy="1808636"/>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6" name="椭圆 35">
                <a:extLst>
                  <a:ext uri="{FF2B5EF4-FFF2-40B4-BE49-F238E27FC236}">
                    <a16:creationId xmlns:a16="http://schemas.microsoft.com/office/drawing/2014/main" id="{C7F8B388-9124-415A-92F9-3C4BEB843F1B}"/>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id="{3503E239-B89A-48ED-8F2B-B89C275288A2}"/>
                </a:ext>
              </a:extLst>
            </p:cNvPr>
            <p:cNvGrpSpPr/>
            <p:nvPr userDrawn="1"/>
          </p:nvGrpSpPr>
          <p:grpSpPr>
            <a:xfrm>
              <a:off x="8630650" y="165899"/>
              <a:ext cx="288000" cy="2016511"/>
              <a:chOff x="3837156" y="383419"/>
              <a:chExt cx="288000" cy="2016511"/>
            </a:xfrm>
          </p:grpSpPr>
          <p:cxnSp>
            <p:nvCxnSpPr>
              <p:cNvPr id="33" name="直接连接符 32">
                <a:extLst>
                  <a:ext uri="{FF2B5EF4-FFF2-40B4-BE49-F238E27FC236}">
                    <a16:creationId xmlns:a16="http://schemas.microsoft.com/office/drawing/2014/main" id="{169B10AF-7369-48E0-9EF5-A8DE103951F3}"/>
                  </a:ext>
                </a:extLst>
              </p:cNvPr>
              <p:cNvCxnSpPr>
                <a:cxnSpLocks/>
              </p:cNvCxnSpPr>
              <p:nvPr userDrawn="1"/>
            </p:nvCxnSpPr>
            <p:spPr>
              <a:xfrm>
                <a:off x="3981156" y="383419"/>
                <a:ext cx="0" cy="1797073"/>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4" name="椭圆 33">
                <a:extLst>
                  <a:ext uri="{FF2B5EF4-FFF2-40B4-BE49-F238E27FC236}">
                    <a16:creationId xmlns:a16="http://schemas.microsoft.com/office/drawing/2014/main" id="{77EAC248-248C-4F11-9055-6E20B085489D}"/>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68469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6886D0DD-FBAB-4DE9-B137-91CA0502BE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592815"/>
            <a:ext cx="8271803" cy="3265186"/>
          </a:xfrm>
          <a:prstGeom prst="rect">
            <a:avLst/>
          </a:prstGeom>
        </p:spPr>
      </p:pic>
      <p:grpSp>
        <p:nvGrpSpPr>
          <p:cNvPr id="27" name="组合 26">
            <a:extLst>
              <a:ext uri="{FF2B5EF4-FFF2-40B4-BE49-F238E27FC236}">
                <a16:creationId xmlns:a16="http://schemas.microsoft.com/office/drawing/2014/main" id="{3BCC8040-4AEA-4255-AC88-7401B23B4E65}"/>
              </a:ext>
            </a:extLst>
          </p:cNvPr>
          <p:cNvGrpSpPr/>
          <p:nvPr userDrawn="1"/>
        </p:nvGrpSpPr>
        <p:grpSpPr>
          <a:xfrm>
            <a:off x="2208612" y="1338064"/>
            <a:ext cx="7774776" cy="3264236"/>
            <a:chOff x="2334419" y="1503963"/>
            <a:chExt cx="7774776" cy="3264236"/>
          </a:xfrm>
        </p:grpSpPr>
        <p:sp>
          <p:nvSpPr>
            <p:cNvPr id="28" name="矩形: 圆角 27">
              <a:extLst>
                <a:ext uri="{FF2B5EF4-FFF2-40B4-BE49-F238E27FC236}">
                  <a16:creationId xmlns:a16="http://schemas.microsoft.com/office/drawing/2014/main" id="{E44AAAC7-0090-4C82-B2D4-CFF336713945}"/>
                </a:ext>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9" name="矩形: 圆角 28">
              <a:extLst>
                <a:ext uri="{FF2B5EF4-FFF2-40B4-BE49-F238E27FC236}">
                  <a16:creationId xmlns:a16="http://schemas.microsoft.com/office/drawing/2014/main" id="{C1849D08-F7BB-4318-AF13-11263EC55F4C}"/>
                </a:ext>
              </a:extLst>
            </p:cNvPr>
            <p:cNvSpPr/>
            <p:nvPr userDrawn="1"/>
          </p:nvSpPr>
          <p:spPr>
            <a:xfrm>
              <a:off x="2592140" y="1689252"/>
              <a:ext cx="7259335" cy="2871066"/>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grpSp>
        <p:nvGrpSpPr>
          <p:cNvPr id="30" name="组合 29">
            <a:extLst>
              <a:ext uri="{FF2B5EF4-FFF2-40B4-BE49-F238E27FC236}">
                <a16:creationId xmlns:a16="http://schemas.microsoft.com/office/drawing/2014/main" id="{3169790A-C66F-4EF1-B849-462E3FC144F0}"/>
              </a:ext>
            </a:extLst>
          </p:cNvPr>
          <p:cNvGrpSpPr/>
          <p:nvPr userDrawn="1"/>
        </p:nvGrpSpPr>
        <p:grpSpPr>
          <a:xfrm>
            <a:off x="3258672" y="0"/>
            <a:ext cx="5674655" cy="2028074"/>
            <a:chOff x="3243995" y="165899"/>
            <a:chExt cx="5674655" cy="2028074"/>
          </a:xfrm>
        </p:grpSpPr>
        <p:grpSp>
          <p:nvGrpSpPr>
            <p:cNvPr id="31" name="组合 30">
              <a:extLst>
                <a:ext uri="{FF2B5EF4-FFF2-40B4-BE49-F238E27FC236}">
                  <a16:creationId xmlns:a16="http://schemas.microsoft.com/office/drawing/2014/main" id="{20DA3185-E6EE-4872-8BDF-402CE7561EED}"/>
                </a:ext>
              </a:extLst>
            </p:cNvPr>
            <p:cNvGrpSpPr/>
            <p:nvPr userDrawn="1"/>
          </p:nvGrpSpPr>
          <p:grpSpPr>
            <a:xfrm>
              <a:off x="3243995" y="165899"/>
              <a:ext cx="288000" cy="2028074"/>
              <a:chOff x="3837156" y="371856"/>
              <a:chExt cx="288000" cy="2028074"/>
            </a:xfrm>
          </p:grpSpPr>
          <p:cxnSp>
            <p:nvCxnSpPr>
              <p:cNvPr id="35" name="直接连接符 34">
                <a:extLst>
                  <a:ext uri="{FF2B5EF4-FFF2-40B4-BE49-F238E27FC236}">
                    <a16:creationId xmlns:a16="http://schemas.microsoft.com/office/drawing/2014/main" id="{B7EB20F4-C31B-4F56-86B6-15C6487AB895}"/>
                  </a:ext>
                </a:extLst>
              </p:cNvPr>
              <p:cNvCxnSpPr>
                <a:cxnSpLocks/>
              </p:cNvCxnSpPr>
              <p:nvPr userDrawn="1"/>
            </p:nvCxnSpPr>
            <p:spPr>
              <a:xfrm>
                <a:off x="3981156" y="371856"/>
                <a:ext cx="0" cy="1808636"/>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6" name="椭圆 35">
                <a:extLst>
                  <a:ext uri="{FF2B5EF4-FFF2-40B4-BE49-F238E27FC236}">
                    <a16:creationId xmlns:a16="http://schemas.microsoft.com/office/drawing/2014/main" id="{C7F8B388-9124-415A-92F9-3C4BEB843F1B}"/>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id="{3503E239-B89A-48ED-8F2B-B89C275288A2}"/>
                </a:ext>
              </a:extLst>
            </p:cNvPr>
            <p:cNvGrpSpPr/>
            <p:nvPr userDrawn="1"/>
          </p:nvGrpSpPr>
          <p:grpSpPr>
            <a:xfrm>
              <a:off x="8630650" y="165899"/>
              <a:ext cx="288000" cy="2016511"/>
              <a:chOff x="3837156" y="383419"/>
              <a:chExt cx="288000" cy="2016511"/>
            </a:xfrm>
          </p:grpSpPr>
          <p:cxnSp>
            <p:nvCxnSpPr>
              <p:cNvPr id="33" name="直接连接符 32">
                <a:extLst>
                  <a:ext uri="{FF2B5EF4-FFF2-40B4-BE49-F238E27FC236}">
                    <a16:creationId xmlns:a16="http://schemas.microsoft.com/office/drawing/2014/main" id="{169B10AF-7369-48E0-9EF5-A8DE103951F3}"/>
                  </a:ext>
                </a:extLst>
              </p:cNvPr>
              <p:cNvCxnSpPr>
                <a:cxnSpLocks/>
              </p:cNvCxnSpPr>
              <p:nvPr userDrawn="1"/>
            </p:nvCxnSpPr>
            <p:spPr>
              <a:xfrm>
                <a:off x="3981156" y="383419"/>
                <a:ext cx="0" cy="1797073"/>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4" name="椭圆 33">
                <a:extLst>
                  <a:ext uri="{FF2B5EF4-FFF2-40B4-BE49-F238E27FC236}">
                    <a16:creationId xmlns:a16="http://schemas.microsoft.com/office/drawing/2014/main" id="{77EAC248-248C-4F11-9055-6E20B085489D}"/>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187869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4DF5A60-DFF3-484B-9D5C-9DA02DACF64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5489"/>
          <a:stretch/>
        </p:blipFill>
        <p:spPr>
          <a:xfrm flipH="1">
            <a:off x="6457070" y="4718485"/>
            <a:ext cx="5734927" cy="2139515"/>
          </a:xfrm>
          <a:prstGeom prst="rect">
            <a:avLst/>
          </a:prstGeom>
        </p:spPr>
      </p:pic>
    </p:spTree>
    <p:extLst>
      <p:ext uri="{BB962C8B-B14F-4D97-AF65-F5344CB8AC3E}">
        <p14:creationId xmlns:p14="http://schemas.microsoft.com/office/powerpoint/2010/main" val="398777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29F0F-3350-A4D9-21C3-9FBA4B5EAE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E5A37B-7A76-A8C1-7FC5-ADF4BE2E53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210DC2-5536-08C2-29D1-9686EEE3ED81}"/>
              </a:ext>
            </a:extLst>
          </p:cNvPr>
          <p:cNvSpPr>
            <a:spLocks noGrp="1"/>
          </p:cNvSpPr>
          <p:nvPr>
            <p:ph type="dt" sz="half" idx="10"/>
          </p:nvPr>
        </p:nvSpPr>
        <p:spPr/>
        <p:txBody>
          <a:bodyPr/>
          <a:lstStyle/>
          <a:p>
            <a:fld id="{D119E34F-6D4D-44FA-9068-21642AD9CE05}" type="datetimeFigureOut">
              <a:rPr lang="en-US" smtClean="0"/>
              <a:t>3/26/2026</a:t>
            </a:fld>
            <a:endParaRPr lang="en-US"/>
          </a:p>
        </p:txBody>
      </p:sp>
      <p:sp>
        <p:nvSpPr>
          <p:cNvPr id="5" name="Footer Placeholder 4">
            <a:extLst>
              <a:ext uri="{FF2B5EF4-FFF2-40B4-BE49-F238E27FC236}">
                <a16:creationId xmlns:a16="http://schemas.microsoft.com/office/drawing/2014/main" id="{A78025CE-7B72-02CA-C5D8-2F446319BE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99819F-257C-BEE3-5575-A6E53B78A466}"/>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6411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3/26/2026</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667459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6810112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8389-419D-CFD7-0EA8-BDAC21E93F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CEEB8B-A455-7063-C8C5-78CDE7659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AD1B53-4EF8-C817-EB7C-F12EE86BB51F}"/>
              </a:ext>
            </a:extLst>
          </p:cNvPr>
          <p:cNvSpPr>
            <a:spLocks noGrp="1"/>
          </p:cNvSpPr>
          <p:nvPr>
            <p:ph type="dt" sz="half" idx="10"/>
          </p:nvPr>
        </p:nvSpPr>
        <p:spPr/>
        <p:txBody>
          <a:bodyPr/>
          <a:lstStyle/>
          <a:p>
            <a:fld id="{D119E34F-6D4D-44FA-9068-21642AD9CE05}" type="datetimeFigureOut">
              <a:rPr lang="en-US" smtClean="0"/>
              <a:t>3/26/2026</a:t>
            </a:fld>
            <a:endParaRPr lang="en-US"/>
          </a:p>
        </p:txBody>
      </p:sp>
      <p:sp>
        <p:nvSpPr>
          <p:cNvPr id="5" name="Footer Placeholder 4">
            <a:extLst>
              <a:ext uri="{FF2B5EF4-FFF2-40B4-BE49-F238E27FC236}">
                <a16:creationId xmlns:a16="http://schemas.microsoft.com/office/drawing/2014/main" id="{30BB6D7F-D752-BE36-48A6-7325CE4126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4B8613-5AAE-397F-E600-917F91A93265}"/>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837278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9FE94-E4C8-D79F-5800-D83A489B9B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4B0755-05E7-DB18-C903-879674F2E5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C9B542-ACDE-189B-A780-A8A51E7E9C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0A6285-264B-5064-DE39-B8D367FD71AE}"/>
              </a:ext>
            </a:extLst>
          </p:cNvPr>
          <p:cNvSpPr>
            <a:spLocks noGrp="1"/>
          </p:cNvSpPr>
          <p:nvPr>
            <p:ph type="dt" sz="half" idx="10"/>
          </p:nvPr>
        </p:nvSpPr>
        <p:spPr/>
        <p:txBody>
          <a:bodyPr/>
          <a:lstStyle/>
          <a:p>
            <a:fld id="{D119E34F-6D4D-44FA-9068-21642AD9CE05}" type="datetimeFigureOut">
              <a:rPr lang="en-US" smtClean="0"/>
              <a:t>3/26/2026</a:t>
            </a:fld>
            <a:endParaRPr lang="en-US"/>
          </a:p>
        </p:txBody>
      </p:sp>
      <p:sp>
        <p:nvSpPr>
          <p:cNvPr id="6" name="Footer Placeholder 5">
            <a:extLst>
              <a:ext uri="{FF2B5EF4-FFF2-40B4-BE49-F238E27FC236}">
                <a16:creationId xmlns:a16="http://schemas.microsoft.com/office/drawing/2014/main" id="{C88196A1-15F8-1692-5E6C-F5C3DE9CD3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FA671D-112B-4190-F27E-783A656F1814}"/>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237404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4CFDF-1731-2547-7423-5F70CE372D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EEF9B3-92B6-9FE6-4476-0A9D358EEB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26CD8-330C-3B84-6700-20A561C893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037D7-8965-D162-ABF2-0BE28FD6A3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190AE8-8598-00B3-6606-3C3272E9D7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923E9-301B-4891-EF80-7FA1A81B0EAB}"/>
              </a:ext>
            </a:extLst>
          </p:cNvPr>
          <p:cNvSpPr>
            <a:spLocks noGrp="1"/>
          </p:cNvSpPr>
          <p:nvPr>
            <p:ph type="dt" sz="half" idx="10"/>
          </p:nvPr>
        </p:nvSpPr>
        <p:spPr/>
        <p:txBody>
          <a:bodyPr/>
          <a:lstStyle/>
          <a:p>
            <a:fld id="{D119E34F-6D4D-44FA-9068-21642AD9CE05}" type="datetimeFigureOut">
              <a:rPr lang="en-US" smtClean="0"/>
              <a:t>3/26/2026</a:t>
            </a:fld>
            <a:endParaRPr lang="en-US"/>
          </a:p>
        </p:txBody>
      </p:sp>
      <p:sp>
        <p:nvSpPr>
          <p:cNvPr id="8" name="Footer Placeholder 7">
            <a:extLst>
              <a:ext uri="{FF2B5EF4-FFF2-40B4-BE49-F238E27FC236}">
                <a16:creationId xmlns:a16="http://schemas.microsoft.com/office/drawing/2014/main" id="{D1F0FFBB-F561-4F63-50EC-0D28B68C2E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F78335-556E-A74C-6532-71039908C810}"/>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082518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5BAFB-537E-D9E7-0560-6D7B99343E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72A9CB-F162-D6CC-53B6-3D599F372EE2}"/>
              </a:ext>
            </a:extLst>
          </p:cNvPr>
          <p:cNvSpPr>
            <a:spLocks noGrp="1"/>
          </p:cNvSpPr>
          <p:nvPr>
            <p:ph type="dt" sz="half" idx="10"/>
          </p:nvPr>
        </p:nvSpPr>
        <p:spPr/>
        <p:txBody>
          <a:bodyPr/>
          <a:lstStyle/>
          <a:p>
            <a:fld id="{D119E34F-6D4D-44FA-9068-21642AD9CE05}" type="datetimeFigureOut">
              <a:rPr lang="en-US" smtClean="0"/>
              <a:t>3/26/2026</a:t>
            </a:fld>
            <a:endParaRPr lang="en-US"/>
          </a:p>
        </p:txBody>
      </p:sp>
      <p:sp>
        <p:nvSpPr>
          <p:cNvPr id="4" name="Footer Placeholder 3">
            <a:extLst>
              <a:ext uri="{FF2B5EF4-FFF2-40B4-BE49-F238E27FC236}">
                <a16:creationId xmlns:a16="http://schemas.microsoft.com/office/drawing/2014/main" id="{542D7E21-19D0-ABF0-D3AA-1781C99CEA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8406D3-7050-5D01-977D-6B8E357FA3E1}"/>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937890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A0EB6-1794-155E-E26C-7528DB9AB7B4}"/>
              </a:ext>
            </a:extLst>
          </p:cNvPr>
          <p:cNvSpPr>
            <a:spLocks noGrp="1"/>
          </p:cNvSpPr>
          <p:nvPr>
            <p:ph type="dt" sz="half" idx="10"/>
          </p:nvPr>
        </p:nvSpPr>
        <p:spPr/>
        <p:txBody>
          <a:bodyPr/>
          <a:lstStyle/>
          <a:p>
            <a:fld id="{D119E34F-6D4D-44FA-9068-21642AD9CE05}" type="datetimeFigureOut">
              <a:rPr lang="en-US" smtClean="0"/>
              <a:t>3/26/2026</a:t>
            </a:fld>
            <a:endParaRPr lang="en-US"/>
          </a:p>
        </p:txBody>
      </p:sp>
      <p:sp>
        <p:nvSpPr>
          <p:cNvPr id="3" name="Footer Placeholder 2">
            <a:extLst>
              <a:ext uri="{FF2B5EF4-FFF2-40B4-BE49-F238E27FC236}">
                <a16:creationId xmlns:a16="http://schemas.microsoft.com/office/drawing/2014/main" id="{32E1237E-F0B3-14AF-0BFF-CDD08393AA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DE2679-9300-F924-3782-F8600000BA79}"/>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839891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BEA0-E102-B378-63C0-6E8C8A5F5A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32EC0C-C535-60D6-DDE0-A4A04FC0AF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8BACB6-8A96-4476-EDBC-49BB55C561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8E1DE7-C3C1-78A9-1F84-B2CB5C794825}"/>
              </a:ext>
            </a:extLst>
          </p:cNvPr>
          <p:cNvSpPr>
            <a:spLocks noGrp="1"/>
          </p:cNvSpPr>
          <p:nvPr>
            <p:ph type="dt" sz="half" idx="10"/>
          </p:nvPr>
        </p:nvSpPr>
        <p:spPr/>
        <p:txBody>
          <a:bodyPr/>
          <a:lstStyle/>
          <a:p>
            <a:fld id="{D119E34F-6D4D-44FA-9068-21642AD9CE05}" type="datetimeFigureOut">
              <a:rPr lang="en-US" smtClean="0"/>
              <a:t>3/26/2026</a:t>
            </a:fld>
            <a:endParaRPr lang="en-US"/>
          </a:p>
        </p:txBody>
      </p:sp>
      <p:sp>
        <p:nvSpPr>
          <p:cNvPr id="6" name="Footer Placeholder 5">
            <a:extLst>
              <a:ext uri="{FF2B5EF4-FFF2-40B4-BE49-F238E27FC236}">
                <a16:creationId xmlns:a16="http://schemas.microsoft.com/office/drawing/2014/main" id="{10B7ABEA-582E-5895-ACA7-9838480898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162272-2310-2775-E971-18663C2187BA}"/>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108762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7FCE-52CF-36F2-B6C8-9C43A93154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29986D-095D-42D9-2B40-6BBD00B967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933018-5C30-41BB-D708-C09CFA49A6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092CFC-AF99-5B24-68B7-C658EB9E47ED}"/>
              </a:ext>
            </a:extLst>
          </p:cNvPr>
          <p:cNvSpPr>
            <a:spLocks noGrp="1"/>
          </p:cNvSpPr>
          <p:nvPr>
            <p:ph type="dt" sz="half" idx="10"/>
          </p:nvPr>
        </p:nvSpPr>
        <p:spPr/>
        <p:txBody>
          <a:bodyPr/>
          <a:lstStyle/>
          <a:p>
            <a:fld id="{D119E34F-6D4D-44FA-9068-21642AD9CE05}" type="datetimeFigureOut">
              <a:rPr lang="en-US" smtClean="0"/>
              <a:t>3/26/2026</a:t>
            </a:fld>
            <a:endParaRPr lang="en-US"/>
          </a:p>
        </p:txBody>
      </p:sp>
      <p:sp>
        <p:nvSpPr>
          <p:cNvPr id="6" name="Footer Placeholder 5">
            <a:extLst>
              <a:ext uri="{FF2B5EF4-FFF2-40B4-BE49-F238E27FC236}">
                <a16:creationId xmlns:a16="http://schemas.microsoft.com/office/drawing/2014/main" id="{0CA412E6-9BFD-3572-DE69-803346AE9C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5BC47D-EC80-B7E8-A42A-1FD80E873B7C}"/>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567703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53276-002A-7A72-67EF-9D346A325F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710A31-8CC2-68B5-B9AA-6BA79CFBF9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2D391-06DE-3DAB-B85F-CFACCB0DEAD5}"/>
              </a:ext>
            </a:extLst>
          </p:cNvPr>
          <p:cNvSpPr>
            <a:spLocks noGrp="1"/>
          </p:cNvSpPr>
          <p:nvPr>
            <p:ph type="dt" sz="half" idx="10"/>
          </p:nvPr>
        </p:nvSpPr>
        <p:spPr/>
        <p:txBody>
          <a:bodyPr/>
          <a:lstStyle/>
          <a:p>
            <a:fld id="{D119E34F-6D4D-44FA-9068-21642AD9CE05}" type="datetimeFigureOut">
              <a:rPr lang="en-US" smtClean="0"/>
              <a:t>3/26/2026</a:t>
            </a:fld>
            <a:endParaRPr lang="en-US"/>
          </a:p>
        </p:txBody>
      </p:sp>
      <p:sp>
        <p:nvSpPr>
          <p:cNvPr id="5" name="Footer Placeholder 4">
            <a:extLst>
              <a:ext uri="{FF2B5EF4-FFF2-40B4-BE49-F238E27FC236}">
                <a16:creationId xmlns:a16="http://schemas.microsoft.com/office/drawing/2014/main" id="{091D811C-C695-491B-9A1A-02F1271295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EDBDE2-8DF4-9F7D-ADC7-9505B74D5F62}"/>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6028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ED139E-BED3-3997-0FAB-F1E54BD8D5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582B72-21C3-0EEA-A0FC-C431DCAF75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E4634-B7EF-17A4-4945-C0BE6869ED6C}"/>
              </a:ext>
            </a:extLst>
          </p:cNvPr>
          <p:cNvSpPr>
            <a:spLocks noGrp="1"/>
          </p:cNvSpPr>
          <p:nvPr>
            <p:ph type="dt" sz="half" idx="10"/>
          </p:nvPr>
        </p:nvSpPr>
        <p:spPr/>
        <p:txBody>
          <a:bodyPr/>
          <a:lstStyle/>
          <a:p>
            <a:fld id="{D119E34F-6D4D-44FA-9068-21642AD9CE05}" type="datetimeFigureOut">
              <a:rPr lang="en-US" smtClean="0"/>
              <a:t>3/26/2026</a:t>
            </a:fld>
            <a:endParaRPr lang="en-US"/>
          </a:p>
        </p:txBody>
      </p:sp>
      <p:sp>
        <p:nvSpPr>
          <p:cNvPr id="5" name="Footer Placeholder 4">
            <a:extLst>
              <a:ext uri="{FF2B5EF4-FFF2-40B4-BE49-F238E27FC236}">
                <a16:creationId xmlns:a16="http://schemas.microsoft.com/office/drawing/2014/main" id="{02525A28-F1A7-B9AC-7299-206F5B63CE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886E6-0B50-855C-4402-FD609A3FFB7A}"/>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864893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07E82-65FE-4300-A810-CD92D20B92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AEE787-50AD-4A8E-83A1-AD630D3E8A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E274D6-942E-4142-A3CC-C24A7CF972AE}"/>
              </a:ext>
            </a:extLst>
          </p:cNvPr>
          <p:cNvSpPr>
            <a:spLocks noGrp="1"/>
          </p:cNvSpPr>
          <p:nvPr>
            <p:ph type="dt" sz="half" idx="10"/>
          </p:nvPr>
        </p:nvSpPr>
        <p:spPr/>
        <p:txBody>
          <a:bodyPr/>
          <a:lstStyle/>
          <a:p>
            <a:fld id="{1979382C-7718-45CE-9E53-300FF85A589F}" type="datetimeFigureOut">
              <a:rPr lang="en-US" smtClean="0"/>
              <a:t>3/26/2026</a:t>
            </a:fld>
            <a:endParaRPr lang="en-US"/>
          </a:p>
        </p:txBody>
      </p:sp>
      <p:sp>
        <p:nvSpPr>
          <p:cNvPr id="5" name="Footer Placeholder 4">
            <a:extLst>
              <a:ext uri="{FF2B5EF4-FFF2-40B4-BE49-F238E27FC236}">
                <a16:creationId xmlns:a16="http://schemas.microsoft.com/office/drawing/2014/main" id="{0E833FC4-26B6-453D-9C61-D4491FD01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CCEA4-2152-4182-99FE-0CDE542C1D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764621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261305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7466-9F8C-461C-ABFD-E552AFCA9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595887-BAA8-4FFC-8BE5-A3E81B717B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8B3B7-2F34-4FE7-BD14-144657390208}"/>
              </a:ext>
            </a:extLst>
          </p:cNvPr>
          <p:cNvSpPr>
            <a:spLocks noGrp="1"/>
          </p:cNvSpPr>
          <p:nvPr>
            <p:ph type="dt" sz="half" idx="10"/>
          </p:nvPr>
        </p:nvSpPr>
        <p:spPr/>
        <p:txBody>
          <a:bodyPr/>
          <a:lstStyle/>
          <a:p>
            <a:fld id="{1979382C-7718-45CE-9E53-300FF85A589F}" type="datetimeFigureOut">
              <a:rPr lang="en-US" smtClean="0"/>
              <a:t>3/26/2026</a:t>
            </a:fld>
            <a:endParaRPr lang="en-US"/>
          </a:p>
        </p:txBody>
      </p:sp>
      <p:sp>
        <p:nvSpPr>
          <p:cNvPr id="5" name="Footer Placeholder 4">
            <a:extLst>
              <a:ext uri="{FF2B5EF4-FFF2-40B4-BE49-F238E27FC236}">
                <a16:creationId xmlns:a16="http://schemas.microsoft.com/office/drawing/2014/main" id="{11BB69FB-2F37-4494-A945-C1258DD35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4999A-8895-4CE9-95A9-5AC1C54CB99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2450240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29EF0-6442-4B22-97FD-8CF8A57F7D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9360BB-38F7-45F3-B1B6-C434B015FB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15ED-7E73-43F8-B0C3-754CD4ABF439}"/>
              </a:ext>
            </a:extLst>
          </p:cNvPr>
          <p:cNvSpPr>
            <a:spLocks noGrp="1"/>
          </p:cNvSpPr>
          <p:nvPr>
            <p:ph type="dt" sz="half" idx="10"/>
          </p:nvPr>
        </p:nvSpPr>
        <p:spPr/>
        <p:txBody>
          <a:bodyPr/>
          <a:lstStyle/>
          <a:p>
            <a:fld id="{1979382C-7718-45CE-9E53-300FF85A589F}" type="datetimeFigureOut">
              <a:rPr lang="en-US" smtClean="0"/>
              <a:t>3/26/2026</a:t>
            </a:fld>
            <a:endParaRPr lang="en-US"/>
          </a:p>
        </p:txBody>
      </p:sp>
      <p:sp>
        <p:nvSpPr>
          <p:cNvPr id="5" name="Footer Placeholder 4">
            <a:extLst>
              <a:ext uri="{FF2B5EF4-FFF2-40B4-BE49-F238E27FC236}">
                <a16:creationId xmlns:a16="http://schemas.microsoft.com/office/drawing/2014/main" id="{E4B3D3FE-CEEF-4B0C-874A-F62387357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58017-3B0F-4FAB-9DD9-7D265A0E855F}"/>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9321966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C4690-9F35-4433-99EC-A4E8FF7CB2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11F4A-DAA2-4621-AE0D-32D6CB1F6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FF1291-619C-4CF3-A549-BE54FA8ED8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50F493-07C5-42A3-A7C4-ADABAA3D0745}"/>
              </a:ext>
            </a:extLst>
          </p:cNvPr>
          <p:cNvSpPr>
            <a:spLocks noGrp="1"/>
          </p:cNvSpPr>
          <p:nvPr>
            <p:ph type="dt" sz="half" idx="10"/>
          </p:nvPr>
        </p:nvSpPr>
        <p:spPr/>
        <p:txBody>
          <a:bodyPr/>
          <a:lstStyle/>
          <a:p>
            <a:fld id="{1979382C-7718-45CE-9E53-300FF85A589F}" type="datetimeFigureOut">
              <a:rPr lang="en-US" smtClean="0"/>
              <a:t>3/26/2026</a:t>
            </a:fld>
            <a:endParaRPr lang="en-US"/>
          </a:p>
        </p:txBody>
      </p:sp>
      <p:sp>
        <p:nvSpPr>
          <p:cNvPr id="6" name="Footer Placeholder 5">
            <a:extLst>
              <a:ext uri="{FF2B5EF4-FFF2-40B4-BE49-F238E27FC236}">
                <a16:creationId xmlns:a16="http://schemas.microsoft.com/office/drawing/2014/main" id="{179CA820-6ACC-4CEB-94CC-BADA9819C7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B697C-B662-4FA0-A20A-4EB9D0553A8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710821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1740C-E81F-4CD8-A507-2EA1C5BD56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320197-42F8-4DEE-B2AC-40B8E80CC0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A6D472-8E68-44AE-B949-D07BD72CB4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B0C6E3-80BE-4164-98EF-F44EDF5803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8E40C5-C3A1-48DD-87C4-3D9D939112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847DF3-556A-494C-BA2B-2D3D9CB2309A}"/>
              </a:ext>
            </a:extLst>
          </p:cNvPr>
          <p:cNvSpPr>
            <a:spLocks noGrp="1"/>
          </p:cNvSpPr>
          <p:nvPr>
            <p:ph type="dt" sz="half" idx="10"/>
          </p:nvPr>
        </p:nvSpPr>
        <p:spPr/>
        <p:txBody>
          <a:bodyPr/>
          <a:lstStyle/>
          <a:p>
            <a:fld id="{1979382C-7718-45CE-9E53-300FF85A589F}" type="datetimeFigureOut">
              <a:rPr lang="en-US" smtClean="0"/>
              <a:t>3/26/2026</a:t>
            </a:fld>
            <a:endParaRPr lang="en-US"/>
          </a:p>
        </p:txBody>
      </p:sp>
      <p:sp>
        <p:nvSpPr>
          <p:cNvPr id="8" name="Footer Placeholder 7">
            <a:extLst>
              <a:ext uri="{FF2B5EF4-FFF2-40B4-BE49-F238E27FC236}">
                <a16:creationId xmlns:a16="http://schemas.microsoft.com/office/drawing/2014/main" id="{41F29D24-C25A-46EA-B709-FF0E2E858D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F45F87-F078-4B5F-AEC0-8DA84D8E9B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074063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E4237-8C5B-44A0-9B19-068FF8CAC0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F728F3-6F64-4058-94C2-6312851CB069}"/>
              </a:ext>
            </a:extLst>
          </p:cNvPr>
          <p:cNvSpPr>
            <a:spLocks noGrp="1"/>
          </p:cNvSpPr>
          <p:nvPr>
            <p:ph type="dt" sz="half" idx="10"/>
          </p:nvPr>
        </p:nvSpPr>
        <p:spPr/>
        <p:txBody>
          <a:bodyPr/>
          <a:lstStyle/>
          <a:p>
            <a:fld id="{1979382C-7718-45CE-9E53-300FF85A589F}" type="datetimeFigureOut">
              <a:rPr lang="en-US" smtClean="0"/>
              <a:t>3/26/2026</a:t>
            </a:fld>
            <a:endParaRPr lang="en-US"/>
          </a:p>
        </p:txBody>
      </p:sp>
      <p:sp>
        <p:nvSpPr>
          <p:cNvPr id="4" name="Footer Placeholder 3">
            <a:extLst>
              <a:ext uri="{FF2B5EF4-FFF2-40B4-BE49-F238E27FC236}">
                <a16:creationId xmlns:a16="http://schemas.microsoft.com/office/drawing/2014/main" id="{C9DA0DB1-7495-468B-A483-1F3B628A86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9D9FB-E58B-4623-A297-FAF8A87B06F1}"/>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5319941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92E5C2-3C34-45D2-917A-BB63B4096C04}"/>
              </a:ext>
            </a:extLst>
          </p:cNvPr>
          <p:cNvSpPr>
            <a:spLocks noGrp="1"/>
          </p:cNvSpPr>
          <p:nvPr>
            <p:ph type="dt" sz="half" idx="10"/>
          </p:nvPr>
        </p:nvSpPr>
        <p:spPr/>
        <p:txBody>
          <a:bodyPr/>
          <a:lstStyle/>
          <a:p>
            <a:fld id="{1979382C-7718-45CE-9E53-300FF85A589F}" type="datetimeFigureOut">
              <a:rPr lang="en-US" smtClean="0"/>
              <a:t>3/26/2026</a:t>
            </a:fld>
            <a:endParaRPr lang="en-US"/>
          </a:p>
        </p:txBody>
      </p:sp>
      <p:sp>
        <p:nvSpPr>
          <p:cNvPr id="3" name="Footer Placeholder 2">
            <a:extLst>
              <a:ext uri="{FF2B5EF4-FFF2-40B4-BE49-F238E27FC236}">
                <a16:creationId xmlns:a16="http://schemas.microsoft.com/office/drawing/2014/main" id="{F3FD7403-11E8-477C-8AFC-C8F1EE0AC6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46E875-643C-4DBD-A792-33C4FCB2616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194575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3A6DB-46DC-43E5-8280-4E87D9CDCA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44F67B-81FD-42FE-87CB-73438F6D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3F77D7-E4C7-447E-BC47-B47DD29A9D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0F34CD-7EEE-4E39-B5D4-543DB93B69CD}"/>
              </a:ext>
            </a:extLst>
          </p:cNvPr>
          <p:cNvSpPr>
            <a:spLocks noGrp="1"/>
          </p:cNvSpPr>
          <p:nvPr>
            <p:ph type="dt" sz="half" idx="10"/>
          </p:nvPr>
        </p:nvSpPr>
        <p:spPr/>
        <p:txBody>
          <a:bodyPr/>
          <a:lstStyle/>
          <a:p>
            <a:fld id="{1979382C-7718-45CE-9E53-300FF85A589F}" type="datetimeFigureOut">
              <a:rPr lang="en-US" smtClean="0"/>
              <a:t>3/26/2026</a:t>
            </a:fld>
            <a:endParaRPr lang="en-US"/>
          </a:p>
        </p:txBody>
      </p:sp>
      <p:sp>
        <p:nvSpPr>
          <p:cNvPr id="6" name="Footer Placeholder 5">
            <a:extLst>
              <a:ext uri="{FF2B5EF4-FFF2-40B4-BE49-F238E27FC236}">
                <a16:creationId xmlns:a16="http://schemas.microsoft.com/office/drawing/2014/main" id="{1FA7BAD4-D021-464F-B7C8-D9D4B906F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D97C1-214F-4734-876A-06314C00BC6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4414289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1C893-51AE-466C-B1DB-0A259F31E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84D100-4984-448C-B4D5-45FC87795C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0FF4D4-7894-4327-B53D-E84AE0A17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F7C59D-0B6E-44BA-8851-F20EC36D4C1A}"/>
              </a:ext>
            </a:extLst>
          </p:cNvPr>
          <p:cNvSpPr>
            <a:spLocks noGrp="1"/>
          </p:cNvSpPr>
          <p:nvPr>
            <p:ph type="dt" sz="half" idx="10"/>
          </p:nvPr>
        </p:nvSpPr>
        <p:spPr/>
        <p:txBody>
          <a:bodyPr/>
          <a:lstStyle/>
          <a:p>
            <a:fld id="{1979382C-7718-45CE-9E53-300FF85A589F}" type="datetimeFigureOut">
              <a:rPr lang="en-US" smtClean="0"/>
              <a:t>3/26/2026</a:t>
            </a:fld>
            <a:endParaRPr lang="en-US"/>
          </a:p>
        </p:txBody>
      </p:sp>
      <p:sp>
        <p:nvSpPr>
          <p:cNvPr id="6" name="Footer Placeholder 5">
            <a:extLst>
              <a:ext uri="{FF2B5EF4-FFF2-40B4-BE49-F238E27FC236}">
                <a16:creationId xmlns:a16="http://schemas.microsoft.com/office/drawing/2014/main" id="{5F79528B-8ED5-45D2-A3A6-5F39B8C31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B6DCF5-EC1B-4FF8-ACA5-24DDA363752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2959389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F2639-5107-42F4-A286-5DC9D19A9D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B6C0C1-4211-45FA-B538-72A4D92B0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A1621D-599E-4661-8CCC-42F9E12D5800}"/>
              </a:ext>
            </a:extLst>
          </p:cNvPr>
          <p:cNvSpPr>
            <a:spLocks noGrp="1"/>
          </p:cNvSpPr>
          <p:nvPr>
            <p:ph type="dt" sz="half" idx="10"/>
          </p:nvPr>
        </p:nvSpPr>
        <p:spPr/>
        <p:txBody>
          <a:bodyPr/>
          <a:lstStyle/>
          <a:p>
            <a:fld id="{1979382C-7718-45CE-9E53-300FF85A589F}" type="datetimeFigureOut">
              <a:rPr lang="en-US" smtClean="0"/>
              <a:t>3/26/2026</a:t>
            </a:fld>
            <a:endParaRPr lang="en-US"/>
          </a:p>
        </p:txBody>
      </p:sp>
      <p:sp>
        <p:nvSpPr>
          <p:cNvPr id="5" name="Footer Placeholder 4">
            <a:extLst>
              <a:ext uri="{FF2B5EF4-FFF2-40B4-BE49-F238E27FC236}">
                <a16:creationId xmlns:a16="http://schemas.microsoft.com/office/drawing/2014/main" id="{D3A96674-932E-42B5-964F-B2882D659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74E45-DA20-4437-8907-23F65481CB6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3611777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FDB7C6-1DE0-4F91-A302-A5B270F8AB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153332-1DB0-42C0-99DD-BB5A017ED1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8789B-3107-4E9C-9F47-24E1D65CCEDC}"/>
              </a:ext>
            </a:extLst>
          </p:cNvPr>
          <p:cNvSpPr>
            <a:spLocks noGrp="1"/>
          </p:cNvSpPr>
          <p:nvPr>
            <p:ph type="dt" sz="half" idx="10"/>
          </p:nvPr>
        </p:nvSpPr>
        <p:spPr/>
        <p:txBody>
          <a:bodyPr/>
          <a:lstStyle/>
          <a:p>
            <a:fld id="{1979382C-7718-45CE-9E53-300FF85A589F}" type="datetimeFigureOut">
              <a:rPr lang="en-US" smtClean="0"/>
              <a:t>3/26/2026</a:t>
            </a:fld>
            <a:endParaRPr lang="en-US"/>
          </a:p>
        </p:txBody>
      </p:sp>
      <p:sp>
        <p:nvSpPr>
          <p:cNvPr id="5" name="Footer Placeholder 4">
            <a:extLst>
              <a:ext uri="{FF2B5EF4-FFF2-40B4-BE49-F238E27FC236}">
                <a16:creationId xmlns:a16="http://schemas.microsoft.com/office/drawing/2014/main" id="{B3FAA255-961E-4D86-AB1E-000FE943A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DFE52-5F60-40F5-9A03-FD1E3EC29754}"/>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100252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617112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3826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23263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6FA82-4C7F-B222-C85D-841FB3F872D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2D8D86-9646-E2A5-9CDD-B0E19AA3F06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D012DB-BFE2-32F7-2D62-54ED30F062C8}"/>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3/26/2026</a:t>
            </a:fld>
            <a:endParaRPr lang="en-US"/>
          </a:p>
        </p:txBody>
      </p:sp>
      <p:sp>
        <p:nvSpPr>
          <p:cNvPr id="5" name="Footer Placeholder 4">
            <a:extLst>
              <a:ext uri="{FF2B5EF4-FFF2-40B4-BE49-F238E27FC236}">
                <a16:creationId xmlns:a16="http://schemas.microsoft.com/office/drawing/2014/main" id="{99CFB20A-AE34-C8BB-C79F-03D69FF795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5BD1BA-30B5-DD6D-1A88-0AB1400C56FD}"/>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pic>
        <p:nvPicPr>
          <p:cNvPr id="10" name="Picture 9" descr="Calendar&#10;&#10;Description automatically generated with low confidence">
            <a:extLst>
              <a:ext uri="{FF2B5EF4-FFF2-40B4-BE49-F238E27FC236}">
                <a16:creationId xmlns:a16="http://schemas.microsoft.com/office/drawing/2014/main" id="{EFC0D308-3F73-25B3-31EA-9C8C355374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325032"/>
          </a:xfrm>
          <a:prstGeom prst="rect">
            <a:avLst/>
          </a:prstGeom>
        </p:spPr>
      </p:pic>
    </p:spTree>
    <p:extLst>
      <p:ext uri="{BB962C8B-B14F-4D97-AF65-F5344CB8AC3E}">
        <p14:creationId xmlns:p14="http://schemas.microsoft.com/office/powerpoint/2010/main" val="9308496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C2E7B-1F55-9EDE-A246-2C9A91A4C3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4E889C7-B553-1CC7-7D44-FBF7A8C9442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D14FE-CE40-CD3B-3821-EFC6A8E4583F}"/>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3/26/2026</a:t>
            </a:fld>
            <a:endParaRPr lang="en-US"/>
          </a:p>
        </p:txBody>
      </p:sp>
      <p:sp>
        <p:nvSpPr>
          <p:cNvPr id="5" name="Footer Placeholder 4">
            <a:extLst>
              <a:ext uri="{FF2B5EF4-FFF2-40B4-BE49-F238E27FC236}">
                <a16:creationId xmlns:a16="http://schemas.microsoft.com/office/drawing/2014/main" id="{BD6BD662-C7A9-87A3-7FCC-1EFF9F996A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C8A28B-E4AB-4FCE-DA5D-B138A4565646}"/>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spTree>
    <p:extLst>
      <p:ext uri="{BB962C8B-B14F-4D97-AF65-F5344CB8AC3E}">
        <p14:creationId xmlns:p14="http://schemas.microsoft.com/office/powerpoint/2010/main" val="36558890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C9AAC-F7E7-D078-B591-228F1A137A1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FC2692-106E-64E2-499A-12444A80135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E359A3-BF46-30E5-B23A-7943F0C8989A}"/>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3/26/2026</a:t>
            </a:fld>
            <a:endParaRPr lang="en-US"/>
          </a:p>
        </p:txBody>
      </p:sp>
      <p:sp>
        <p:nvSpPr>
          <p:cNvPr id="5" name="Footer Placeholder 4">
            <a:extLst>
              <a:ext uri="{FF2B5EF4-FFF2-40B4-BE49-F238E27FC236}">
                <a16:creationId xmlns:a16="http://schemas.microsoft.com/office/drawing/2014/main" id="{42B85BBF-C8A0-2A83-7587-F2159FEEE0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6284F0-D9EC-0A31-A2B4-D8B45F04FD27}"/>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pic>
        <p:nvPicPr>
          <p:cNvPr id="8" name="Picture 7" descr="A picture containing background pattern&#10;&#10;Description automatically generated">
            <a:extLst>
              <a:ext uri="{FF2B5EF4-FFF2-40B4-BE49-F238E27FC236}">
                <a16:creationId xmlns:a16="http://schemas.microsoft.com/office/drawing/2014/main" id="{044B703B-5228-E611-62D6-8374BA75E8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3907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00B9F-908F-D0BC-39CD-76F553DE31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5BE2A7-E116-2A79-6867-49F6B2454E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E86ED6-80D5-E6FF-3CAE-FF9E176A119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B19F0D-2311-6491-ADD0-1D33C25F29EA}"/>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3/26/2026</a:t>
            </a:fld>
            <a:endParaRPr lang="en-US"/>
          </a:p>
        </p:txBody>
      </p:sp>
      <p:sp>
        <p:nvSpPr>
          <p:cNvPr id="6" name="Footer Placeholder 5">
            <a:extLst>
              <a:ext uri="{FF2B5EF4-FFF2-40B4-BE49-F238E27FC236}">
                <a16:creationId xmlns:a16="http://schemas.microsoft.com/office/drawing/2014/main" id="{102CF59A-8874-D9BA-586B-A5A1A82F1B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7642866-C38C-1BE5-21C4-675F000FE15B}"/>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pic>
        <p:nvPicPr>
          <p:cNvPr id="9" name="Picture 8">
            <a:extLst>
              <a:ext uri="{FF2B5EF4-FFF2-40B4-BE49-F238E27FC236}">
                <a16:creationId xmlns:a16="http://schemas.microsoft.com/office/drawing/2014/main" id="{70A6640B-3137-984C-269C-5EA6D6107F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348602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2ECAF-8F98-1BA0-36F2-C9B1012414A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7A8C444-2457-38CE-5BAC-7D68D5C604F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EFF02B-DDD7-EAF3-2040-44BB093F8D2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BD5CBA-375E-B4DB-BC50-17F3EBC43F4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D0C329-0CAB-5FE1-3D75-E9D621E7E64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60C100-6B2F-8B5C-4DA0-08135D43D714}"/>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3/26/2026</a:t>
            </a:fld>
            <a:endParaRPr lang="en-US"/>
          </a:p>
        </p:txBody>
      </p:sp>
      <p:sp>
        <p:nvSpPr>
          <p:cNvPr id="8" name="Footer Placeholder 7">
            <a:extLst>
              <a:ext uri="{FF2B5EF4-FFF2-40B4-BE49-F238E27FC236}">
                <a16:creationId xmlns:a16="http://schemas.microsoft.com/office/drawing/2014/main" id="{05FAEC3D-8782-36BB-F53C-214A3157F2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C1C2AF-EC9D-EBFD-7F20-031946541E51}"/>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spTree>
    <p:extLst>
      <p:ext uri="{BB962C8B-B14F-4D97-AF65-F5344CB8AC3E}">
        <p14:creationId xmlns:p14="http://schemas.microsoft.com/office/powerpoint/2010/main" val="1745111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2B764-26D7-1982-14C1-E7B4A1E03E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5AD0BB2-EE67-8E24-0034-12DC6084B979}"/>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3/26/2026</a:t>
            </a:fld>
            <a:endParaRPr lang="en-US"/>
          </a:p>
        </p:txBody>
      </p:sp>
      <p:sp>
        <p:nvSpPr>
          <p:cNvPr id="4" name="Footer Placeholder 3">
            <a:extLst>
              <a:ext uri="{FF2B5EF4-FFF2-40B4-BE49-F238E27FC236}">
                <a16:creationId xmlns:a16="http://schemas.microsoft.com/office/drawing/2014/main" id="{0E97DB42-6F22-1506-45B2-6A5561CA06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47118D1-3B2D-887E-A2C0-B94815B31733}"/>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pic>
        <p:nvPicPr>
          <p:cNvPr id="7" name="Picture 6" descr="Diagram&#10;&#10;Description automatically generated">
            <a:extLst>
              <a:ext uri="{FF2B5EF4-FFF2-40B4-BE49-F238E27FC236}">
                <a16:creationId xmlns:a16="http://schemas.microsoft.com/office/drawing/2014/main" id="{14F7BE03-F600-3243-151E-628EF9DEBB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81558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9C42A4-2F1E-E69D-0423-BB566562349B}"/>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3/26/2026</a:t>
            </a:fld>
            <a:endParaRPr lang="en-US"/>
          </a:p>
        </p:txBody>
      </p:sp>
      <p:sp>
        <p:nvSpPr>
          <p:cNvPr id="3" name="Footer Placeholder 2">
            <a:extLst>
              <a:ext uri="{FF2B5EF4-FFF2-40B4-BE49-F238E27FC236}">
                <a16:creationId xmlns:a16="http://schemas.microsoft.com/office/drawing/2014/main" id="{23F5E70D-38AF-08FC-CE5A-F0E0C078A5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7E5AB9F-39B8-6B7D-207A-C3E7E496616F}"/>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pic>
        <p:nvPicPr>
          <p:cNvPr id="6" name="Picture 5">
            <a:extLst>
              <a:ext uri="{FF2B5EF4-FFF2-40B4-BE49-F238E27FC236}">
                <a16:creationId xmlns:a16="http://schemas.microsoft.com/office/drawing/2014/main" id="{20DABBA5-293A-E828-F4DE-CEC7609795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567899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A0871-A282-E631-47F0-325F9778B3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440BD1-BB16-196B-93A5-D53BDE3C6CD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7915F2-A9D0-3B42-9D92-6DBF79FE57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35C657-8CFA-1A9E-4A71-B7B540DEF0B5}"/>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3/26/2026</a:t>
            </a:fld>
            <a:endParaRPr lang="en-US"/>
          </a:p>
        </p:txBody>
      </p:sp>
      <p:sp>
        <p:nvSpPr>
          <p:cNvPr id="6" name="Footer Placeholder 5">
            <a:extLst>
              <a:ext uri="{FF2B5EF4-FFF2-40B4-BE49-F238E27FC236}">
                <a16:creationId xmlns:a16="http://schemas.microsoft.com/office/drawing/2014/main" id="{67EE2346-1C4F-69FE-1931-DB1EC9CFB9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B603B4-EAF3-1ECF-B427-A3C61060684E}"/>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spTree>
    <p:extLst>
      <p:ext uri="{BB962C8B-B14F-4D97-AF65-F5344CB8AC3E}">
        <p14:creationId xmlns:p14="http://schemas.microsoft.com/office/powerpoint/2010/main" val="4184364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6191582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41D47-F0B2-ED5B-B300-3F694B6C5CA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9B4381-D122-5994-A75E-88D91BE657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3FB42F-CD5C-26C2-5BC3-56F20E1EF45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C1188D-97AF-948A-A108-0ED21F63EB62}"/>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3/26/2026</a:t>
            </a:fld>
            <a:endParaRPr lang="en-US"/>
          </a:p>
        </p:txBody>
      </p:sp>
      <p:sp>
        <p:nvSpPr>
          <p:cNvPr id="6" name="Footer Placeholder 5">
            <a:extLst>
              <a:ext uri="{FF2B5EF4-FFF2-40B4-BE49-F238E27FC236}">
                <a16:creationId xmlns:a16="http://schemas.microsoft.com/office/drawing/2014/main" id="{6E4CB36F-5253-5644-C8C5-1892B6B7CB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897E0B7-A9D0-5EE7-6183-84F79EBE9E38}"/>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pic>
        <p:nvPicPr>
          <p:cNvPr id="11" name="Picture 10">
            <a:extLst>
              <a:ext uri="{FF2B5EF4-FFF2-40B4-BE49-F238E27FC236}">
                <a16:creationId xmlns:a16="http://schemas.microsoft.com/office/drawing/2014/main" id="{20233D9B-5A68-D0A5-034F-1E4ACBA766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68004" cy="6858000"/>
          </a:xfrm>
          <a:prstGeom prst="rect">
            <a:avLst/>
          </a:prstGeom>
        </p:spPr>
      </p:pic>
    </p:spTree>
    <p:extLst>
      <p:ext uri="{BB962C8B-B14F-4D97-AF65-F5344CB8AC3E}">
        <p14:creationId xmlns:p14="http://schemas.microsoft.com/office/powerpoint/2010/main" val="22638428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E7FCF-293B-A48D-6314-C66B3D0090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D4C7F1-D7AB-6C0D-2B6F-5C4410510A0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8F70C7-53B6-FBE7-FC8E-47813CFAD232}"/>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3/26/2026</a:t>
            </a:fld>
            <a:endParaRPr lang="en-US"/>
          </a:p>
        </p:txBody>
      </p:sp>
      <p:sp>
        <p:nvSpPr>
          <p:cNvPr id="5" name="Footer Placeholder 4">
            <a:extLst>
              <a:ext uri="{FF2B5EF4-FFF2-40B4-BE49-F238E27FC236}">
                <a16:creationId xmlns:a16="http://schemas.microsoft.com/office/drawing/2014/main" id="{0F448ACC-CE8E-97EA-7FC1-DED09F62A2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BD2C599-BC0A-6D71-D485-9DB5001731D4}"/>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spTree>
    <p:extLst>
      <p:ext uri="{BB962C8B-B14F-4D97-AF65-F5344CB8AC3E}">
        <p14:creationId xmlns:p14="http://schemas.microsoft.com/office/powerpoint/2010/main" val="2858087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91BCE6-2B45-47E2-1382-3A5E64048CD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739D32-4735-49F2-DB2C-4D6A15DFED8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79C7CB-6D09-86F4-0FD1-46294C779E86}"/>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3/26/2026</a:t>
            </a:fld>
            <a:endParaRPr lang="en-US"/>
          </a:p>
        </p:txBody>
      </p:sp>
      <p:sp>
        <p:nvSpPr>
          <p:cNvPr id="5" name="Footer Placeholder 4">
            <a:extLst>
              <a:ext uri="{FF2B5EF4-FFF2-40B4-BE49-F238E27FC236}">
                <a16:creationId xmlns:a16="http://schemas.microsoft.com/office/drawing/2014/main" id="{A8FD189D-A92B-4AE5-AFE5-3B4B4F3BC6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D2B75D-0C84-5163-F34E-E728EF17F41E}"/>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spTree>
    <p:extLst>
      <p:ext uri="{BB962C8B-B14F-4D97-AF65-F5344CB8AC3E}">
        <p14:creationId xmlns:p14="http://schemas.microsoft.com/office/powerpoint/2010/main" val="31659571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090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3011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608" t="15982" r="13050" b="15911"/>
          <a:stretch>
            <a:fillRect/>
          </a:stretch>
        </p:blipFill>
        <p:spPr>
          <a:xfrm>
            <a:off x="1" y="1"/>
            <a:ext cx="12192000" cy="6858000"/>
          </a:xfrm>
          <a:prstGeom prst="rect">
            <a:avLst/>
          </a:prstGeom>
        </p:spPr>
      </p:pic>
    </p:spTree>
    <p:extLst>
      <p:ext uri="{BB962C8B-B14F-4D97-AF65-F5344CB8AC3E}">
        <p14:creationId xmlns:p14="http://schemas.microsoft.com/office/powerpoint/2010/main" val="252094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5" y="156074"/>
            <a:ext cx="1467831" cy="100440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1" y="-2"/>
            <a:ext cx="12192000" cy="6857999"/>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1" y="-1800"/>
            <a:ext cx="12191999" cy="3278363"/>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spTree>
    <p:extLst>
      <p:ext uri="{BB962C8B-B14F-4D97-AF65-F5344CB8AC3E}">
        <p14:creationId xmlns:p14="http://schemas.microsoft.com/office/powerpoint/2010/main" val="10755660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32485765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78611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05154147"/>
      </p:ext>
    </p:extLst>
  </p:cSld>
  <p:clrMapOvr>
    <a:masterClrMapping/>
  </p:clrMapOvr>
  <p:transition spd="slow" advTm="0">
    <p:push dir="u"/>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5933930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379036"/>
      </p:ext>
    </p:extLst>
  </p:cSld>
  <p:clrMapOvr>
    <a:masterClrMapping/>
  </p:clrMapOvr>
  <p:transition spd="slow" advTm="0">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6091838"/>
      </p:ext>
    </p:extLst>
  </p:cSld>
  <p:clrMapOvr>
    <a:masterClrMapping/>
  </p:clrMapOvr>
  <p:transition spd="slow" advTm="0">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p:cNvSpPr>
            <a:spLocks noGrp="1"/>
          </p:cNvSpPr>
          <p:nvPr>
            <p:ph type="dt" sz="half" idx="10"/>
          </p:nvPr>
        </p:nvSpPr>
        <p:spPr>
          <a:xfrm>
            <a:off x="838200" y="6356350"/>
            <a:ext cx="2743200" cy="365125"/>
          </a:xfrm>
        </p:spPr>
        <p:txBody>
          <a:bodyPr/>
          <a:lstStyle/>
          <a:p>
            <a:fld id="{7B4906FB-E837-4DE5-ADB7-093657C419D7}" type="datetimeFigureOut">
              <a:rPr lang="vi-VN" smtClean="0"/>
              <a:t>26/03/2026</a:t>
            </a:fld>
            <a:endParaRPr lang="vi-VN"/>
          </a:p>
        </p:txBody>
      </p:sp>
      <p:sp>
        <p:nvSpPr>
          <p:cNvPr id="5" name="Chỗ dành sẵn cho Chân trang 4"/>
          <p:cNvSpPr>
            <a:spLocks noGrp="1"/>
          </p:cNvSpPr>
          <p:nvPr>
            <p:ph type="ftr" sz="quarter" idx="11"/>
          </p:nvPr>
        </p:nvSpPr>
        <p:spPr>
          <a:xfrm>
            <a:off x="4038600" y="6356350"/>
            <a:ext cx="4114800" cy="365125"/>
          </a:xfr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p:spPr>
        <p:txBody>
          <a:bodyPr/>
          <a:lstStyle/>
          <a:p>
            <a:fld id="{08A0794F-82A4-4E9A-B945-8B717B547279}" type="slidenum">
              <a:rPr lang="vi-VN" smtClean="0"/>
              <a:t>‹#›</a:t>
            </a:fld>
            <a:endParaRPr lang="vi-VN"/>
          </a:p>
        </p:txBody>
      </p:sp>
      <p:pic>
        <p:nvPicPr>
          <p:cNvPr id="8" name="图片 5"/>
          <p:cNvPicPr>
            <a:picLocks noChangeAspect="1"/>
          </p:cNvPicPr>
          <p:nvPr userDrawn="1"/>
        </p:nvPicPr>
        <p:blipFill rotWithShape="1">
          <a:blip r:embed="rId2">
            <a:extLst>
              <a:ext uri="{28A0092B-C50C-407E-A947-70E740481C1C}">
                <a14:useLocalDpi xmlns:a14="http://schemas.microsoft.com/office/drawing/2010/main" val="0"/>
              </a:ext>
            </a:extLst>
          </a:blip>
          <a:srcRect r="15250"/>
          <a:stretch>
            <a:fillRect/>
          </a:stretch>
        </p:blipFill>
        <p:spPr>
          <a:xfrm>
            <a:off x="502920" y="129248"/>
            <a:ext cx="11186160" cy="6599504"/>
          </a:xfrm>
          <a:prstGeom prst="rect">
            <a:avLst/>
          </a:prstGeom>
        </p:spPr>
      </p:pic>
      <p:pic>
        <p:nvPicPr>
          <p:cNvPr id="9" name="图片 28"/>
          <p:cNvPicPr>
            <a:picLocks noChangeAspect="1"/>
          </p:cNvPicPr>
          <p:nvPr userDrawn="1"/>
        </p:nvPicPr>
        <p:blipFill rotWithShape="1">
          <a:blip r:embed="rId3">
            <a:extLst>
              <a:ext uri="{28A0092B-C50C-407E-A947-70E740481C1C}">
                <a14:useLocalDpi xmlns:a14="http://schemas.microsoft.com/office/drawing/2010/main" val="0"/>
              </a:ext>
            </a:extLst>
          </a:blip>
          <a:srcRect t="64500" r="20225"/>
          <a:stretch>
            <a:fillRect/>
          </a:stretch>
        </p:blipFill>
        <p:spPr>
          <a:xfrm>
            <a:off x="0" y="4145280"/>
            <a:ext cx="12192000" cy="2712720"/>
          </a:xfrm>
          <a:prstGeom prst="rect">
            <a:avLst/>
          </a:prstGeom>
        </p:spPr>
      </p:pic>
      <p:pic>
        <p:nvPicPr>
          <p:cNvPr id="10" name="图片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80" y="658984"/>
            <a:ext cx="6263640" cy="6263640"/>
          </a:xfrm>
          <a:prstGeom prst="rect">
            <a:avLst/>
          </a:prstGeom>
        </p:spPr>
      </p:pic>
      <p:sp>
        <p:nvSpPr>
          <p:cNvPr id="19" name="Hình chữ nhật 18"/>
          <p:cNvSpPr/>
          <p:nvPr userDrawn="1"/>
        </p:nvSpPr>
        <p:spPr>
          <a:xfrm rot="15221733">
            <a:off x="846226" y="5035071"/>
            <a:ext cx="1403940" cy="360239"/>
          </a:xfrm>
          <a:prstGeom prst="rect">
            <a:avLst/>
          </a:prstGeom>
          <a:gradFill>
            <a:gsLst>
              <a:gs pos="18208">
                <a:srgbClr val="30A092"/>
              </a:gs>
              <a:gs pos="42000">
                <a:srgbClr val="38A79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图片 22"/>
          <p:cNvPicPr>
            <a:picLocks noChangeAspect="1"/>
          </p:cNvPicPr>
          <p:nvPr userDrawn="1"/>
        </p:nvPicPr>
        <p:blipFill rotWithShape="1">
          <a:blip r:embed="rId5">
            <a:extLst>
              <a:ext uri="{28A0092B-C50C-407E-A947-70E740481C1C}">
                <a14:useLocalDpi xmlns:a14="http://schemas.microsoft.com/office/drawing/2010/main" val="0"/>
              </a:ext>
            </a:extLst>
          </a:blip>
          <a:srcRect t="69000" r="30337"/>
          <a:stretch>
            <a:fillRect/>
          </a:stretch>
        </p:blipFill>
        <p:spPr>
          <a:xfrm flipH="1">
            <a:off x="0" y="4104018"/>
            <a:ext cx="12192000" cy="2712720"/>
          </a:xfrm>
          <a:prstGeom prst="rect">
            <a:avLst/>
          </a:prstGeom>
        </p:spPr>
      </p:pic>
      <p:pic>
        <p:nvPicPr>
          <p:cNvPr id="16" name="图片 34"/>
          <p:cNvPicPr>
            <a:picLocks noChangeAspect="1"/>
          </p:cNvPicPr>
          <p:nvPr/>
        </p:nvPicPr>
        <p:blipFill rotWithShape="1">
          <a:blip r:embed="rId6">
            <a:extLst>
              <a:ext uri="{BEBA8EAE-BF5A-486C-A8C5-ECC9F3942E4B}">
                <a14:imgProps xmlns:a14="http://schemas.microsoft.com/office/drawing/2010/main">
                  <a14:imgLayer r:embed="rId7">
                    <a14:imgEffect>
                      <a14:backgroundRemoval t="12283" b="33657" l="21495" r="84000">
                        <a14:foregroundMark x1="25980" y1="20323" x2="25778" y2="26990"/>
                        <a14:foregroundMark x1="21535" y1="21657" x2="21980" y2="28566"/>
                        <a14:foregroundMark x1="34667" y1="17010" x2="39758" y2="18343"/>
                        <a14:foregroundMark x1="64000" y1="17657" x2="73010" y2="27152"/>
                        <a14:foregroundMark x1="73010" y1="27152" x2="84000" y2="27717"/>
                        <a14:foregroundMark x1="84000" y1="27717" x2="75919" y2="20364"/>
                        <a14:foregroundMark x1="75919" y1="20364" x2="69657" y2="25253"/>
                        <a14:foregroundMark x1="69657" y1="25253" x2="67313" y2="29455"/>
                        <a14:foregroundMark x1="46667" y1="33657" x2="46667" y2="32323"/>
                      </a14:backgroundRemoval>
                    </a14:imgEffect>
                  </a14:imgLayer>
                </a14:imgProps>
              </a:ext>
              <a:ext uri="{28A0092B-C50C-407E-A947-70E740481C1C}">
                <a14:useLocalDpi xmlns:a14="http://schemas.microsoft.com/office/drawing/2010/main" val="0"/>
              </a:ext>
            </a:extLst>
          </a:blip>
          <a:srcRect l="26778" t="9671" r="11778" b="64014"/>
          <a:stretch>
            <a:fillRect/>
          </a:stretch>
        </p:blipFill>
        <p:spPr>
          <a:xfrm>
            <a:off x="8159274" y="1434857"/>
            <a:ext cx="2713972" cy="1162348"/>
          </a:xfrm>
          <a:prstGeom prst="rect">
            <a:avLst/>
          </a:prstGeom>
        </p:spPr>
      </p:pic>
      <p:sp>
        <p:nvSpPr>
          <p:cNvPr id="18" name="Hình chữ nhật 17"/>
          <p:cNvSpPr/>
          <p:nvPr userDrawn="1"/>
        </p:nvSpPr>
        <p:spPr>
          <a:xfrm>
            <a:off x="3121152" y="3358344"/>
            <a:ext cx="1335024" cy="614998"/>
          </a:xfrm>
          <a:prstGeom prst="rect">
            <a:avLst/>
          </a:prstGeom>
          <a:gradFill>
            <a:gsLst>
              <a:gs pos="18208">
                <a:srgbClr val="F38671"/>
              </a:gs>
              <a:gs pos="42000">
                <a:srgbClr val="FF9C89"/>
              </a:gs>
              <a:gs pos="18000">
                <a:srgbClr val="F3867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710286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ội dung 2"/>
          <p:cNvSpPr>
            <a:spLocks noGrp="1"/>
          </p:cNvSpPr>
          <p:nvPr>
            <p:ph idx="1" hasCustomPrompt="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a:xfrm>
            <a:off x="838200" y="6356350"/>
            <a:ext cx="2743200" cy="365125"/>
          </a:xfrm>
        </p:spPr>
        <p:txBody>
          <a:bodyPr/>
          <a:lstStyle/>
          <a:p>
            <a:fld id="{7B4906FB-E837-4DE5-ADB7-093657C419D7}" type="datetimeFigureOut">
              <a:rPr lang="vi-VN" smtClean="0"/>
              <a:t>26/03/2026</a:t>
            </a:fld>
            <a:endParaRPr lang="vi-VN"/>
          </a:p>
        </p:txBody>
      </p:sp>
      <p:sp>
        <p:nvSpPr>
          <p:cNvPr id="5" name="Chỗ dành sẵn cho Chân trang 4"/>
          <p:cNvSpPr>
            <a:spLocks noGrp="1"/>
          </p:cNvSpPr>
          <p:nvPr>
            <p:ph type="ftr" sz="quarter" idx="11"/>
          </p:nvPr>
        </p:nvSpPr>
        <p:spPr>
          <a:xfrm>
            <a:off x="4038600" y="6356350"/>
            <a:ext cx="4114800" cy="365125"/>
          </a:xfr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8163278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pic>
        <p:nvPicPr>
          <p:cNvPr id="15" name="图片 2"/>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a:fillRect/>
          </a:stretch>
        </p:blipFill>
        <p:spPr>
          <a:xfrm>
            <a:off x="0" y="0"/>
            <a:ext cx="12192000" cy="6858000"/>
          </a:xfrm>
          <a:prstGeom prst="rect">
            <a:avLst/>
          </a:prstGeom>
        </p:spPr>
      </p:pic>
      <p:pic>
        <p:nvPicPr>
          <p:cNvPr id="16" name="图片 5"/>
          <p:cNvPicPr>
            <a:picLocks noChangeAspect="1"/>
          </p:cNvPicPr>
          <p:nvPr userDrawn="1"/>
        </p:nvPicPr>
        <p:blipFill rotWithShape="1">
          <a:blip r:embed="rId3">
            <a:extLst>
              <a:ext uri="{28A0092B-C50C-407E-A947-70E740481C1C}">
                <a14:useLocalDpi xmlns:a14="http://schemas.microsoft.com/office/drawing/2010/main" val="0"/>
              </a:ext>
            </a:extLst>
          </a:blip>
          <a:srcRect r="15250"/>
          <a:stretch>
            <a:fillRect/>
          </a:stretch>
        </p:blipFill>
        <p:spPr>
          <a:xfrm>
            <a:off x="502920" y="129248"/>
            <a:ext cx="11186160" cy="6599504"/>
          </a:xfrm>
          <a:prstGeom prst="rect">
            <a:avLst/>
          </a:prstGeom>
        </p:spPr>
      </p:pic>
      <p:pic>
        <p:nvPicPr>
          <p:cNvPr id="17" name="图片 28"/>
          <p:cNvPicPr>
            <a:picLocks noChangeAspect="1"/>
          </p:cNvPicPr>
          <p:nvPr userDrawn="1"/>
        </p:nvPicPr>
        <p:blipFill rotWithShape="1">
          <a:blip r:embed="rId4">
            <a:extLst>
              <a:ext uri="{28A0092B-C50C-407E-A947-70E740481C1C}">
                <a14:useLocalDpi xmlns:a14="http://schemas.microsoft.com/office/drawing/2010/main" val="0"/>
              </a:ext>
            </a:extLst>
          </a:blip>
          <a:srcRect t="64500" r="20225"/>
          <a:stretch>
            <a:fillRect/>
          </a:stretch>
        </p:blipFill>
        <p:spPr>
          <a:xfrm>
            <a:off x="0" y="4145280"/>
            <a:ext cx="12192000" cy="2712720"/>
          </a:xfrm>
          <a:prstGeom prst="rect">
            <a:avLst/>
          </a:prstGeom>
        </p:spPr>
      </p:pic>
      <p:pic>
        <p:nvPicPr>
          <p:cNvPr id="18" name="图片 22"/>
          <p:cNvPicPr>
            <a:picLocks noChangeAspect="1"/>
          </p:cNvPicPr>
          <p:nvPr userDrawn="1"/>
        </p:nvPicPr>
        <p:blipFill rotWithShape="1">
          <a:blip r:embed="rId5">
            <a:extLst>
              <a:ext uri="{28A0092B-C50C-407E-A947-70E740481C1C}">
                <a14:useLocalDpi xmlns:a14="http://schemas.microsoft.com/office/drawing/2010/main" val="0"/>
              </a:ext>
            </a:extLst>
          </a:blip>
          <a:srcRect t="69000" r="30337"/>
          <a:stretch>
            <a:fillRect/>
          </a:stretch>
        </p:blipFill>
        <p:spPr>
          <a:xfrm flipH="1">
            <a:off x="0" y="4145280"/>
            <a:ext cx="12192000" cy="2712720"/>
          </a:xfrm>
          <a:prstGeom prst="rect">
            <a:avLst/>
          </a:prstGeom>
        </p:spPr>
      </p:pic>
      <p:pic>
        <p:nvPicPr>
          <p:cNvPr id="22" name="图片 3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3013" y="1215658"/>
            <a:ext cx="5196619" cy="5196619"/>
          </a:xfrm>
          <a:prstGeom prst="rect">
            <a:avLst/>
          </a:prstGeom>
        </p:spPr>
      </p:pic>
      <p:sp>
        <p:nvSpPr>
          <p:cNvPr id="23" name="Hình chữ nhật 22"/>
          <p:cNvSpPr/>
          <p:nvPr userDrawn="1"/>
        </p:nvSpPr>
        <p:spPr>
          <a:xfrm>
            <a:off x="1426464" y="2566416"/>
            <a:ext cx="1420368" cy="231648"/>
          </a:xfrm>
          <a:prstGeom prst="rect">
            <a:avLst/>
          </a:pr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Hình chữ nhật 24"/>
          <p:cNvSpPr/>
          <p:nvPr userDrawn="1"/>
        </p:nvSpPr>
        <p:spPr>
          <a:xfrm>
            <a:off x="1426464" y="1524000"/>
            <a:ext cx="3822192"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ình tự do: Hình 23"/>
          <p:cNvSpPr/>
          <p:nvPr userDrawn="1"/>
        </p:nvSpPr>
        <p:spPr>
          <a:xfrm>
            <a:off x="1356360" y="2106612"/>
            <a:ext cx="1661175" cy="697547"/>
          </a:xfrm>
          <a:custGeom>
            <a:avLst/>
            <a:gdLst>
              <a:gd name="connsiteX0" fmla="*/ 96520 w 1661175"/>
              <a:gd name="connsiteY0" fmla="*/ 665480 h 665480"/>
              <a:gd name="connsiteX1" fmla="*/ 96520 w 1661175"/>
              <a:gd name="connsiteY1" fmla="*/ 665480 h 665480"/>
              <a:gd name="connsiteX2" fmla="*/ 45720 w 1661175"/>
              <a:gd name="connsiteY2" fmla="*/ 629920 h 665480"/>
              <a:gd name="connsiteX3" fmla="*/ 35560 w 1661175"/>
              <a:gd name="connsiteY3" fmla="*/ 614680 h 665480"/>
              <a:gd name="connsiteX4" fmla="*/ 20320 w 1661175"/>
              <a:gd name="connsiteY4" fmla="*/ 609600 h 665480"/>
              <a:gd name="connsiteX5" fmla="*/ 10160 w 1661175"/>
              <a:gd name="connsiteY5" fmla="*/ 589280 h 665480"/>
              <a:gd name="connsiteX6" fmla="*/ 5080 w 1661175"/>
              <a:gd name="connsiteY6" fmla="*/ 563880 h 665480"/>
              <a:gd name="connsiteX7" fmla="*/ 0 w 1661175"/>
              <a:gd name="connsiteY7" fmla="*/ 543560 h 665480"/>
              <a:gd name="connsiteX8" fmla="*/ 15240 w 1661175"/>
              <a:gd name="connsiteY8" fmla="*/ 462280 h 665480"/>
              <a:gd name="connsiteX9" fmla="*/ 25400 w 1661175"/>
              <a:gd name="connsiteY9" fmla="*/ 421640 h 665480"/>
              <a:gd name="connsiteX10" fmla="*/ 30480 w 1661175"/>
              <a:gd name="connsiteY10" fmla="*/ 406400 h 665480"/>
              <a:gd name="connsiteX11" fmla="*/ 45720 w 1661175"/>
              <a:gd name="connsiteY11" fmla="*/ 386080 h 665480"/>
              <a:gd name="connsiteX12" fmla="*/ 76200 w 1661175"/>
              <a:gd name="connsiteY12" fmla="*/ 345440 h 665480"/>
              <a:gd name="connsiteX13" fmla="*/ 121920 w 1661175"/>
              <a:gd name="connsiteY13" fmla="*/ 309880 h 665480"/>
              <a:gd name="connsiteX14" fmla="*/ 137160 w 1661175"/>
              <a:gd name="connsiteY14" fmla="*/ 304800 h 665480"/>
              <a:gd name="connsiteX15" fmla="*/ 187960 w 1661175"/>
              <a:gd name="connsiteY15" fmla="*/ 279400 h 665480"/>
              <a:gd name="connsiteX16" fmla="*/ 238760 w 1661175"/>
              <a:gd name="connsiteY16" fmla="*/ 274320 h 665480"/>
              <a:gd name="connsiteX17" fmla="*/ 320040 w 1661175"/>
              <a:gd name="connsiteY17" fmla="*/ 284480 h 665480"/>
              <a:gd name="connsiteX18" fmla="*/ 345440 w 1661175"/>
              <a:gd name="connsiteY18" fmla="*/ 289560 h 665480"/>
              <a:gd name="connsiteX19" fmla="*/ 350520 w 1661175"/>
              <a:gd name="connsiteY19" fmla="*/ 269240 h 665480"/>
              <a:gd name="connsiteX20" fmla="*/ 365760 w 1661175"/>
              <a:gd name="connsiteY20" fmla="*/ 248920 h 665480"/>
              <a:gd name="connsiteX21" fmla="*/ 381000 w 1661175"/>
              <a:gd name="connsiteY21" fmla="*/ 223520 h 665480"/>
              <a:gd name="connsiteX22" fmla="*/ 391160 w 1661175"/>
              <a:gd name="connsiteY22" fmla="*/ 198120 h 665480"/>
              <a:gd name="connsiteX23" fmla="*/ 441960 w 1661175"/>
              <a:gd name="connsiteY23" fmla="*/ 121920 h 665480"/>
              <a:gd name="connsiteX24" fmla="*/ 457200 w 1661175"/>
              <a:gd name="connsiteY24" fmla="*/ 106680 h 665480"/>
              <a:gd name="connsiteX25" fmla="*/ 467360 w 1661175"/>
              <a:gd name="connsiteY25" fmla="*/ 91440 h 665480"/>
              <a:gd name="connsiteX26" fmla="*/ 482600 w 1661175"/>
              <a:gd name="connsiteY26" fmla="*/ 76200 h 665480"/>
              <a:gd name="connsiteX27" fmla="*/ 502920 w 1661175"/>
              <a:gd name="connsiteY27" fmla="*/ 50800 h 665480"/>
              <a:gd name="connsiteX28" fmla="*/ 548640 w 1661175"/>
              <a:gd name="connsiteY28" fmla="*/ 25400 h 665480"/>
              <a:gd name="connsiteX29" fmla="*/ 563880 w 1661175"/>
              <a:gd name="connsiteY29" fmla="*/ 10160 h 665480"/>
              <a:gd name="connsiteX30" fmla="*/ 635000 w 1661175"/>
              <a:gd name="connsiteY30" fmla="*/ 5080 h 665480"/>
              <a:gd name="connsiteX31" fmla="*/ 690880 w 1661175"/>
              <a:gd name="connsiteY31" fmla="*/ 0 h 665480"/>
              <a:gd name="connsiteX32" fmla="*/ 873760 w 1661175"/>
              <a:gd name="connsiteY32" fmla="*/ 5080 h 665480"/>
              <a:gd name="connsiteX33" fmla="*/ 914400 w 1661175"/>
              <a:gd name="connsiteY33" fmla="*/ 25400 h 665480"/>
              <a:gd name="connsiteX34" fmla="*/ 929640 w 1661175"/>
              <a:gd name="connsiteY34" fmla="*/ 30480 h 665480"/>
              <a:gd name="connsiteX35" fmla="*/ 955040 w 1661175"/>
              <a:gd name="connsiteY35" fmla="*/ 55880 h 665480"/>
              <a:gd name="connsiteX36" fmla="*/ 975360 w 1661175"/>
              <a:gd name="connsiteY36" fmla="*/ 71120 h 665480"/>
              <a:gd name="connsiteX37" fmla="*/ 985520 w 1661175"/>
              <a:gd name="connsiteY37" fmla="*/ 91440 h 665480"/>
              <a:gd name="connsiteX38" fmla="*/ 995680 w 1661175"/>
              <a:gd name="connsiteY38" fmla="*/ 137160 h 665480"/>
              <a:gd name="connsiteX39" fmla="*/ 990600 w 1661175"/>
              <a:gd name="connsiteY39" fmla="*/ 208280 h 665480"/>
              <a:gd name="connsiteX40" fmla="*/ 995680 w 1661175"/>
              <a:gd name="connsiteY40" fmla="*/ 238760 h 665480"/>
              <a:gd name="connsiteX41" fmla="*/ 1005840 w 1661175"/>
              <a:gd name="connsiteY41" fmla="*/ 198120 h 665480"/>
              <a:gd name="connsiteX42" fmla="*/ 1026160 w 1661175"/>
              <a:gd name="connsiteY42" fmla="*/ 177800 h 665480"/>
              <a:gd name="connsiteX43" fmla="*/ 1056640 w 1661175"/>
              <a:gd name="connsiteY43" fmla="*/ 167640 h 665480"/>
              <a:gd name="connsiteX44" fmla="*/ 1148080 w 1661175"/>
              <a:gd name="connsiteY44" fmla="*/ 152400 h 665480"/>
              <a:gd name="connsiteX45" fmla="*/ 1290320 w 1661175"/>
              <a:gd name="connsiteY45" fmla="*/ 162560 h 665480"/>
              <a:gd name="connsiteX46" fmla="*/ 1310640 w 1661175"/>
              <a:gd name="connsiteY46" fmla="*/ 172720 h 665480"/>
              <a:gd name="connsiteX47" fmla="*/ 1325880 w 1661175"/>
              <a:gd name="connsiteY47" fmla="*/ 182880 h 665480"/>
              <a:gd name="connsiteX48" fmla="*/ 1341120 w 1661175"/>
              <a:gd name="connsiteY48" fmla="*/ 203200 h 665480"/>
              <a:gd name="connsiteX49" fmla="*/ 1351280 w 1661175"/>
              <a:gd name="connsiteY49" fmla="*/ 233680 h 665480"/>
              <a:gd name="connsiteX50" fmla="*/ 1361440 w 1661175"/>
              <a:gd name="connsiteY50" fmla="*/ 248920 h 665480"/>
              <a:gd name="connsiteX51" fmla="*/ 1371600 w 1661175"/>
              <a:gd name="connsiteY51" fmla="*/ 269240 h 665480"/>
              <a:gd name="connsiteX52" fmla="*/ 1366520 w 1661175"/>
              <a:gd name="connsiteY52" fmla="*/ 350520 h 665480"/>
              <a:gd name="connsiteX53" fmla="*/ 1361440 w 1661175"/>
              <a:gd name="connsiteY53" fmla="*/ 335280 h 665480"/>
              <a:gd name="connsiteX54" fmla="*/ 1376680 w 1661175"/>
              <a:gd name="connsiteY54" fmla="*/ 309880 h 665480"/>
              <a:gd name="connsiteX55" fmla="*/ 1391920 w 1661175"/>
              <a:gd name="connsiteY55" fmla="*/ 304800 h 665480"/>
              <a:gd name="connsiteX56" fmla="*/ 1442720 w 1661175"/>
              <a:gd name="connsiteY56" fmla="*/ 279400 h 665480"/>
              <a:gd name="connsiteX57" fmla="*/ 1630680 w 1661175"/>
              <a:gd name="connsiteY57" fmla="*/ 274320 h 665480"/>
              <a:gd name="connsiteX58" fmla="*/ 1651000 w 1661175"/>
              <a:gd name="connsiteY58" fmla="*/ 294640 h 665480"/>
              <a:gd name="connsiteX59" fmla="*/ 1651000 w 1661175"/>
              <a:gd name="connsiteY59" fmla="*/ 421640 h 665480"/>
              <a:gd name="connsiteX60" fmla="*/ 1640840 w 1661175"/>
              <a:gd name="connsiteY60" fmla="*/ 452120 h 665480"/>
              <a:gd name="connsiteX61" fmla="*/ 1630680 w 1661175"/>
              <a:gd name="connsiteY61" fmla="*/ 472440 h 665480"/>
              <a:gd name="connsiteX62" fmla="*/ 1625600 w 1661175"/>
              <a:gd name="connsiteY62" fmla="*/ 492760 h 665480"/>
              <a:gd name="connsiteX63" fmla="*/ 1605280 w 1661175"/>
              <a:gd name="connsiteY63" fmla="*/ 518160 h 665480"/>
              <a:gd name="connsiteX64" fmla="*/ 1600200 w 1661175"/>
              <a:gd name="connsiteY64" fmla="*/ 533400 h 665480"/>
              <a:gd name="connsiteX65" fmla="*/ 1574800 w 1661175"/>
              <a:gd name="connsiteY65" fmla="*/ 568960 h 665480"/>
              <a:gd name="connsiteX66" fmla="*/ 1559560 w 1661175"/>
              <a:gd name="connsiteY66" fmla="*/ 609600 h 665480"/>
              <a:gd name="connsiteX67" fmla="*/ 1549400 w 1661175"/>
              <a:gd name="connsiteY67" fmla="*/ 624840 h 665480"/>
              <a:gd name="connsiteX68" fmla="*/ 1518920 w 1661175"/>
              <a:gd name="connsiteY68" fmla="*/ 640080 h 665480"/>
              <a:gd name="connsiteX69" fmla="*/ 1508760 w 1661175"/>
              <a:gd name="connsiteY69" fmla="*/ 645160 h 665480"/>
              <a:gd name="connsiteX70" fmla="*/ 96520 w 1661175"/>
              <a:gd name="connsiteY70" fmla="*/ 665480 h 665480"/>
              <a:gd name="connsiteX0-1" fmla="*/ 96520 w 1661175"/>
              <a:gd name="connsiteY0-2" fmla="*/ 690880 h 690880"/>
              <a:gd name="connsiteX1-3" fmla="*/ 96520 w 1661175"/>
              <a:gd name="connsiteY1-4" fmla="*/ 690880 h 690880"/>
              <a:gd name="connsiteX2-5" fmla="*/ 45720 w 1661175"/>
              <a:gd name="connsiteY2-6" fmla="*/ 655320 h 690880"/>
              <a:gd name="connsiteX3-7" fmla="*/ 35560 w 1661175"/>
              <a:gd name="connsiteY3-8" fmla="*/ 640080 h 690880"/>
              <a:gd name="connsiteX4-9" fmla="*/ 20320 w 1661175"/>
              <a:gd name="connsiteY4-10" fmla="*/ 635000 h 690880"/>
              <a:gd name="connsiteX5-11" fmla="*/ 10160 w 1661175"/>
              <a:gd name="connsiteY5-12" fmla="*/ 614680 h 690880"/>
              <a:gd name="connsiteX6-13" fmla="*/ 5080 w 1661175"/>
              <a:gd name="connsiteY6-14" fmla="*/ 589280 h 690880"/>
              <a:gd name="connsiteX7-15" fmla="*/ 0 w 1661175"/>
              <a:gd name="connsiteY7-16" fmla="*/ 568960 h 690880"/>
              <a:gd name="connsiteX8-17" fmla="*/ 15240 w 1661175"/>
              <a:gd name="connsiteY8-18" fmla="*/ 487680 h 690880"/>
              <a:gd name="connsiteX9-19" fmla="*/ 25400 w 1661175"/>
              <a:gd name="connsiteY9-20" fmla="*/ 447040 h 690880"/>
              <a:gd name="connsiteX10-21" fmla="*/ 30480 w 1661175"/>
              <a:gd name="connsiteY10-22" fmla="*/ 431800 h 690880"/>
              <a:gd name="connsiteX11-23" fmla="*/ 45720 w 1661175"/>
              <a:gd name="connsiteY11-24" fmla="*/ 411480 h 690880"/>
              <a:gd name="connsiteX12-25" fmla="*/ 76200 w 1661175"/>
              <a:gd name="connsiteY12-26" fmla="*/ 370840 h 690880"/>
              <a:gd name="connsiteX13-27" fmla="*/ 121920 w 1661175"/>
              <a:gd name="connsiteY13-28" fmla="*/ 335280 h 690880"/>
              <a:gd name="connsiteX14-29" fmla="*/ 137160 w 1661175"/>
              <a:gd name="connsiteY14-30" fmla="*/ 330200 h 690880"/>
              <a:gd name="connsiteX15-31" fmla="*/ 187960 w 1661175"/>
              <a:gd name="connsiteY15-32" fmla="*/ 304800 h 690880"/>
              <a:gd name="connsiteX16-33" fmla="*/ 238760 w 1661175"/>
              <a:gd name="connsiteY16-34" fmla="*/ 299720 h 690880"/>
              <a:gd name="connsiteX17-35" fmla="*/ 320040 w 1661175"/>
              <a:gd name="connsiteY17-36" fmla="*/ 309880 h 690880"/>
              <a:gd name="connsiteX18-37" fmla="*/ 345440 w 1661175"/>
              <a:gd name="connsiteY18-38" fmla="*/ 314960 h 690880"/>
              <a:gd name="connsiteX19-39" fmla="*/ 350520 w 1661175"/>
              <a:gd name="connsiteY19-40" fmla="*/ 294640 h 690880"/>
              <a:gd name="connsiteX20-41" fmla="*/ 365760 w 1661175"/>
              <a:gd name="connsiteY20-42" fmla="*/ 274320 h 690880"/>
              <a:gd name="connsiteX21-43" fmla="*/ 381000 w 1661175"/>
              <a:gd name="connsiteY21-44" fmla="*/ 248920 h 690880"/>
              <a:gd name="connsiteX22-45" fmla="*/ 391160 w 1661175"/>
              <a:gd name="connsiteY22-46" fmla="*/ 223520 h 690880"/>
              <a:gd name="connsiteX23-47" fmla="*/ 441960 w 1661175"/>
              <a:gd name="connsiteY23-48" fmla="*/ 147320 h 690880"/>
              <a:gd name="connsiteX24-49" fmla="*/ 457200 w 1661175"/>
              <a:gd name="connsiteY24-50" fmla="*/ 132080 h 690880"/>
              <a:gd name="connsiteX25-51" fmla="*/ 467360 w 1661175"/>
              <a:gd name="connsiteY25-52" fmla="*/ 116840 h 690880"/>
              <a:gd name="connsiteX26-53" fmla="*/ 482600 w 1661175"/>
              <a:gd name="connsiteY26-54" fmla="*/ 101600 h 690880"/>
              <a:gd name="connsiteX27-55" fmla="*/ 502920 w 1661175"/>
              <a:gd name="connsiteY27-56" fmla="*/ 76200 h 690880"/>
              <a:gd name="connsiteX28-57" fmla="*/ 548640 w 1661175"/>
              <a:gd name="connsiteY28-58" fmla="*/ 50800 h 690880"/>
              <a:gd name="connsiteX29-59" fmla="*/ 563880 w 1661175"/>
              <a:gd name="connsiteY29-60" fmla="*/ 35560 h 690880"/>
              <a:gd name="connsiteX30-61" fmla="*/ 635000 w 1661175"/>
              <a:gd name="connsiteY30-62" fmla="*/ 30480 h 690880"/>
              <a:gd name="connsiteX31-63" fmla="*/ 690880 w 1661175"/>
              <a:gd name="connsiteY31-64" fmla="*/ 0 h 690880"/>
              <a:gd name="connsiteX32-65" fmla="*/ 873760 w 1661175"/>
              <a:gd name="connsiteY32-66" fmla="*/ 30480 h 690880"/>
              <a:gd name="connsiteX33-67" fmla="*/ 914400 w 1661175"/>
              <a:gd name="connsiteY33-68" fmla="*/ 50800 h 690880"/>
              <a:gd name="connsiteX34-69" fmla="*/ 929640 w 1661175"/>
              <a:gd name="connsiteY34-70" fmla="*/ 55880 h 690880"/>
              <a:gd name="connsiteX35-71" fmla="*/ 955040 w 1661175"/>
              <a:gd name="connsiteY35-72" fmla="*/ 81280 h 690880"/>
              <a:gd name="connsiteX36-73" fmla="*/ 975360 w 1661175"/>
              <a:gd name="connsiteY36-74" fmla="*/ 96520 h 690880"/>
              <a:gd name="connsiteX37-75" fmla="*/ 985520 w 1661175"/>
              <a:gd name="connsiteY37-76" fmla="*/ 116840 h 690880"/>
              <a:gd name="connsiteX38-77" fmla="*/ 995680 w 1661175"/>
              <a:gd name="connsiteY38-78" fmla="*/ 162560 h 690880"/>
              <a:gd name="connsiteX39-79" fmla="*/ 990600 w 1661175"/>
              <a:gd name="connsiteY39-80" fmla="*/ 233680 h 690880"/>
              <a:gd name="connsiteX40-81" fmla="*/ 995680 w 1661175"/>
              <a:gd name="connsiteY40-82" fmla="*/ 264160 h 690880"/>
              <a:gd name="connsiteX41-83" fmla="*/ 1005840 w 1661175"/>
              <a:gd name="connsiteY41-84" fmla="*/ 223520 h 690880"/>
              <a:gd name="connsiteX42-85" fmla="*/ 1026160 w 1661175"/>
              <a:gd name="connsiteY42-86" fmla="*/ 203200 h 690880"/>
              <a:gd name="connsiteX43-87" fmla="*/ 1056640 w 1661175"/>
              <a:gd name="connsiteY43-88" fmla="*/ 193040 h 690880"/>
              <a:gd name="connsiteX44-89" fmla="*/ 1148080 w 1661175"/>
              <a:gd name="connsiteY44-90" fmla="*/ 177800 h 690880"/>
              <a:gd name="connsiteX45-91" fmla="*/ 1290320 w 1661175"/>
              <a:gd name="connsiteY45-92" fmla="*/ 187960 h 690880"/>
              <a:gd name="connsiteX46-93" fmla="*/ 1310640 w 1661175"/>
              <a:gd name="connsiteY46-94" fmla="*/ 198120 h 690880"/>
              <a:gd name="connsiteX47-95" fmla="*/ 1325880 w 1661175"/>
              <a:gd name="connsiteY47-96" fmla="*/ 208280 h 690880"/>
              <a:gd name="connsiteX48-97" fmla="*/ 1341120 w 1661175"/>
              <a:gd name="connsiteY48-98" fmla="*/ 228600 h 690880"/>
              <a:gd name="connsiteX49-99" fmla="*/ 1351280 w 1661175"/>
              <a:gd name="connsiteY49-100" fmla="*/ 259080 h 690880"/>
              <a:gd name="connsiteX50-101" fmla="*/ 1361440 w 1661175"/>
              <a:gd name="connsiteY50-102" fmla="*/ 274320 h 690880"/>
              <a:gd name="connsiteX51-103" fmla="*/ 1371600 w 1661175"/>
              <a:gd name="connsiteY51-104" fmla="*/ 294640 h 690880"/>
              <a:gd name="connsiteX52-105" fmla="*/ 1366520 w 1661175"/>
              <a:gd name="connsiteY52-106" fmla="*/ 375920 h 690880"/>
              <a:gd name="connsiteX53-107" fmla="*/ 1361440 w 1661175"/>
              <a:gd name="connsiteY53-108" fmla="*/ 360680 h 690880"/>
              <a:gd name="connsiteX54-109" fmla="*/ 1376680 w 1661175"/>
              <a:gd name="connsiteY54-110" fmla="*/ 335280 h 690880"/>
              <a:gd name="connsiteX55-111" fmla="*/ 1391920 w 1661175"/>
              <a:gd name="connsiteY55-112" fmla="*/ 330200 h 690880"/>
              <a:gd name="connsiteX56-113" fmla="*/ 1442720 w 1661175"/>
              <a:gd name="connsiteY56-114" fmla="*/ 304800 h 690880"/>
              <a:gd name="connsiteX57-115" fmla="*/ 1630680 w 1661175"/>
              <a:gd name="connsiteY57-116" fmla="*/ 299720 h 690880"/>
              <a:gd name="connsiteX58-117" fmla="*/ 1651000 w 1661175"/>
              <a:gd name="connsiteY58-118" fmla="*/ 320040 h 690880"/>
              <a:gd name="connsiteX59-119" fmla="*/ 1651000 w 1661175"/>
              <a:gd name="connsiteY59-120" fmla="*/ 447040 h 690880"/>
              <a:gd name="connsiteX60-121" fmla="*/ 1640840 w 1661175"/>
              <a:gd name="connsiteY60-122" fmla="*/ 477520 h 690880"/>
              <a:gd name="connsiteX61-123" fmla="*/ 1630680 w 1661175"/>
              <a:gd name="connsiteY61-124" fmla="*/ 497840 h 690880"/>
              <a:gd name="connsiteX62-125" fmla="*/ 1625600 w 1661175"/>
              <a:gd name="connsiteY62-126" fmla="*/ 518160 h 690880"/>
              <a:gd name="connsiteX63-127" fmla="*/ 1605280 w 1661175"/>
              <a:gd name="connsiteY63-128" fmla="*/ 543560 h 690880"/>
              <a:gd name="connsiteX64-129" fmla="*/ 1600200 w 1661175"/>
              <a:gd name="connsiteY64-130" fmla="*/ 558800 h 690880"/>
              <a:gd name="connsiteX65-131" fmla="*/ 1574800 w 1661175"/>
              <a:gd name="connsiteY65-132" fmla="*/ 594360 h 690880"/>
              <a:gd name="connsiteX66-133" fmla="*/ 1559560 w 1661175"/>
              <a:gd name="connsiteY66-134" fmla="*/ 635000 h 690880"/>
              <a:gd name="connsiteX67-135" fmla="*/ 1549400 w 1661175"/>
              <a:gd name="connsiteY67-136" fmla="*/ 650240 h 690880"/>
              <a:gd name="connsiteX68-137" fmla="*/ 1518920 w 1661175"/>
              <a:gd name="connsiteY68-138" fmla="*/ 665480 h 690880"/>
              <a:gd name="connsiteX69-139" fmla="*/ 1508760 w 1661175"/>
              <a:gd name="connsiteY69-140" fmla="*/ 670560 h 690880"/>
              <a:gd name="connsiteX70-141" fmla="*/ 96520 w 1661175"/>
              <a:gd name="connsiteY70-142" fmla="*/ 690880 h 690880"/>
              <a:gd name="connsiteX0-143" fmla="*/ 96520 w 1661175"/>
              <a:gd name="connsiteY0-144" fmla="*/ 697547 h 697547"/>
              <a:gd name="connsiteX1-145" fmla="*/ 96520 w 1661175"/>
              <a:gd name="connsiteY1-146" fmla="*/ 697547 h 697547"/>
              <a:gd name="connsiteX2-147" fmla="*/ 45720 w 1661175"/>
              <a:gd name="connsiteY2-148" fmla="*/ 661987 h 697547"/>
              <a:gd name="connsiteX3-149" fmla="*/ 35560 w 1661175"/>
              <a:gd name="connsiteY3-150" fmla="*/ 646747 h 697547"/>
              <a:gd name="connsiteX4-151" fmla="*/ 20320 w 1661175"/>
              <a:gd name="connsiteY4-152" fmla="*/ 641667 h 697547"/>
              <a:gd name="connsiteX5-153" fmla="*/ 10160 w 1661175"/>
              <a:gd name="connsiteY5-154" fmla="*/ 621347 h 697547"/>
              <a:gd name="connsiteX6-155" fmla="*/ 5080 w 1661175"/>
              <a:gd name="connsiteY6-156" fmla="*/ 595947 h 697547"/>
              <a:gd name="connsiteX7-157" fmla="*/ 0 w 1661175"/>
              <a:gd name="connsiteY7-158" fmla="*/ 575627 h 697547"/>
              <a:gd name="connsiteX8-159" fmla="*/ 15240 w 1661175"/>
              <a:gd name="connsiteY8-160" fmla="*/ 494347 h 697547"/>
              <a:gd name="connsiteX9-161" fmla="*/ 25400 w 1661175"/>
              <a:gd name="connsiteY9-162" fmla="*/ 453707 h 697547"/>
              <a:gd name="connsiteX10-163" fmla="*/ 30480 w 1661175"/>
              <a:gd name="connsiteY10-164" fmla="*/ 438467 h 697547"/>
              <a:gd name="connsiteX11-165" fmla="*/ 45720 w 1661175"/>
              <a:gd name="connsiteY11-166" fmla="*/ 418147 h 697547"/>
              <a:gd name="connsiteX12-167" fmla="*/ 76200 w 1661175"/>
              <a:gd name="connsiteY12-168" fmla="*/ 377507 h 697547"/>
              <a:gd name="connsiteX13-169" fmla="*/ 121920 w 1661175"/>
              <a:gd name="connsiteY13-170" fmla="*/ 341947 h 697547"/>
              <a:gd name="connsiteX14-171" fmla="*/ 137160 w 1661175"/>
              <a:gd name="connsiteY14-172" fmla="*/ 336867 h 697547"/>
              <a:gd name="connsiteX15-173" fmla="*/ 187960 w 1661175"/>
              <a:gd name="connsiteY15-174" fmla="*/ 311467 h 697547"/>
              <a:gd name="connsiteX16-175" fmla="*/ 238760 w 1661175"/>
              <a:gd name="connsiteY16-176" fmla="*/ 306387 h 697547"/>
              <a:gd name="connsiteX17-177" fmla="*/ 320040 w 1661175"/>
              <a:gd name="connsiteY17-178" fmla="*/ 316547 h 697547"/>
              <a:gd name="connsiteX18-179" fmla="*/ 345440 w 1661175"/>
              <a:gd name="connsiteY18-180" fmla="*/ 321627 h 697547"/>
              <a:gd name="connsiteX19-181" fmla="*/ 350520 w 1661175"/>
              <a:gd name="connsiteY19-182" fmla="*/ 301307 h 697547"/>
              <a:gd name="connsiteX20-183" fmla="*/ 365760 w 1661175"/>
              <a:gd name="connsiteY20-184" fmla="*/ 280987 h 697547"/>
              <a:gd name="connsiteX21-185" fmla="*/ 381000 w 1661175"/>
              <a:gd name="connsiteY21-186" fmla="*/ 255587 h 697547"/>
              <a:gd name="connsiteX22-187" fmla="*/ 391160 w 1661175"/>
              <a:gd name="connsiteY22-188" fmla="*/ 230187 h 697547"/>
              <a:gd name="connsiteX23-189" fmla="*/ 441960 w 1661175"/>
              <a:gd name="connsiteY23-190" fmla="*/ 153987 h 697547"/>
              <a:gd name="connsiteX24-191" fmla="*/ 457200 w 1661175"/>
              <a:gd name="connsiteY24-192" fmla="*/ 138747 h 697547"/>
              <a:gd name="connsiteX25-193" fmla="*/ 467360 w 1661175"/>
              <a:gd name="connsiteY25-194" fmla="*/ 123507 h 697547"/>
              <a:gd name="connsiteX26-195" fmla="*/ 482600 w 1661175"/>
              <a:gd name="connsiteY26-196" fmla="*/ 108267 h 697547"/>
              <a:gd name="connsiteX27-197" fmla="*/ 502920 w 1661175"/>
              <a:gd name="connsiteY27-198" fmla="*/ 82867 h 697547"/>
              <a:gd name="connsiteX28-199" fmla="*/ 548640 w 1661175"/>
              <a:gd name="connsiteY28-200" fmla="*/ 57467 h 697547"/>
              <a:gd name="connsiteX29-201" fmla="*/ 563880 w 1661175"/>
              <a:gd name="connsiteY29-202" fmla="*/ 42227 h 697547"/>
              <a:gd name="connsiteX30-203" fmla="*/ 624840 w 1661175"/>
              <a:gd name="connsiteY30-204" fmla="*/ 1587 h 697547"/>
              <a:gd name="connsiteX31-205" fmla="*/ 690880 w 1661175"/>
              <a:gd name="connsiteY31-206" fmla="*/ 6667 h 697547"/>
              <a:gd name="connsiteX32-207" fmla="*/ 873760 w 1661175"/>
              <a:gd name="connsiteY32-208" fmla="*/ 37147 h 697547"/>
              <a:gd name="connsiteX33-209" fmla="*/ 914400 w 1661175"/>
              <a:gd name="connsiteY33-210" fmla="*/ 57467 h 697547"/>
              <a:gd name="connsiteX34-211" fmla="*/ 929640 w 1661175"/>
              <a:gd name="connsiteY34-212" fmla="*/ 62547 h 697547"/>
              <a:gd name="connsiteX35-213" fmla="*/ 955040 w 1661175"/>
              <a:gd name="connsiteY35-214" fmla="*/ 87947 h 697547"/>
              <a:gd name="connsiteX36-215" fmla="*/ 975360 w 1661175"/>
              <a:gd name="connsiteY36-216" fmla="*/ 103187 h 697547"/>
              <a:gd name="connsiteX37-217" fmla="*/ 985520 w 1661175"/>
              <a:gd name="connsiteY37-218" fmla="*/ 123507 h 697547"/>
              <a:gd name="connsiteX38-219" fmla="*/ 995680 w 1661175"/>
              <a:gd name="connsiteY38-220" fmla="*/ 169227 h 697547"/>
              <a:gd name="connsiteX39-221" fmla="*/ 990600 w 1661175"/>
              <a:gd name="connsiteY39-222" fmla="*/ 240347 h 697547"/>
              <a:gd name="connsiteX40-223" fmla="*/ 995680 w 1661175"/>
              <a:gd name="connsiteY40-224" fmla="*/ 270827 h 697547"/>
              <a:gd name="connsiteX41-225" fmla="*/ 1005840 w 1661175"/>
              <a:gd name="connsiteY41-226" fmla="*/ 230187 h 697547"/>
              <a:gd name="connsiteX42-227" fmla="*/ 1026160 w 1661175"/>
              <a:gd name="connsiteY42-228" fmla="*/ 209867 h 697547"/>
              <a:gd name="connsiteX43-229" fmla="*/ 1056640 w 1661175"/>
              <a:gd name="connsiteY43-230" fmla="*/ 199707 h 697547"/>
              <a:gd name="connsiteX44-231" fmla="*/ 1148080 w 1661175"/>
              <a:gd name="connsiteY44-232" fmla="*/ 184467 h 697547"/>
              <a:gd name="connsiteX45-233" fmla="*/ 1290320 w 1661175"/>
              <a:gd name="connsiteY45-234" fmla="*/ 194627 h 697547"/>
              <a:gd name="connsiteX46-235" fmla="*/ 1310640 w 1661175"/>
              <a:gd name="connsiteY46-236" fmla="*/ 204787 h 697547"/>
              <a:gd name="connsiteX47-237" fmla="*/ 1325880 w 1661175"/>
              <a:gd name="connsiteY47-238" fmla="*/ 214947 h 697547"/>
              <a:gd name="connsiteX48-239" fmla="*/ 1341120 w 1661175"/>
              <a:gd name="connsiteY48-240" fmla="*/ 235267 h 697547"/>
              <a:gd name="connsiteX49-241" fmla="*/ 1351280 w 1661175"/>
              <a:gd name="connsiteY49-242" fmla="*/ 265747 h 697547"/>
              <a:gd name="connsiteX50-243" fmla="*/ 1361440 w 1661175"/>
              <a:gd name="connsiteY50-244" fmla="*/ 280987 h 697547"/>
              <a:gd name="connsiteX51-245" fmla="*/ 1371600 w 1661175"/>
              <a:gd name="connsiteY51-246" fmla="*/ 301307 h 697547"/>
              <a:gd name="connsiteX52-247" fmla="*/ 1366520 w 1661175"/>
              <a:gd name="connsiteY52-248" fmla="*/ 382587 h 697547"/>
              <a:gd name="connsiteX53-249" fmla="*/ 1361440 w 1661175"/>
              <a:gd name="connsiteY53-250" fmla="*/ 367347 h 697547"/>
              <a:gd name="connsiteX54-251" fmla="*/ 1376680 w 1661175"/>
              <a:gd name="connsiteY54-252" fmla="*/ 341947 h 697547"/>
              <a:gd name="connsiteX55-253" fmla="*/ 1391920 w 1661175"/>
              <a:gd name="connsiteY55-254" fmla="*/ 336867 h 697547"/>
              <a:gd name="connsiteX56-255" fmla="*/ 1442720 w 1661175"/>
              <a:gd name="connsiteY56-256" fmla="*/ 311467 h 697547"/>
              <a:gd name="connsiteX57-257" fmla="*/ 1630680 w 1661175"/>
              <a:gd name="connsiteY57-258" fmla="*/ 306387 h 697547"/>
              <a:gd name="connsiteX58-259" fmla="*/ 1651000 w 1661175"/>
              <a:gd name="connsiteY58-260" fmla="*/ 326707 h 697547"/>
              <a:gd name="connsiteX59-261" fmla="*/ 1651000 w 1661175"/>
              <a:gd name="connsiteY59-262" fmla="*/ 453707 h 697547"/>
              <a:gd name="connsiteX60-263" fmla="*/ 1640840 w 1661175"/>
              <a:gd name="connsiteY60-264" fmla="*/ 484187 h 697547"/>
              <a:gd name="connsiteX61-265" fmla="*/ 1630680 w 1661175"/>
              <a:gd name="connsiteY61-266" fmla="*/ 504507 h 697547"/>
              <a:gd name="connsiteX62-267" fmla="*/ 1625600 w 1661175"/>
              <a:gd name="connsiteY62-268" fmla="*/ 524827 h 697547"/>
              <a:gd name="connsiteX63-269" fmla="*/ 1605280 w 1661175"/>
              <a:gd name="connsiteY63-270" fmla="*/ 550227 h 697547"/>
              <a:gd name="connsiteX64-271" fmla="*/ 1600200 w 1661175"/>
              <a:gd name="connsiteY64-272" fmla="*/ 565467 h 697547"/>
              <a:gd name="connsiteX65-273" fmla="*/ 1574800 w 1661175"/>
              <a:gd name="connsiteY65-274" fmla="*/ 601027 h 697547"/>
              <a:gd name="connsiteX66-275" fmla="*/ 1559560 w 1661175"/>
              <a:gd name="connsiteY66-276" fmla="*/ 641667 h 697547"/>
              <a:gd name="connsiteX67-277" fmla="*/ 1549400 w 1661175"/>
              <a:gd name="connsiteY67-278" fmla="*/ 656907 h 697547"/>
              <a:gd name="connsiteX68-279" fmla="*/ 1518920 w 1661175"/>
              <a:gd name="connsiteY68-280" fmla="*/ 672147 h 697547"/>
              <a:gd name="connsiteX69-281" fmla="*/ 1508760 w 1661175"/>
              <a:gd name="connsiteY69-282" fmla="*/ 677227 h 697547"/>
              <a:gd name="connsiteX70-283" fmla="*/ 96520 w 1661175"/>
              <a:gd name="connsiteY70-284" fmla="*/ 697547 h 69754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Lst>
            <a:rect l="l" t="t" r="r" b="b"/>
            <a:pathLst>
              <a:path w="1661175" h="697547">
                <a:moveTo>
                  <a:pt x="96520" y="697547"/>
                </a:moveTo>
                <a:lnTo>
                  <a:pt x="96520" y="697547"/>
                </a:lnTo>
                <a:cubicBezTo>
                  <a:pt x="79587" y="685694"/>
                  <a:pt x="57186" y="679185"/>
                  <a:pt x="45720" y="661987"/>
                </a:cubicBezTo>
                <a:cubicBezTo>
                  <a:pt x="42333" y="656907"/>
                  <a:pt x="40328" y="650561"/>
                  <a:pt x="35560" y="646747"/>
                </a:cubicBezTo>
                <a:cubicBezTo>
                  <a:pt x="31379" y="643402"/>
                  <a:pt x="25400" y="643360"/>
                  <a:pt x="20320" y="641667"/>
                </a:cubicBezTo>
                <a:cubicBezTo>
                  <a:pt x="16933" y="634894"/>
                  <a:pt x="12555" y="628531"/>
                  <a:pt x="10160" y="621347"/>
                </a:cubicBezTo>
                <a:cubicBezTo>
                  <a:pt x="7430" y="613156"/>
                  <a:pt x="6953" y="604376"/>
                  <a:pt x="5080" y="595947"/>
                </a:cubicBezTo>
                <a:cubicBezTo>
                  <a:pt x="3565" y="589131"/>
                  <a:pt x="1693" y="582400"/>
                  <a:pt x="0" y="575627"/>
                </a:cubicBezTo>
                <a:cubicBezTo>
                  <a:pt x="7293" y="509993"/>
                  <a:pt x="183" y="550810"/>
                  <a:pt x="15240" y="494347"/>
                </a:cubicBezTo>
                <a:cubicBezTo>
                  <a:pt x="18838" y="480855"/>
                  <a:pt x="21726" y="467179"/>
                  <a:pt x="25400" y="453707"/>
                </a:cubicBezTo>
                <a:cubicBezTo>
                  <a:pt x="26809" y="448541"/>
                  <a:pt x="27823" y="443116"/>
                  <a:pt x="30480" y="438467"/>
                </a:cubicBezTo>
                <a:cubicBezTo>
                  <a:pt x="34681" y="431116"/>
                  <a:pt x="40799" y="425037"/>
                  <a:pt x="45720" y="418147"/>
                </a:cubicBezTo>
                <a:cubicBezTo>
                  <a:pt x="55970" y="403797"/>
                  <a:pt x="62587" y="390073"/>
                  <a:pt x="76200" y="377507"/>
                </a:cubicBezTo>
                <a:cubicBezTo>
                  <a:pt x="90387" y="364411"/>
                  <a:pt x="103604" y="348052"/>
                  <a:pt x="121920" y="341947"/>
                </a:cubicBezTo>
                <a:cubicBezTo>
                  <a:pt x="127000" y="340254"/>
                  <a:pt x="132371" y="339262"/>
                  <a:pt x="137160" y="336867"/>
                </a:cubicBezTo>
                <a:cubicBezTo>
                  <a:pt x="156500" y="327197"/>
                  <a:pt x="166211" y="315817"/>
                  <a:pt x="187960" y="311467"/>
                </a:cubicBezTo>
                <a:cubicBezTo>
                  <a:pt x="204647" y="308130"/>
                  <a:pt x="221827" y="308080"/>
                  <a:pt x="238760" y="306387"/>
                </a:cubicBezTo>
                <a:lnTo>
                  <a:pt x="320040" y="316547"/>
                </a:lnTo>
                <a:cubicBezTo>
                  <a:pt x="328588" y="317768"/>
                  <a:pt x="337717" y="325488"/>
                  <a:pt x="345440" y="321627"/>
                </a:cubicBezTo>
                <a:cubicBezTo>
                  <a:pt x="351685" y="318505"/>
                  <a:pt x="347398" y="307552"/>
                  <a:pt x="350520" y="301307"/>
                </a:cubicBezTo>
                <a:cubicBezTo>
                  <a:pt x="354306" y="293734"/>
                  <a:pt x="361064" y="288032"/>
                  <a:pt x="365760" y="280987"/>
                </a:cubicBezTo>
                <a:cubicBezTo>
                  <a:pt x="371237" y="272772"/>
                  <a:pt x="376584" y="264418"/>
                  <a:pt x="381000" y="255587"/>
                </a:cubicBezTo>
                <a:cubicBezTo>
                  <a:pt x="385078" y="247431"/>
                  <a:pt x="386869" y="238233"/>
                  <a:pt x="391160" y="230187"/>
                </a:cubicBezTo>
                <a:cubicBezTo>
                  <a:pt x="408254" y="198136"/>
                  <a:pt x="419716" y="179408"/>
                  <a:pt x="441960" y="153987"/>
                </a:cubicBezTo>
                <a:cubicBezTo>
                  <a:pt x="446691" y="148580"/>
                  <a:pt x="452601" y="144266"/>
                  <a:pt x="457200" y="138747"/>
                </a:cubicBezTo>
                <a:cubicBezTo>
                  <a:pt x="461109" y="134057"/>
                  <a:pt x="463451" y="128197"/>
                  <a:pt x="467360" y="123507"/>
                </a:cubicBezTo>
                <a:cubicBezTo>
                  <a:pt x="471959" y="117988"/>
                  <a:pt x="477869" y="113674"/>
                  <a:pt x="482600" y="108267"/>
                </a:cubicBezTo>
                <a:cubicBezTo>
                  <a:pt x="489740" y="100107"/>
                  <a:pt x="494816" y="90070"/>
                  <a:pt x="502920" y="82867"/>
                </a:cubicBezTo>
                <a:cubicBezTo>
                  <a:pt x="528691" y="59959"/>
                  <a:pt x="524184" y="74935"/>
                  <a:pt x="548640" y="57467"/>
                </a:cubicBezTo>
                <a:cubicBezTo>
                  <a:pt x="554486" y="53291"/>
                  <a:pt x="551180" y="51540"/>
                  <a:pt x="563880" y="42227"/>
                </a:cubicBezTo>
                <a:cubicBezTo>
                  <a:pt x="576580" y="32914"/>
                  <a:pt x="603673" y="7514"/>
                  <a:pt x="624840" y="1587"/>
                </a:cubicBezTo>
                <a:cubicBezTo>
                  <a:pt x="646007" y="-4340"/>
                  <a:pt x="672253" y="8360"/>
                  <a:pt x="690880" y="6667"/>
                </a:cubicBezTo>
                <a:cubicBezTo>
                  <a:pt x="751840" y="8360"/>
                  <a:pt x="836507" y="28680"/>
                  <a:pt x="873760" y="37147"/>
                </a:cubicBezTo>
                <a:cubicBezTo>
                  <a:pt x="911013" y="45614"/>
                  <a:pt x="898587" y="49561"/>
                  <a:pt x="914400" y="57467"/>
                </a:cubicBezTo>
                <a:cubicBezTo>
                  <a:pt x="919189" y="59862"/>
                  <a:pt x="924560" y="60854"/>
                  <a:pt x="929640" y="62547"/>
                </a:cubicBezTo>
                <a:cubicBezTo>
                  <a:pt x="938107" y="71014"/>
                  <a:pt x="946091" y="79992"/>
                  <a:pt x="955040" y="87947"/>
                </a:cubicBezTo>
                <a:cubicBezTo>
                  <a:pt x="961368" y="93572"/>
                  <a:pt x="969850" y="96759"/>
                  <a:pt x="975360" y="103187"/>
                </a:cubicBezTo>
                <a:cubicBezTo>
                  <a:pt x="980288" y="108937"/>
                  <a:pt x="982861" y="116416"/>
                  <a:pt x="985520" y="123507"/>
                </a:cubicBezTo>
                <a:cubicBezTo>
                  <a:pt x="988595" y="131706"/>
                  <a:pt x="994301" y="162330"/>
                  <a:pt x="995680" y="169227"/>
                </a:cubicBezTo>
                <a:cubicBezTo>
                  <a:pt x="993987" y="192934"/>
                  <a:pt x="990600" y="216580"/>
                  <a:pt x="990600" y="240347"/>
                </a:cubicBezTo>
                <a:cubicBezTo>
                  <a:pt x="990600" y="250647"/>
                  <a:pt x="987110" y="276540"/>
                  <a:pt x="995680" y="270827"/>
                </a:cubicBezTo>
                <a:cubicBezTo>
                  <a:pt x="1007298" y="263081"/>
                  <a:pt x="999595" y="242676"/>
                  <a:pt x="1005840" y="230187"/>
                </a:cubicBezTo>
                <a:cubicBezTo>
                  <a:pt x="1010124" y="221619"/>
                  <a:pt x="1017946" y="214795"/>
                  <a:pt x="1026160" y="209867"/>
                </a:cubicBezTo>
                <a:cubicBezTo>
                  <a:pt x="1035343" y="204357"/>
                  <a:pt x="1046308" y="202525"/>
                  <a:pt x="1056640" y="199707"/>
                </a:cubicBezTo>
                <a:cubicBezTo>
                  <a:pt x="1074980" y="194705"/>
                  <a:pt x="1148053" y="184471"/>
                  <a:pt x="1148080" y="184467"/>
                </a:cubicBezTo>
                <a:cubicBezTo>
                  <a:pt x="1172934" y="185461"/>
                  <a:pt x="1248473" y="176693"/>
                  <a:pt x="1290320" y="194627"/>
                </a:cubicBezTo>
                <a:cubicBezTo>
                  <a:pt x="1297281" y="197610"/>
                  <a:pt x="1304065" y="201030"/>
                  <a:pt x="1310640" y="204787"/>
                </a:cubicBezTo>
                <a:cubicBezTo>
                  <a:pt x="1315941" y="207816"/>
                  <a:pt x="1321563" y="210630"/>
                  <a:pt x="1325880" y="214947"/>
                </a:cubicBezTo>
                <a:cubicBezTo>
                  <a:pt x="1331867" y="220934"/>
                  <a:pt x="1336040" y="228494"/>
                  <a:pt x="1341120" y="235267"/>
                </a:cubicBezTo>
                <a:cubicBezTo>
                  <a:pt x="1344507" y="245427"/>
                  <a:pt x="1346930" y="255960"/>
                  <a:pt x="1351280" y="265747"/>
                </a:cubicBezTo>
                <a:cubicBezTo>
                  <a:pt x="1353760" y="271326"/>
                  <a:pt x="1358411" y="275686"/>
                  <a:pt x="1361440" y="280987"/>
                </a:cubicBezTo>
                <a:cubicBezTo>
                  <a:pt x="1365197" y="287562"/>
                  <a:pt x="1368213" y="294534"/>
                  <a:pt x="1371600" y="301307"/>
                </a:cubicBezTo>
                <a:cubicBezTo>
                  <a:pt x="1369907" y="328400"/>
                  <a:pt x="1370648" y="355756"/>
                  <a:pt x="1366520" y="382587"/>
                </a:cubicBezTo>
                <a:cubicBezTo>
                  <a:pt x="1365706" y="387880"/>
                  <a:pt x="1360141" y="372542"/>
                  <a:pt x="1361440" y="367347"/>
                </a:cubicBezTo>
                <a:cubicBezTo>
                  <a:pt x="1363835" y="357768"/>
                  <a:pt x="1369698" y="348929"/>
                  <a:pt x="1376680" y="341947"/>
                </a:cubicBezTo>
                <a:cubicBezTo>
                  <a:pt x="1380466" y="338161"/>
                  <a:pt x="1387239" y="339468"/>
                  <a:pt x="1391920" y="336867"/>
                </a:cubicBezTo>
                <a:cubicBezTo>
                  <a:pt x="1441405" y="309375"/>
                  <a:pt x="1403009" y="321395"/>
                  <a:pt x="1442720" y="311467"/>
                </a:cubicBezTo>
                <a:cubicBezTo>
                  <a:pt x="1503459" y="270975"/>
                  <a:pt x="1474745" y="285869"/>
                  <a:pt x="1630680" y="306387"/>
                </a:cubicBezTo>
                <a:cubicBezTo>
                  <a:pt x="1640177" y="307637"/>
                  <a:pt x="1644227" y="319934"/>
                  <a:pt x="1651000" y="326707"/>
                </a:cubicBezTo>
                <a:cubicBezTo>
                  <a:pt x="1667088" y="374970"/>
                  <a:pt x="1661790" y="352999"/>
                  <a:pt x="1651000" y="453707"/>
                </a:cubicBezTo>
                <a:cubicBezTo>
                  <a:pt x="1649859" y="464356"/>
                  <a:pt x="1645629" y="474608"/>
                  <a:pt x="1640840" y="484187"/>
                </a:cubicBezTo>
                <a:cubicBezTo>
                  <a:pt x="1637453" y="490960"/>
                  <a:pt x="1633339" y="497416"/>
                  <a:pt x="1630680" y="504507"/>
                </a:cubicBezTo>
                <a:cubicBezTo>
                  <a:pt x="1628229" y="511044"/>
                  <a:pt x="1628991" y="518724"/>
                  <a:pt x="1625600" y="524827"/>
                </a:cubicBezTo>
                <a:cubicBezTo>
                  <a:pt x="1620334" y="534305"/>
                  <a:pt x="1612053" y="541760"/>
                  <a:pt x="1605280" y="550227"/>
                </a:cubicBezTo>
                <a:cubicBezTo>
                  <a:pt x="1603587" y="555307"/>
                  <a:pt x="1602595" y="560678"/>
                  <a:pt x="1600200" y="565467"/>
                </a:cubicBezTo>
                <a:cubicBezTo>
                  <a:pt x="1596486" y="572895"/>
                  <a:pt x="1578252" y="596425"/>
                  <a:pt x="1574800" y="601027"/>
                </a:cubicBezTo>
                <a:cubicBezTo>
                  <a:pt x="1569244" y="623251"/>
                  <a:pt x="1571367" y="621006"/>
                  <a:pt x="1559560" y="641667"/>
                </a:cubicBezTo>
                <a:cubicBezTo>
                  <a:pt x="1556531" y="646968"/>
                  <a:pt x="1553717" y="652590"/>
                  <a:pt x="1549400" y="656907"/>
                </a:cubicBezTo>
                <a:cubicBezTo>
                  <a:pt x="1537982" y="668325"/>
                  <a:pt x="1532692" y="666638"/>
                  <a:pt x="1518920" y="672147"/>
                </a:cubicBezTo>
                <a:cubicBezTo>
                  <a:pt x="1515404" y="673553"/>
                  <a:pt x="1512147" y="675534"/>
                  <a:pt x="1508760" y="677227"/>
                </a:cubicBezTo>
                <a:lnTo>
                  <a:pt x="96520" y="697547"/>
                </a:lnTo>
                <a:close/>
              </a:path>
            </a:pathLst>
          </a:cu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6" name="Hình chữ nhật 25"/>
          <p:cNvSpPr/>
          <p:nvPr userDrawn="1"/>
        </p:nvSpPr>
        <p:spPr>
          <a:xfrm>
            <a:off x="3032790" y="1828800"/>
            <a:ext cx="508196"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Hình chữ nhật 26"/>
          <p:cNvSpPr/>
          <p:nvPr userDrawn="1"/>
        </p:nvSpPr>
        <p:spPr>
          <a:xfrm>
            <a:off x="5340197" y="1755648"/>
            <a:ext cx="508196"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5040333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ai Nội dung">
    <p:spTree>
      <p:nvGrpSpPr>
        <p:cNvPr id="1" name=""/>
        <p:cNvGrpSpPr/>
        <p:nvPr/>
      </p:nvGrpSpPr>
      <p:grpSpPr>
        <a:xfrm>
          <a:off x="0" y="0"/>
          <a:ext cx="0" cy="0"/>
          <a:chOff x="0" y="0"/>
          <a:chExt cx="0" cy="0"/>
        </a:xfrm>
      </p:grpSpPr>
      <p:pic>
        <p:nvPicPr>
          <p:cNvPr id="8" name="图片 5"/>
          <p:cNvPicPr>
            <a:picLocks noChangeAspect="1"/>
          </p:cNvPicPr>
          <p:nvPr userDrawn="1"/>
        </p:nvPicPr>
        <p:blipFill rotWithShape="1">
          <a:blip r:embed="rId2">
            <a:extLst>
              <a:ext uri="{28A0092B-C50C-407E-A947-70E740481C1C}">
                <a14:useLocalDpi xmlns:a14="http://schemas.microsoft.com/office/drawing/2010/main" val="0"/>
              </a:ext>
            </a:extLst>
          </a:blip>
          <a:srcRect r="15250"/>
          <a:stretch>
            <a:fillRect/>
          </a:stretch>
        </p:blipFill>
        <p:spPr>
          <a:xfrm>
            <a:off x="502920" y="129248"/>
            <a:ext cx="11186160" cy="6599504"/>
          </a:xfrm>
          <a:prstGeom prst="rect">
            <a:avLst/>
          </a:prstGeom>
        </p:spPr>
      </p:pic>
      <p:pic>
        <p:nvPicPr>
          <p:cNvPr id="9" name="图片 22"/>
          <p:cNvPicPr>
            <a:picLocks noChangeAspect="1"/>
          </p:cNvPicPr>
          <p:nvPr userDrawn="1"/>
        </p:nvPicPr>
        <p:blipFill rotWithShape="1">
          <a:blip r:embed="rId3">
            <a:extLst>
              <a:ext uri="{28A0092B-C50C-407E-A947-70E740481C1C}">
                <a14:useLocalDpi xmlns:a14="http://schemas.microsoft.com/office/drawing/2010/main" val="0"/>
              </a:ext>
            </a:extLst>
          </a:blip>
          <a:srcRect t="69000" r="30337"/>
          <a:stretch>
            <a:fillRect/>
          </a:stretch>
        </p:blipFill>
        <p:spPr>
          <a:xfrm flipH="1">
            <a:off x="0" y="4145280"/>
            <a:ext cx="12192000" cy="2712720"/>
          </a:xfrm>
          <a:prstGeom prst="rect">
            <a:avLst/>
          </a:prstGeom>
        </p:spPr>
      </p:pic>
      <p:pic>
        <p:nvPicPr>
          <p:cNvPr id="10" name="图片 3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23315" y="4543801"/>
            <a:ext cx="2345833" cy="2345833"/>
          </a:xfrm>
          <a:prstGeom prst="rect">
            <a:avLst/>
          </a:prstGeom>
        </p:spPr>
      </p:pic>
      <p:pic>
        <p:nvPicPr>
          <p:cNvPr id="11" name="图片 10"/>
          <p:cNvPicPr>
            <a:picLocks noChangeAspect="1"/>
          </p:cNvPicPr>
          <p:nvPr userDrawn="1"/>
        </p:nvPicPr>
        <p:blipFill rotWithShape="1">
          <a:blip r:embed="rId5">
            <a:extLst>
              <a:ext uri="{28A0092B-C50C-407E-A947-70E740481C1C}">
                <a14:useLocalDpi xmlns:a14="http://schemas.microsoft.com/office/drawing/2010/main" val="0"/>
              </a:ext>
            </a:extLst>
          </a:blip>
          <a:srcRect t="22691" b="16406"/>
          <a:stretch>
            <a:fillRect/>
          </a:stretch>
        </p:blipFill>
        <p:spPr>
          <a:xfrm>
            <a:off x="-127635" y="4235782"/>
            <a:ext cx="4161072" cy="2534204"/>
          </a:xfrm>
          <a:prstGeom prst="rect">
            <a:avLst/>
          </a:prstGeom>
        </p:spPr>
      </p:pic>
      <p:pic>
        <p:nvPicPr>
          <p:cNvPr id="12" name="图片 36"/>
          <p:cNvPicPr>
            <a:picLocks noChangeAspect="1"/>
          </p:cNvPicPr>
          <p:nvPr userDrawn="1"/>
        </p:nvPicPr>
        <p:blipFill rotWithShape="1">
          <a:blip r:embed="rId6">
            <a:extLst>
              <a:ext uri="{BEBA8EAE-BF5A-486C-A8C5-ECC9F3942E4B}">
                <a14:imgProps xmlns:a14="http://schemas.microsoft.com/office/drawing/2010/main">
                  <a14:imgLayer r:embed="rId7">
                    <a14:imgEffect>
                      <a14:backgroundRemoval t="12283" b="33657" l="21495" r="84000">
                        <a14:foregroundMark x1="25980" y1="20323" x2="25778" y2="26990"/>
                        <a14:foregroundMark x1="21535" y1="21657" x2="21980" y2="28566"/>
                        <a14:foregroundMark x1="34667" y1="17010" x2="39758" y2="18343"/>
                        <a14:foregroundMark x1="64000" y1="17657" x2="73010" y2="27152"/>
                        <a14:foregroundMark x1="73010" y1="27152" x2="84000" y2="27717"/>
                        <a14:foregroundMark x1="84000" y1="27717" x2="75919" y2="20364"/>
                        <a14:foregroundMark x1="75919" y1="20364" x2="69657" y2="25253"/>
                        <a14:foregroundMark x1="69657" y1="25253" x2="67313" y2="29455"/>
                        <a14:foregroundMark x1="46667" y1="33657" x2="46667" y2="32323"/>
                      </a14:backgroundRemoval>
                    </a14:imgEffect>
                  </a14:imgLayer>
                </a14:imgProps>
              </a:ext>
              <a:ext uri="{28A0092B-C50C-407E-A947-70E740481C1C}">
                <a14:useLocalDpi xmlns:a14="http://schemas.microsoft.com/office/drawing/2010/main" val="0"/>
              </a:ext>
            </a:extLst>
          </a:blip>
          <a:srcRect l="26778" t="9671" r="11778" b="64014"/>
          <a:stretch>
            <a:fillRect/>
          </a:stretch>
        </p:blipFill>
        <p:spPr>
          <a:xfrm>
            <a:off x="1020757" y="1044211"/>
            <a:ext cx="2713972" cy="1162348"/>
          </a:xfrm>
          <a:prstGeom prst="rect">
            <a:avLst/>
          </a:prstGeom>
        </p:spPr>
      </p:pic>
      <p:sp>
        <p:nvSpPr>
          <p:cNvPr id="2" name="Title 1"/>
          <p:cNvSpPr txBox="1"/>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30A092"/>
                </a:solidFill>
                <a:latin typeface="#9Slide07 HoneyCream" pitchFamily="2" charset="0"/>
              </a:rPr>
              <a:t>Măng</a:t>
            </a:r>
            <a:r>
              <a:rPr lang="en-US" sz="2000" b="0" dirty="0">
                <a:solidFill>
                  <a:srgbClr val="30A092"/>
                </a:solidFill>
                <a:latin typeface="#9Slide07 HoneyCream" pitchFamily="2" charset="0"/>
              </a:rPr>
              <a:t> Non</a:t>
            </a:r>
          </a:p>
        </p:txBody>
      </p:sp>
    </p:spTree>
    <p:extLst>
      <p:ext uri="{BB962C8B-B14F-4D97-AF65-F5344CB8AC3E}">
        <p14:creationId xmlns:p14="http://schemas.microsoft.com/office/powerpoint/2010/main" val="13576775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365125"/>
            <a:ext cx="10515600" cy="1325563"/>
          </a:xfrm>
        </p:spPr>
        <p:txBody>
          <a:bodyPr/>
          <a:lstStyle/>
          <a:p>
            <a:r>
              <a:rPr lang="vi-VN"/>
              <a:t>Bấm để sửa kiểu tiêu đề Bản cái</a:t>
            </a:r>
          </a:p>
        </p:txBody>
      </p:sp>
      <p:sp>
        <p:nvSpPr>
          <p:cNvPr id="3" name="Chỗ dành sẵn cho Văn bản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p:cNvSpPr>
            <a:spLocks noGrp="1"/>
          </p:cNvSpPr>
          <p:nvPr>
            <p:ph sz="half" idx="2" hasCustomPrompt="1"/>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p:cNvSpPr>
            <a:spLocks noGrp="1"/>
          </p:cNvSpPr>
          <p:nvPr>
            <p:ph sz="quarter" idx="4" hasCustomPrompt="1"/>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p:cNvSpPr>
            <a:spLocks noGrp="1"/>
          </p:cNvSpPr>
          <p:nvPr>
            <p:ph type="dt" sz="half" idx="10"/>
          </p:nvPr>
        </p:nvSpPr>
        <p:spPr>
          <a:xfrm>
            <a:off x="838200" y="6356350"/>
            <a:ext cx="2743200" cy="365125"/>
          </a:xfrm>
        </p:spPr>
        <p:txBody>
          <a:bodyPr/>
          <a:lstStyle/>
          <a:p>
            <a:fld id="{7B4906FB-E837-4DE5-ADB7-093657C419D7}" type="datetimeFigureOut">
              <a:rPr lang="vi-VN" smtClean="0"/>
              <a:t>26/03/2026</a:t>
            </a:fld>
            <a:endParaRPr lang="vi-VN"/>
          </a:p>
        </p:txBody>
      </p:sp>
      <p:sp>
        <p:nvSpPr>
          <p:cNvPr id="8" name="Chỗ dành sẵn cho Chân trang 7"/>
          <p:cNvSpPr>
            <a:spLocks noGrp="1"/>
          </p:cNvSpPr>
          <p:nvPr>
            <p:ph type="ftr" sz="quarter" idx="11"/>
          </p:nvPr>
        </p:nvSpPr>
        <p:spPr>
          <a:xfrm>
            <a:off x="4038600" y="6356350"/>
            <a:ext cx="4114800" cy="365125"/>
          </a:xfrm>
        </p:spPr>
        <p:txBody>
          <a:bodyPr/>
          <a:lstStyle/>
          <a:p>
            <a:endParaRPr lang="vi-VN"/>
          </a:p>
        </p:txBody>
      </p:sp>
      <p:sp>
        <p:nvSpPr>
          <p:cNvPr id="9" name="Chỗ dành sẵn cho Số hiệu Bản chiếu 8"/>
          <p:cNvSpPr>
            <a:spLocks noGrp="1"/>
          </p:cNvSpPr>
          <p:nvPr>
            <p:ph type="sldNum" sz="quarter" idx="12"/>
          </p:nvPr>
        </p:nvSpPr>
        <p:spPr>
          <a:xfrm>
            <a:off x="8610600" y="6356350"/>
            <a:ext cx="2743200" cy="365125"/>
          </a:xfrm>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27007164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gày tháng 2"/>
          <p:cNvSpPr>
            <a:spLocks noGrp="1"/>
          </p:cNvSpPr>
          <p:nvPr>
            <p:ph type="dt" sz="half" idx="10"/>
          </p:nvPr>
        </p:nvSpPr>
        <p:spPr>
          <a:xfrm>
            <a:off x="838200" y="6356350"/>
            <a:ext cx="2743200" cy="365125"/>
          </a:xfrm>
        </p:spPr>
        <p:txBody>
          <a:bodyPr/>
          <a:lstStyle/>
          <a:p>
            <a:fld id="{7B4906FB-E837-4DE5-ADB7-093657C419D7}" type="datetimeFigureOut">
              <a:rPr lang="vi-VN" smtClean="0"/>
              <a:t>26/03/2026</a:t>
            </a:fld>
            <a:endParaRPr lang="vi-VN"/>
          </a:p>
        </p:txBody>
      </p:sp>
      <p:sp>
        <p:nvSpPr>
          <p:cNvPr id="4" name="Chỗ dành sẵn cho Chân trang 3"/>
          <p:cNvSpPr>
            <a:spLocks noGrp="1"/>
          </p:cNvSpPr>
          <p:nvPr>
            <p:ph type="ftr" sz="quarter" idx="11"/>
          </p:nvPr>
        </p:nvSpPr>
        <p:spPr>
          <a:xfrm>
            <a:off x="4038600" y="6356350"/>
            <a:ext cx="4114800" cy="365125"/>
          </a:xfrm>
        </p:spPr>
        <p:txBody>
          <a:bodyPr/>
          <a:lstStyle/>
          <a:p>
            <a:endParaRPr lang="vi-VN"/>
          </a:p>
        </p:txBody>
      </p:sp>
      <p:sp>
        <p:nvSpPr>
          <p:cNvPr id="5" name="Chỗ dành sẵn cho Số hiệu Bản chiếu 4"/>
          <p:cNvSpPr>
            <a:spLocks noGrp="1"/>
          </p:cNvSpPr>
          <p:nvPr>
            <p:ph type="sldNum" sz="quarter" idx="12"/>
          </p:nvPr>
        </p:nvSpPr>
        <p:spPr>
          <a:xfrm>
            <a:off x="8610600" y="6356350"/>
            <a:ext cx="2743200" cy="365125"/>
          </a:xfrm>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21184285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a:xfrm>
            <a:off x="838200" y="6356350"/>
            <a:ext cx="2743200" cy="365125"/>
          </a:xfrm>
        </p:spPr>
        <p:txBody>
          <a:bodyPr/>
          <a:lstStyle/>
          <a:p>
            <a:fld id="{7B4906FB-E837-4DE5-ADB7-093657C419D7}" type="datetimeFigureOut">
              <a:rPr lang="vi-VN" smtClean="0"/>
              <a:t>26/03/2026</a:t>
            </a:fld>
            <a:endParaRPr lang="vi-VN"/>
          </a:p>
        </p:txBody>
      </p:sp>
      <p:sp>
        <p:nvSpPr>
          <p:cNvPr id="3" name="Chỗ dành sẵn cho Chân trang 2"/>
          <p:cNvSpPr>
            <a:spLocks noGrp="1"/>
          </p:cNvSpPr>
          <p:nvPr>
            <p:ph type="ftr" sz="quarter" idx="11"/>
          </p:nvPr>
        </p:nvSpPr>
        <p:spPr>
          <a:xfrm>
            <a:off x="4038600" y="6356350"/>
            <a:ext cx="4114800" cy="365125"/>
          </a:xfrm>
        </p:spPr>
        <p:txBody>
          <a:bodyPr/>
          <a:lstStyle/>
          <a:p>
            <a:endParaRPr lang="vi-VN"/>
          </a:p>
        </p:txBody>
      </p:sp>
      <p:sp>
        <p:nvSpPr>
          <p:cNvPr id="4" name="Chỗ dành sẵn cho Số hiệu Bản chiếu 3"/>
          <p:cNvSpPr>
            <a:spLocks noGrp="1"/>
          </p:cNvSpPr>
          <p:nvPr>
            <p:ph type="sldNum" sz="quarter" idx="12"/>
          </p:nvPr>
        </p:nvSpPr>
        <p:spPr>
          <a:xfrm>
            <a:off x="8610600" y="6356350"/>
            <a:ext cx="2743200" cy="365125"/>
          </a:xfrm>
        </p:spPr>
        <p:txBody>
          <a:bodyPr/>
          <a:lstStyle/>
          <a:p>
            <a:fld id="{08A0794F-82A4-4E9A-B945-8B717B547279}" type="slidenum">
              <a:rPr lang="vi-VN" smtClean="0"/>
              <a:t>‹#›</a:t>
            </a:fld>
            <a:endParaRPr lang="vi-VN"/>
          </a:p>
        </p:txBody>
      </p:sp>
      <p:sp>
        <p:nvSpPr>
          <p:cNvPr id="5" name="矩形 5"/>
          <p:cNvSpPr/>
          <p:nvPr userDrawn="1"/>
        </p:nvSpPr>
        <p:spPr>
          <a:xfrm>
            <a:off x="393700" y="342900"/>
            <a:ext cx="11379200" cy="6159500"/>
          </a:xfrm>
          <a:prstGeom prst="rect">
            <a:avLst/>
          </a:prstGeom>
          <a:solidFill>
            <a:schemeClr val="bg1"/>
          </a:solidFill>
          <a:ln>
            <a:noFill/>
          </a:ln>
          <a:effectLst>
            <a:outerShdw blurRad="1651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16080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a:xfrm>
            <a:off x="838200" y="6356350"/>
            <a:ext cx="2743200" cy="365125"/>
          </a:xfrm>
        </p:spPr>
        <p:txBody>
          <a:bodyPr/>
          <a:lstStyle/>
          <a:p>
            <a:fld id="{7B4906FB-E837-4DE5-ADB7-093657C419D7}" type="datetimeFigureOut">
              <a:rPr lang="vi-VN" smtClean="0"/>
              <a:t>26/03/2026</a:t>
            </a:fld>
            <a:endParaRPr lang="vi-VN"/>
          </a:p>
        </p:txBody>
      </p:sp>
      <p:sp>
        <p:nvSpPr>
          <p:cNvPr id="6" name="Chỗ dành sẵn cho Chân trang 5"/>
          <p:cNvSpPr>
            <a:spLocks noGrp="1"/>
          </p:cNvSpPr>
          <p:nvPr>
            <p:ph type="ftr" sz="quarter" idx="11"/>
          </p:nvPr>
        </p:nvSpPr>
        <p:spPr>
          <a:xfrm>
            <a:off x="4038600" y="6356350"/>
            <a:ext cx="4114800" cy="365125"/>
          </a:xfrm>
        </p:spPr>
        <p:txBody>
          <a:bodyPr/>
          <a:lstStyle/>
          <a:p>
            <a:endParaRPr lang="vi-VN"/>
          </a:p>
        </p:txBody>
      </p:sp>
      <p:sp>
        <p:nvSpPr>
          <p:cNvPr id="7" name="Chỗ dành sẵn cho Số hiệu Bản chiếu 6"/>
          <p:cNvSpPr>
            <a:spLocks noGrp="1"/>
          </p:cNvSpPr>
          <p:nvPr>
            <p:ph type="sldNum" sz="quarter" idx="12"/>
          </p:nvPr>
        </p:nvSpPr>
        <p:spPr>
          <a:xfrm>
            <a:off x="8610600" y="6356350"/>
            <a:ext cx="2743200" cy="365125"/>
          </a:xfrm>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2767419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40962824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a:xfrm>
            <a:off x="838200" y="6356350"/>
            <a:ext cx="2743200" cy="365125"/>
          </a:xfrm>
        </p:spPr>
        <p:txBody>
          <a:bodyPr/>
          <a:lstStyle/>
          <a:p>
            <a:fld id="{7B4906FB-E837-4DE5-ADB7-093657C419D7}" type="datetimeFigureOut">
              <a:rPr lang="vi-VN" smtClean="0"/>
              <a:t>26/03/2026</a:t>
            </a:fld>
            <a:endParaRPr lang="vi-VN"/>
          </a:p>
        </p:txBody>
      </p:sp>
      <p:sp>
        <p:nvSpPr>
          <p:cNvPr id="6" name="Chỗ dành sẵn cho Chân trang 5"/>
          <p:cNvSpPr>
            <a:spLocks noGrp="1"/>
          </p:cNvSpPr>
          <p:nvPr>
            <p:ph type="ftr" sz="quarter" idx="11"/>
          </p:nvPr>
        </p:nvSpPr>
        <p:spPr>
          <a:xfrm>
            <a:off x="4038600" y="6356350"/>
            <a:ext cx="4114800" cy="365125"/>
          </a:xfrm>
        </p:spPr>
        <p:txBody>
          <a:bodyPr/>
          <a:lstStyle/>
          <a:p>
            <a:endParaRPr lang="vi-VN"/>
          </a:p>
        </p:txBody>
      </p:sp>
      <p:sp>
        <p:nvSpPr>
          <p:cNvPr id="7" name="Chỗ dành sẵn cho Số hiệu Bản chiếu 6"/>
          <p:cNvSpPr>
            <a:spLocks noGrp="1"/>
          </p:cNvSpPr>
          <p:nvPr>
            <p:ph type="sldNum" sz="quarter" idx="12"/>
          </p:nvPr>
        </p:nvSpPr>
        <p:spPr>
          <a:xfrm>
            <a:off x="8610600" y="6356350"/>
            <a:ext cx="2743200" cy="365125"/>
          </a:xfrm>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35193556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Văn bản Dọc 2"/>
          <p:cNvSpPr>
            <a:spLocks noGrp="1"/>
          </p:cNvSpPr>
          <p:nvPr>
            <p:ph type="body" orient="vert" idx="1" hasCustomPrompt="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a:xfrm>
            <a:off x="838200" y="6356350"/>
            <a:ext cx="2743200" cy="365125"/>
          </a:xfrm>
        </p:spPr>
        <p:txBody>
          <a:bodyPr/>
          <a:lstStyle/>
          <a:p>
            <a:fld id="{7B4906FB-E837-4DE5-ADB7-093657C419D7}" type="datetimeFigureOut">
              <a:rPr lang="vi-VN" smtClean="0"/>
              <a:t>26/03/2026</a:t>
            </a:fld>
            <a:endParaRPr lang="vi-VN"/>
          </a:p>
        </p:txBody>
      </p:sp>
      <p:sp>
        <p:nvSpPr>
          <p:cNvPr id="5" name="Chỗ dành sẵn cho Chân trang 4"/>
          <p:cNvSpPr>
            <a:spLocks noGrp="1"/>
          </p:cNvSpPr>
          <p:nvPr>
            <p:ph type="ftr" sz="quarter" idx="11"/>
          </p:nvPr>
        </p:nvSpPr>
        <p:spPr>
          <a:xfrm>
            <a:off x="4038600" y="6356350"/>
            <a:ext cx="4114800" cy="365125"/>
          </a:xfr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29820949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365125"/>
            <a:ext cx="2628900" cy="5811838"/>
          </a:xfrm>
        </p:spPr>
        <p:txBody>
          <a:bodyPr vert="eaVert"/>
          <a:lstStyle/>
          <a:p>
            <a:r>
              <a:rPr lang="vi-VN"/>
              <a:t>Bấm để sửa kiểu tiêu đề Bản cái</a:t>
            </a:r>
          </a:p>
        </p:txBody>
      </p:sp>
      <p:sp>
        <p:nvSpPr>
          <p:cNvPr id="3" name="Chỗ dành sẵn cho Văn bản Dọc 2"/>
          <p:cNvSpPr>
            <a:spLocks noGrp="1"/>
          </p:cNvSpPr>
          <p:nvPr>
            <p:ph type="body" orient="vert" idx="1" hasCustomPrompt="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a:xfrm>
            <a:off x="838200" y="6356350"/>
            <a:ext cx="2743200" cy="365125"/>
          </a:xfrm>
        </p:spPr>
        <p:txBody>
          <a:bodyPr/>
          <a:lstStyle/>
          <a:p>
            <a:fld id="{7B4906FB-E837-4DE5-ADB7-093657C419D7}" type="datetimeFigureOut">
              <a:rPr lang="vi-VN" smtClean="0"/>
              <a:t>26/03/2026</a:t>
            </a:fld>
            <a:endParaRPr lang="vi-VN"/>
          </a:p>
        </p:txBody>
      </p:sp>
      <p:sp>
        <p:nvSpPr>
          <p:cNvPr id="5" name="Chỗ dành sẵn cho Chân trang 4"/>
          <p:cNvSpPr>
            <a:spLocks noGrp="1"/>
          </p:cNvSpPr>
          <p:nvPr>
            <p:ph type="ftr" sz="quarter" idx="11"/>
          </p:nvPr>
        </p:nvSpPr>
        <p:spPr>
          <a:xfrm>
            <a:off x="4038600" y="6356350"/>
            <a:ext cx="4114800" cy="365125"/>
          </a:xfr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28778991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cSld name="1_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ội dung 2"/>
          <p:cNvSpPr>
            <a:spLocks noGrp="1"/>
          </p:cNvSpPr>
          <p:nvPr>
            <p:ph sz="half" idx="1" hasCustomPrompt="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p:cNvSpPr>
            <a:spLocks noGrp="1"/>
          </p:cNvSpPr>
          <p:nvPr>
            <p:ph sz="half" idx="2" hasCustomPrompt="1"/>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p:cNvSpPr>
            <a:spLocks noGrp="1"/>
          </p:cNvSpPr>
          <p:nvPr>
            <p:ph type="dt" sz="half" idx="10"/>
          </p:nvPr>
        </p:nvSpPr>
        <p:spPr>
          <a:xfrm>
            <a:off x="838200" y="6356350"/>
            <a:ext cx="2743200" cy="365125"/>
          </a:xfrm>
        </p:spPr>
        <p:txBody>
          <a:bodyPr/>
          <a:lstStyle/>
          <a:p>
            <a:fld id="{077D4EE8-EF0E-460B-9282-45B29635F812}" type="datetimeFigureOut">
              <a:rPr lang="vi-VN" smtClean="0"/>
              <a:t>26/03/2026</a:t>
            </a:fld>
            <a:endParaRPr lang="vi-VN"/>
          </a:p>
        </p:txBody>
      </p:sp>
      <p:sp>
        <p:nvSpPr>
          <p:cNvPr id="6" name="Chỗ dành sẵn cho Chân trang 5"/>
          <p:cNvSpPr>
            <a:spLocks noGrp="1"/>
          </p:cNvSpPr>
          <p:nvPr>
            <p:ph type="ftr" sz="quarter" idx="11"/>
          </p:nvPr>
        </p:nvSpPr>
        <p:spPr>
          <a:xfrm>
            <a:off x="4038600" y="6356350"/>
            <a:ext cx="4114800" cy="365125"/>
          </a:xfrm>
        </p:spPr>
        <p:txBody>
          <a:bodyPr/>
          <a:lstStyle/>
          <a:p>
            <a:endParaRPr lang="vi-VN"/>
          </a:p>
        </p:txBody>
      </p:sp>
      <p:sp>
        <p:nvSpPr>
          <p:cNvPr id="7" name="Chỗ dành sẵn cho Số hiệu Bản chiếu 6"/>
          <p:cNvSpPr>
            <a:spLocks noGrp="1"/>
          </p:cNvSpPr>
          <p:nvPr>
            <p:ph type="sldNum" sz="quarter" idx="12"/>
          </p:nvPr>
        </p:nvSpPr>
        <p:spPr>
          <a:xfrm>
            <a:off x="8610600" y="6356350"/>
            <a:ext cx="2743200" cy="365125"/>
          </a:xfrm>
        </p:spPr>
        <p:txBody>
          <a:bodyPr/>
          <a:lstStyle/>
          <a:p>
            <a:fld id="{A7B19900-7E3B-49E6-8276-92D7F4613CF6}" type="slidenum">
              <a:rPr lang="vi-VN" smtClean="0"/>
              <a:t>‹#›</a:t>
            </a:fld>
            <a:endParaRPr lang="vi-VN"/>
          </a:p>
        </p:txBody>
      </p:sp>
      <p:pic>
        <p:nvPicPr>
          <p:cNvPr id="8" name="图片 20"/>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161986" y="176212"/>
            <a:ext cx="11868028" cy="6505575"/>
          </a:xfrm>
          <a:prstGeom prst="rect">
            <a:avLst/>
          </a:prstGeom>
        </p:spPr>
      </p:pic>
    </p:spTree>
    <p:extLst>
      <p:ext uri="{BB962C8B-B14F-4D97-AF65-F5344CB8AC3E}">
        <p14:creationId xmlns:p14="http://schemas.microsoft.com/office/powerpoint/2010/main" val="2685567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C6121E8-ECA5-4E8E-B276-3607FC77B69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592815"/>
            <a:ext cx="8271803" cy="3265186"/>
          </a:xfrm>
          <a:prstGeom prst="rect">
            <a:avLst/>
          </a:prstGeom>
        </p:spPr>
      </p:pic>
      <p:grpSp>
        <p:nvGrpSpPr>
          <p:cNvPr id="4" name="组合 3">
            <a:extLst>
              <a:ext uri="{FF2B5EF4-FFF2-40B4-BE49-F238E27FC236}">
                <a16:creationId xmlns:a16="http://schemas.microsoft.com/office/drawing/2014/main" id="{36D52E30-1F6C-42FC-9A99-303C3D470444}"/>
              </a:ext>
            </a:extLst>
          </p:cNvPr>
          <p:cNvGrpSpPr/>
          <p:nvPr userDrawn="1"/>
        </p:nvGrpSpPr>
        <p:grpSpPr>
          <a:xfrm>
            <a:off x="2208612" y="1338064"/>
            <a:ext cx="7774776" cy="3264236"/>
            <a:chOff x="2334419" y="1503963"/>
            <a:chExt cx="7774776" cy="3264236"/>
          </a:xfrm>
        </p:grpSpPr>
        <p:sp>
          <p:nvSpPr>
            <p:cNvPr id="2" name="矩形: 圆角 1">
              <a:extLst>
                <a:ext uri="{FF2B5EF4-FFF2-40B4-BE49-F238E27FC236}">
                  <a16:creationId xmlns:a16="http://schemas.microsoft.com/office/drawing/2014/main" id="{781E0441-625C-4766-99A1-82A40221B3DB}"/>
                </a:ext>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9" name="矩形: 圆角 18">
              <a:extLst>
                <a:ext uri="{FF2B5EF4-FFF2-40B4-BE49-F238E27FC236}">
                  <a16:creationId xmlns:a16="http://schemas.microsoft.com/office/drawing/2014/main" id="{59CDC4B8-1A71-4421-8094-EC76A108E588}"/>
                </a:ext>
              </a:extLst>
            </p:cNvPr>
            <p:cNvSpPr/>
            <p:nvPr userDrawn="1"/>
          </p:nvSpPr>
          <p:spPr>
            <a:xfrm>
              <a:off x="2592140" y="1689252"/>
              <a:ext cx="7259335" cy="2871066"/>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grpSp>
        <p:nvGrpSpPr>
          <p:cNvPr id="12" name="组合 11">
            <a:extLst>
              <a:ext uri="{FF2B5EF4-FFF2-40B4-BE49-F238E27FC236}">
                <a16:creationId xmlns:a16="http://schemas.microsoft.com/office/drawing/2014/main" id="{DED02532-6B8A-4436-BD3B-A6BA406DC7DD}"/>
              </a:ext>
            </a:extLst>
          </p:cNvPr>
          <p:cNvGrpSpPr/>
          <p:nvPr userDrawn="1"/>
        </p:nvGrpSpPr>
        <p:grpSpPr>
          <a:xfrm>
            <a:off x="3258672" y="0"/>
            <a:ext cx="5674655" cy="2028074"/>
            <a:chOff x="3243995" y="165899"/>
            <a:chExt cx="5674655" cy="2028074"/>
          </a:xfrm>
        </p:grpSpPr>
        <p:grpSp>
          <p:nvGrpSpPr>
            <p:cNvPr id="34" name="组合 33">
              <a:extLst>
                <a:ext uri="{FF2B5EF4-FFF2-40B4-BE49-F238E27FC236}">
                  <a16:creationId xmlns:a16="http://schemas.microsoft.com/office/drawing/2014/main" id="{A0C91020-9A66-4520-9997-A8F38910CBA5}"/>
                </a:ext>
              </a:extLst>
            </p:cNvPr>
            <p:cNvGrpSpPr/>
            <p:nvPr userDrawn="1"/>
          </p:nvGrpSpPr>
          <p:grpSpPr>
            <a:xfrm>
              <a:off x="3243995" y="165899"/>
              <a:ext cx="288000" cy="2028074"/>
              <a:chOff x="3837156" y="371856"/>
              <a:chExt cx="288000" cy="2028074"/>
            </a:xfrm>
          </p:grpSpPr>
          <p:cxnSp>
            <p:nvCxnSpPr>
              <p:cNvPr id="38" name="直接连接符 37">
                <a:extLst>
                  <a:ext uri="{FF2B5EF4-FFF2-40B4-BE49-F238E27FC236}">
                    <a16:creationId xmlns:a16="http://schemas.microsoft.com/office/drawing/2014/main" id="{844EAD95-01C0-4C9D-9FE3-7FF1846E642D}"/>
                  </a:ext>
                </a:extLst>
              </p:cNvPr>
              <p:cNvCxnSpPr>
                <a:cxnSpLocks/>
              </p:cNvCxnSpPr>
              <p:nvPr userDrawn="1"/>
            </p:nvCxnSpPr>
            <p:spPr>
              <a:xfrm>
                <a:off x="3981156" y="371856"/>
                <a:ext cx="0" cy="1808636"/>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9" name="椭圆 38">
                <a:extLst>
                  <a:ext uri="{FF2B5EF4-FFF2-40B4-BE49-F238E27FC236}">
                    <a16:creationId xmlns:a16="http://schemas.microsoft.com/office/drawing/2014/main" id="{03BF01CD-6212-4FCB-BCB3-BD811C02EC5B}"/>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a:extLst>
                <a:ext uri="{FF2B5EF4-FFF2-40B4-BE49-F238E27FC236}">
                  <a16:creationId xmlns:a16="http://schemas.microsoft.com/office/drawing/2014/main" id="{B6C45256-8602-4FDA-B1AA-9BB1F0E2ED78}"/>
                </a:ext>
              </a:extLst>
            </p:cNvPr>
            <p:cNvGrpSpPr/>
            <p:nvPr userDrawn="1"/>
          </p:nvGrpSpPr>
          <p:grpSpPr>
            <a:xfrm>
              <a:off x="8630650" y="165899"/>
              <a:ext cx="288000" cy="2016511"/>
              <a:chOff x="3837156" y="383419"/>
              <a:chExt cx="288000" cy="2016511"/>
            </a:xfrm>
          </p:grpSpPr>
          <p:cxnSp>
            <p:nvCxnSpPr>
              <p:cNvPr id="36" name="直接连接符 35">
                <a:extLst>
                  <a:ext uri="{FF2B5EF4-FFF2-40B4-BE49-F238E27FC236}">
                    <a16:creationId xmlns:a16="http://schemas.microsoft.com/office/drawing/2014/main" id="{62545C8C-5DA9-4C7A-9558-29EA6B8D55DF}"/>
                  </a:ext>
                </a:extLst>
              </p:cNvPr>
              <p:cNvCxnSpPr>
                <a:cxnSpLocks/>
              </p:cNvCxnSpPr>
              <p:nvPr userDrawn="1"/>
            </p:nvCxnSpPr>
            <p:spPr>
              <a:xfrm>
                <a:off x="3981156" y="383419"/>
                <a:ext cx="0" cy="1797073"/>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椭圆 36">
                <a:extLst>
                  <a:ext uri="{FF2B5EF4-FFF2-40B4-BE49-F238E27FC236}">
                    <a16:creationId xmlns:a16="http://schemas.microsoft.com/office/drawing/2014/main" id="{3CEB29D1-7B89-4D49-9FC4-A20AC42A5BBE}"/>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66253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8A9674-5572-4FE5-A07B-130A1AF7D9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4236119"/>
            <a:ext cx="6642100" cy="2621882"/>
          </a:xfrm>
          <a:prstGeom prst="rect">
            <a:avLst/>
          </a:prstGeom>
        </p:spPr>
      </p:pic>
    </p:spTree>
    <p:extLst>
      <p:ext uri="{BB962C8B-B14F-4D97-AF65-F5344CB8AC3E}">
        <p14:creationId xmlns:p14="http://schemas.microsoft.com/office/powerpoint/2010/main" val="123201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2.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4.jp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5" Type="http://schemas.openxmlformats.org/officeDocument/2006/relationships/image" Target="../media/image26.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7.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28.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556942890"/>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69261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3/26/2026</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404340980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872D7AB7-CAE9-47CF-ABAC-4B59E57D3D4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07F6443-9D49-4363-B4B0-27BD47ABD6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43C451-960E-4FC3-AE52-B3A2A58688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CC8BC-BC4D-46DD-84EA-732E907B04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9382C-7718-45CE-9E53-300FF85A589F}" type="datetimeFigureOut">
              <a:rPr lang="en-US" smtClean="0"/>
              <a:t>3/26/2026</a:t>
            </a:fld>
            <a:endParaRPr lang="en-US"/>
          </a:p>
        </p:txBody>
      </p:sp>
      <p:sp>
        <p:nvSpPr>
          <p:cNvPr id="5" name="Footer Placeholder 4">
            <a:extLst>
              <a:ext uri="{FF2B5EF4-FFF2-40B4-BE49-F238E27FC236}">
                <a16:creationId xmlns:a16="http://schemas.microsoft.com/office/drawing/2014/main" id="{9DB04C4A-C998-45D8-8438-6FD5C773A6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EF663C-3234-4780-A52E-F645A7CA20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319F9C-2A16-4D50-AF42-BE6A9B48952B}" type="slidenum">
              <a:rPr lang="en-US" smtClean="0"/>
              <a:t>‹#›</a:t>
            </a:fld>
            <a:endParaRPr lang="en-US"/>
          </a:p>
        </p:txBody>
      </p:sp>
    </p:spTree>
    <p:extLst>
      <p:ext uri="{BB962C8B-B14F-4D97-AF65-F5344CB8AC3E}">
        <p14:creationId xmlns:p14="http://schemas.microsoft.com/office/powerpoint/2010/main" val="309778611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64556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8FFCBDBE-170D-EFD6-C414-12D403D5220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9820" y="0"/>
            <a:ext cx="1708290" cy="1708290"/>
          </a:xfrm>
          <a:prstGeom prst="rect">
            <a:avLst/>
          </a:prstGeom>
        </p:spPr>
      </p:pic>
    </p:spTree>
    <p:extLst>
      <p:ext uri="{BB962C8B-B14F-4D97-AF65-F5344CB8AC3E}">
        <p14:creationId xmlns:p14="http://schemas.microsoft.com/office/powerpoint/2010/main" val="182067161"/>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Lst>
  <p:transition spd="slow" advTm="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pic>
        <p:nvPicPr>
          <p:cNvPr id="7" name="图片 4"/>
          <p:cNvPicPr>
            <a:picLocks noChangeAspect="1"/>
          </p:cNvPicPr>
          <p:nvPr userDrawn="1"/>
        </p:nvPicPr>
        <p:blipFill rotWithShape="1">
          <a:blip r:embed="rId14">
            <a:extLst>
              <a:ext uri="{28A0092B-C50C-407E-A947-70E740481C1C}">
                <a14:useLocalDpi xmlns:a14="http://schemas.microsoft.com/office/drawing/2010/main" val="0"/>
              </a:ext>
            </a:extLst>
          </a:blip>
          <a:srcRect r="11111"/>
          <a:stretch>
            <a:fillRect/>
          </a:stretch>
        </p:blipFill>
        <p:spPr>
          <a:xfrm>
            <a:off x="0" y="0"/>
            <a:ext cx="12192000" cy="6858000"/>
          </a:xfrm>
          <a:prstGeom prst="rect">
            <a:avLst/>
          </a:prstGeom>
        </p:spPr>
      </p:pic>
    </p:spTree>
    <p:extLst>
      <p:ext uri="{BB962C8B-B14F-4D97-AF65-F5344CB8AC3E}">
        <p14:creationId xmlns:p14="http://schemas.microsoft.com/office/powerpoint/2010/main" val="135999162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1.png"/><Relationship Id="rId7" Type="http://schemas.openxmlformats.org/officeDocument/2006/relationships/image" Target="../media/image66.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65.jpeg"/><Relationship Id="rId5" Type="http://schemas.openxmlformats.org/officeDocument/2006/relationships/image" Target="../media/image64.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68.jpe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68.xml"/><Relationship Id="rId5" Type="http://schemas.openxmlformats.org/officeDocument/2006/relationships/image" Target="../media/image73.sv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48.xml"/><Relationship Id="rId4" Type="http://schemas.openxmlformats.org/officeDocument/2006/relationships/image" Target="../media/image40.png"/></Relationships>
</file>

<file path=ppt/slides/_rels/slide20.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68.xml"/><Relationship Id="rId5" Type="http://schemas.openxmlformats.org/officeDocument/2006/relationships/image" Target="../media/image75.svg"/><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68.xml"/><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8.xml"/></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9.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7" Type="http://schemas.microsoft.com/office/2007/relationships/hdphoto" Target="../media/hdphoto3.wdp"/><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7052424-CC12-4903-9D03-3DEF51724011}"/>
              </a:ext>
            </a:extLst>
          </p:cNvPr>
          <p:cNvSpPr/>
          <p:nvPr/>
        </p:nvSpPr>
        <p:spPr>
          <a:xfrm>
            <a:off x="2378529" y="925285"/>
            <a:ext cx="7788729" cy="268332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dirty="0"/>
              <a:t>Tr</a:t>
            </a:r>
            <a:r>
              <a:rPr lang="vi-VN" sz="4800" dirty="0"/>
              <a:t>ư</a:t>
            </a:r>
            <a:r>
              <a:rPr lang="en-US" sz="4800" dirty="0" err="1"/>
              <a:t>ờng</a:t>
            </a:r>
            <a:r>
              <a:rPr lang="en-US" sz="4800" dirty="0"/>
              <a:t> </a:t>
            </a:r>
            <a:r>
              <a:rPr lang="en-US" sz="4800" dirty="0" err="1"/>
              <a:t>Tiểu</a:t>
            </a:r>
            <a:r>
              <a:rPr lang="en-US" sz="4800" dirty="0"/>
              <a:t> </a:t>
            </a:r>
            <a:r>
              <a:rPr lang="en-US" sz="4800" dirty="0" err="1"/>
              <a:t>Học</a:t>
            </a:r>
            <a:r>
              <a:rPr lang="en-US" sz="4800" dirty="0"/>
              <a:t> H</a:t>
            </a:r>
            <a:r>
              <a:rPr lang="vi-VN" sz="4800" dirty="0"/>
              <a:t>ư</a:t>
            </a:r>
            <a:r>
              <a:rPr lang="en-US" sz="4800" dirty="0"/>
              <a:t>ng </a:t>
            </a:r>
            <a:r>
              <a:rPr lang="en-US" sz="4800" dirty="0" err="1"/>
              <a:t>Đạo</a:t>
            </a:r>
            <a:r>
              <a:rPr lang="en-US" sz="4800" dirty="0"/>
              <a:t> </a:t>
            </a:r>
          </a:p>
          <a:p>
            <a:pPr algn="ctr"/>
            <a:r>
              <a:rPr lang="en-US" sz="4800" dirty="0" err="1"/>
              <a:t>Giáo</a:t>
            </a:r>
            <a:r>
              <a:rPr lang="en-US" sz="4800" dirty="0"/>
              <a:t> </a:t>
            </a:r>
            <a:r>
              <a:rPr lang="en-US" sz="4800" dirty="0" err="1"/>
              <a:t>viên</a:t>
            </a:r>
            <a:r>
              <a:rPr lang="en-US" sz="4800" dirty="0"/>
              <a:t>: </a:t>
            </a:r>
            <a:r>
              <a:rPr lang="en-US" sz="4800" dirty="0" err="1"/>
              <a:t>Đào</a:t>
            </a:r>
            <a:r>
              <a:rPr lang="en-US" sz="4800" dirty="0"/>
              <a:t> </a:t>
            </a:r>
            <a:r>
              <a:rPr lang="en-US" sz="4800" dirty="0" err="1"/>
              <a:t>Thị</a:t>
            </a:r>
            <a:r>
              <a:rPr lang="en-US" sz="4800" dirty="0"/>
              <a:t> </a:t>
            </a:r>
            <a:r>
              <a:rPr lang="en-US" sz="4800" dirty="0" err="1"/>
              <a:t>Tuyết</a:t>
            </a:r>
            <a:r>
              <a:rPr lang="en-US" sz="4800" dirty="0"/>
              <a:t> Lan  </a:t>
            </a:r>
          </a:p>
          <a:p>
            <a:pPr algn="ctr"/>
            <a:r>
              <a:rPr lang="en-US" sz="4800" dirty="0" err="1"/>
              <a:t>Lớp</a:t>
            </a:r>
            <a:r>
              <a:rPr lang="en-US" sz="4800"/>
              <a:t>: 2A3</a:t>
            </a:r>
            <a:endParaRPr lang="en-US" sz="4800" dirty="0"/>
          </a:p>
        </p:txBody>
      </p:sp>
    </p:spTree>
    <p:extLst>
      <p:ext uri="{BB962C8B-B14F-4D97-AF65-F5344CB8AC3E}">
        <p14:creationId xmlns:p14="http://schemas.microsoft.com/office/powerpoint/2010/main" val="3519989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Nhóm 10"/>
          <p:cNvGrpSpPr/>
          <p:nvPr/>
        </p:nvGrpSpPr>
        <p:grpSpPr>
          <a:xfrm>
            <a:off x="868972" y="2247900"/>
            <a:ext cx="1996440" cy="1181100"/>
            <a:chOff x="922020" y="1790700"/>
            <a:chExt cx="1996440" cy="1181100"/>
          </a:xfrm>
        </p:grpSpPr>
        <p:sp>
          <p:nvSpPr>
            <p:cNvPr id="2" name="Đám mây 1"/>
            <p:cNvSpPr/>
            <p:nvPr/>
          </p:nvSpPr>
          <p:spPr>
            <a:xfrm>
              <a:off x="922020" y="1790700"/>
              <a:ext cx="1996440" cy="1181100"/>
            </a:xfrm>
            <a:prstGeom prst="cloud">
              <a:avLst/>
            </a:prstGeom>
            <a:solidFill>
              <a:srgbClr val="F7A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Hộp Văn bản 9"/>
            <p:cNvSpPr txBox="1"/>
            <p:nvPr/>
          </p:nvSpPr>
          <p:spPr>
            <a:xfrm>
              <a:off x="1124068" y="2054344"/>
              <a:ext cx="179439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Lô-gô-xơ</a:t>
              </a:r>
            </a:p>
          </p:txBody>
        </p:sp>
      </p:grpSp>
      <p:grpSp>
        <p:nvGrpSpPr>
          <p:cNvPr id="16" name="Nhóm 15"/>
          <p:cNvGrpSpPr/>
          <p:nvPr/>
        </p:nvGrpSpPr>
        <p:grpSpPr>
          <a:xfrm>
            <a:off x="3437757" y="3402736"/>
            <a:ext cx="1996440" cy="1181100"/>
            <a:chOff x="922020" y="1790700"/>
            <a:chExt cx="1996440" cy="1181100"/>
          </a:xfrm>
        </p:grpSpPr>
        <p:sp>
          <p:nvSpPr>
            <p:cNvPr id="17" name="Đám mây 16"/>
            <p:cNvSpPr/>
            <p:nvPr/>
          </p:nvSpPr>
          <p:spPr>
            <a:xfrm>
              <a:off x="922020" y="1790700"/>
              <a:ext cx="1996440" cy="1181100"/>
            </a:xfrm>
            <a:prstGeom prst="cloud">
              <a:avLst/>
            </a:prstGeom>
            <a:solidFill>
              <a:srgbClr val="30A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Hộp Văn bản 17"/>
            <p:cNvSpPr txBox="1"/>
            <p:nvPr/>
          </p:nvSpPr>
          <p:spPr>
            <a:xfrm>
              <a:off x="1183758" y="2119640"/>
              <a:ext cx="147296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thủ</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thư</a:t>
              </a:r>
              <a:endPar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9" name="Nhóm 18"/>
          <p:cNvGrpSpPr/>
          <p:nvPr/>
        </p:nvGrpSpPr>
        <p:grpSpPr>
          <a:xfrm>
            <a:off x="9208166" y="3073796"/>
            <a:ext cx="1996440" cy="1181100"/>
            <a:chOff x="922020" y="1790700"/>
            <a:chExt cx="1996440" cy="1181100"/>
          </a:xfrm>
        </p:grpSpPr>
        <p:sp>
          <p:nvSpPr>
            <p:cNvPr id="20" name="Đám mây 19"/>
            <p:cNvSpPr/>
            <p:nvPr/>
          </p:nvSpPr>
          <p:spPr>
            <a:xfrm>
              <a:off x="922020" y="1790700"/>
              <a:ext cx="1996440" cy="1181100"/>
            </a:xfrm>
            <a:prstGeom prst="cloud">
              <a:avLst/>
            </a:prstGeom>
            <a:solidFill>
              <a:srgbClr val="30A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Hộp Văn bản 20"/>
            <p:cNvSpPr txBox="1"/>
            <p:nvPr/>
          </p:nvSpPr>
          <p:spPr>
            <a:xfrm>
              <a:off x="1183758" y="2119640"/>
              <a:ext cx="147296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di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động</a:t>
              </a:r>
              <a:endPar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22" name="Nhóm 21"/>
          <p:cNvGrpSpPr/>
          <p:nvPr/>
        </p:nvGrpSpPr>
        <p:grpSpPr>
          <a:xfrm>
            <a:off x="6350000" y="2146030"/>
            <a:ext cx="1996440" cy="1181100"/>
            <a:chOff x="922020" y="1790700"/>
            <a:chExt cx="1996440" cy="1181100"/>
          </a:xfrm>
        </p:grpSpPr>
        <p:sp>
          <p:nvSpPr>
            <p:cNvPr id="23" name="Đám mây 22"/>
            <p:cNvSpPr/>
            <p:nvPr/>
          </p:nvSpPr>
          <p:spPr>
            <a:xfrm>
              <a:off x="922020" y="1790700"/>
              <a:ext cx="1996440" cy="1181100"/>
            </a:xfrm>
            <a:prstGeom prst="cloud">
              <a:avLst/>
            </a:prstGeom>
            <a:solidFill>
              <a:srgbClr val="F7A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ộp Văn bản 23"/>
            <p:cNvSpPr txBox="1"/>
            <p:nvPr/>
          </p:nvSpPr>
          <p:spPr>
            <a:xfrm>
              <a:off x="1231966" y="2119640"/>
              <a:ext cx="147296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xe</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buýt</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endPar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7" name="图片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1818" y="3925956"/>
            <a:ext cx="2753429" cy="2753429"/>
          </a:xfrm>
          <a:prstGeom prst="rect">
            <a:avLst/>
          </a:prstGeom>
        </p:spPr>
      </p:pic>
      <p:pic>
        <p:nvPicPr>
          <p:cNvPr id="25" name="Hình ảnh 24"/>
          <p:cNvPicPr>
            <a:picLocks noChangeAspect="1"/>
          </p:cNvPicPr>
          <p:nvPr/>
        </p:nvPicPr>
        <p:blipFill>
          <a:blip r:embed="rId3"/>
          <a:stretch>
            <a:fillRect/>
          </a:stretch>
        </p:blipFill>
        <p:spPr>
          <a:xfrm>
            <a:off x="2940522" y="528544"/>
            <a:ext cx="7742591" cy="12802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p:cNvSpPr txBox="1"/>
          <p:nvPr/>
        </p:nvSpPr>
        <p:spPr>
          <a:xfrm>
            <a:off x="701040" y="2557195"/>
            <a:ext cx="10789920" cy="147835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con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tàu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khổng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lồ</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chở</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500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qua 45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9" name="Đường nối Thẳng 8"/>
          <p:cNvCxnSpPr/>
          <p:nvPr/>
        </p:nvCxnSpPr>
        <p:spPr>
          <a:xfrm flipH="1">
            <a:off x="8229600" y="273304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12" name="Đường nối Thẳng 11"/>
          <p:cNvCxnSpPr/>
          <p:nvPr/>
        </p:nvCxnSpPr>
        <p:spPr>
          <a:xfrm flipH="1">
            <a:off x="378968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25" name="Đường nối Thẳng 24"/>
          <p:cNvCxnSpPr/>
          <p:nvPr/>
        </p:nvCxnSpPr>
        <p:spPr>
          <a:xfrm flipH="1">
            <a:off x="873760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nvGrpSpPr>
          <p:cNvPr id="28" name="Nhóm 27"/>
          <p:cNvGrpSpPr/>
          <p:nvPr/>
        </p:nvGrpSpPr>
        <p:grpSpPr>
          <a:xfrm>
            <a:off x="11247120" y="3429000"/>
            <a:ext cx="243840" cy="508000"/>
            <a:chOff x="11247120" y="3429000"/>
            <a:chExt cx="243840" cy="508000"/>
          </a:xfrm>
        </p:grpSpPr>
        <p:cxnSp>
          <p:nvCxnSpPr>
            <p:cNvPr id="26" name="Đường nối Thẳng 25"/>
            <p:cNvCxnSpPr/>
            <p:nvPr/>
          </p:nvCxnSpPr>
          <p:spPr>
            <a:xfrm flipH="1">
              <a:off x="1124712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27" name="Đường nối Thẳng 26"/>
            <p:cNvCxnSpPr/>
            <p:nvPr/>
          </p:nvCxnSpPr>
          <p:spPr>
            <a:xfrm flipH="1">
              <a:off x="1138936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pic>
        <p:nvPicPr>
          <p:cNvPr id="11" name="Hình ảnh 10"/>
          <p:cNvPicPr>
            <a:picLocks noChangeAspect="1"/>
          </p:cNvPicPr>
          <p:nvPr/>
        </p:nvPicPr>
        <p:blipFill>
          <a:blip r:embed="rId2"/>
          <a:stretch>
            <a:fillRect/>
          </a:stretch>
        </p:blipFill>
        <p:spPr>
          <a:xfrm>
            <a:off x="2163739" y="929584"/>
            <a:ext cx="7864522" cy="12802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up)">
                                      <p:cBhvr>
                                        <p:cTn id="27" dur="500"/>
                                        <p:tgtEl>
                                          <p:spTgt spid="25"/>
                                        </p:tgtEl>
                                      </p:cBhvr>
                                    </p:animEffect>
                                  </p:childTnLst>
                                </p:cTn>
                              </p:par>
                            </p:childTnLst>
                          </p:cTn>
                        </p:par>
                        <p:par>
                          <p:cTn id="28" fill="hold">
                            <p:stCondLst>
                              <p:cond delay="1500"/>
                            </p:stCondLst>
                            <p:childTnLst>
                              <p:par>
                                <p:cTn id="29" presetID="22" presetClass="entr" presetSubtype="1"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up)">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p:nvPr/>
        </p:nvPicPr>
        <p:blipFill rotWithShape="1">
          <a:blip r:embed="rId3">
            <a:alphaModFix/>
          </a:blip>
          <a:srcRect/>
          <a:stretch/>
        </p:blipFill>
        <p:spPr>
          <a:xfrm>
            <a:off x="77119" y="199450"/>
            <a:ext cx="12449682" cy="6036097"/>
          </a:xfrm>
          <a:prstGeom prst="rect">
            <a:avLst/>
          </a:prstGeom>
          <a:noFill/>
          <a:ln>
            <a:noFill/>
          </a:ln>
        </p:spPr>
      </p:pic>
      <p:pic>
        <p:nvPicPr>
          <p:cNvPr id="92" name="Google Shape;92;p2"/>
          <p:cNvPicPr preferRelativeResize="0"/>
          <p:nvPr/>
        </p:nvPicPr>
        <p:blipFill rotWithShape="1">
          <a:blip r:embed="rId4">
            <a:alphaModFix/>
          </a:blip>
          <a:srcRect/>
          <a:stretch/>
        </p:blipFill>
        <p:spPr>
          <a:xfrm>
            <a:off x="216681" y="4321834"/>
            <a:ext cx="1372645" cy="2418469"/>
          </a:xfrm>
          <a:prstGeom prst="rect">
            <a:avLst/>
          </a:prstGeom>
          <a:noFill/>
          <a:ln>
            <a:noFill/>
          </a:ln>
        </p:spPr>
      </p:pic>
      <p:pic>
        <p:nvPicPr>
          <p:cNvPr id="95" name="Google Shape;95;p2"/>
          <p:cNvPicPr preferRelativeResize="0"/>
          <p:nvPr/>
        </p:nvPicPr>
        <p:blipFill rotWithShape="1">
          <a:blip r:embed="rId5">
            <a:alphaModFix/>
          </a:blip>
          <a:srcRect/>
          <a:stretch/>
        </p:blipFill>
        <p:spPr>
          <a:xfrm>
            <a:off x="298483" y="155867"/>
            <a:ext cx="1733333" cy="1191816"/>
          </a:xfrm>
          <a:prstGeom prst="rect">
            <a:avLst/>
          </a:prstGeom>
          <a:noFill/>
          <a:ln>
            <a:noFill/>
          </a:ln>
        </p:spPr>
      </p:pic>
      <p:sp>
        <p:nvSpPr>
          <p:cNvPr id="6" name="TextBox 5">
            <a:extLst>
              <a:ext uri="{FF2B5EF4-FFF2-40B4-BE49-F238E27FC236}">
                <a16:creationId xmlns:a16="http://schemas.microsoft.com/office/drawing/2014/main" id="{1B5A6CC6-26F3-48D1-97B1-3FF3AEC83C0E}"/>
              </a:ext>
            </a:extLst>
          </p:cNvPr>
          <p:cNvSpPr txBox="1"/>
          <p:nvPr/>
        </p:nvSpPr>
        <p:spPr>
          <a:xfrm>
            <a:off x="379701" y="2713911"/>
            <a:ext cx="7827865" cy="715089"/>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algn="ctr">
              <a:buClr>
                <a:srgbClr val="000000"/>
              </a:buClr>
              <a:defRPr/>
            </a:pPr>
            <a:r>
              <a:rPr kumimoji="0" lang="en-US" sz="3600" b="1"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Di </a:t>
            </a:r>
            <a:r>
              <a:rPr kumimoji="0" lang="en-US" sz="3600" b="1" i="0" u="none" strike="noStrike" kern="0" cap="none" spc="0" normalizeH="0" baseline="0" noProof="0" dirty="0" err="1">
                <a:ln>
                  <a:noFill/>
                </a:ln>
                <a:solidFill>
                  <a:srgbClr val="000000"/>
                </a:solidFill>
                <a:effectLst/>
                <a:uLnTx/>
                <a:uFillTx/>
                <a:latin typeface="Arial" panose="020B0604020202020204" pitchFamily="34" charset="0"/>
                <a:cs typeface="Arial"/>
                <a:sym typeface="Arial"/>
              </a:rPr>
              <a:t>động</a:t>
            </a:r>
            <a:r>
              <a:rPr kumimoji="0" lang="en-US" sz="3600" b="1"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a:t>
            </a:r>
            <a:r>
              <a:rPr lang="en-US" sz="3600" i="1" dirty="0" err="1"/>
              <a:t>không</a:t>
            </a:r>
            <a:r>
              <a:rPr lang="en-US" sz="3600" i="1" dirty="0"/>
              <a:t> ở </a:t>
            </a:r>
            <a:r>
              <a:rPr lang="en-US" sz="3600" i="1" dirty="0" err="1"/>
              <a:t>nguyên</a:t>
            </a:r>
            <a:r>
              <a:rPr lang="en-US" sz="3600" i="1" dirty="0"/>
              <a:t> </a:t>
            </a:r>
            <a:r>
              <a:rPr lang="en-US" sz="3600" i="1" dirty="0" err="1"/>
              <a:t>một</a:t>
            </a:r>
            <a:r>
              <a:rPr lang="en-US" sz="3600" i="1" dirty="0"/>
              <a:t> </a:t>
            </a:r>
            <a:r>
              <a:rPr lang="en-US" sz="3600" i="1" dirty="0" err="1"/>
              <a:t>vị</a:t>
            </a:r>
            <a:r>
              <a:rPr lang="en-US" sz="3600" i="1" dirty="0"/>
              <a:t> </a:t>
            </a:r>
            <a:r>
              <a:rPr lang="en-US" sz="3600" i="1" dirty="0" err="1"/>
              <a:t>trí</a:t>
            </a:r>
            <a:r>
              <a:rPr lang="en-US" sz="3600" i="1" dirty="0"/>
              <a:t>.</a:t>
            </a:r>
            <a:r>
              <a:rPr kumimoji="0" lang="en-US" sz="3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a:t>
            </a:r>
            <a:endParaRPr kumimoji="0" lang="pt-BR" sz="3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p:txBody>
      </p:sp>
      <p:grpSp>
        <p:nvGrpSpPr>
          <p:cNvPr id="7" name="Group 6">
            <a:extLst>
              <a:ext uri="{FF2B5EF4-FFF2-40B4-BE49-F238E27FC236}">
                <a16:creationId xmlns:a16="http://schemas.microsoft.com/office/drawing/2014/main" id="{B6F0D7BC-6BEF-4803-A06E-2ACBAE28C770}"/>
              </a:ext>
            </a:extLst>
          </p:cNvPr>
          <p:cNvGrpSpPr/>
          <p:nvPr/>
        </p:nvGrpSpPr>
        <p:grpSpPr>
          <a:xfrm>
            <a:off x="2342660" y="846493"/>
            <a:ext cx="2933816" cy="747902"/>
            <a:chOff x="7783121" y="104148"/>
            <a:chExt cx="3911755" cy="997202"/>
          </a:xfrm>
        </p:grpSpPr>
        <p:sp>
          <p:nvSpPr>
            <p:cNvPr id="8" name="Rectangle: Rounded Corners 43">
              <a:extLst>
                <a:ext uri="{FF2B5EF4-FFF2-40B4-BE49-F238E27FC236}">
                  <a16:creationId xmlns:a16="http://schemas.microsoft.com/office/drawing/2014/main" id="{7B8E15C0-C955-406F-B01A-2937FC86869F}"/>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white"/>
                </a:solidFill>
                <a:effectLst/>
                <a:uLnTx/>
                <a:uFillTx/>
                <a:latin typeface="等线"/>
                <a:ea typeface="+mn-ea"/>
                <a:cs typeface="Arial"/>
                <a:sym typeface="Arial"/>
              </a:endParaRPr>
            </a:p>
          </p:txBody>
        </p:sp>
        <p:sp>
          <p:nvSpPr>
            <p:cNvPr id="9" name="Rectangle 8">
              <a:extLst>
                <a:ext uri="{FF2B5EF4-FFF2-40B4-BE49-F238E27FC236}">
                  <a16:creationId xmlns:a16="http://schemas.microsoft.com/office/drawing/2014/main" id="{666251BF-2C78-4D6E-A384-33A7AE71185C}"/>
                </a:ext>
              </a:extLst>
            </p:cNvPr>
            <p:cNvSpPr/>
            <p:nvPr/>
          </p:nvSpPr>
          <p:spPr>
            <a:xfrm>
              <a:off x="7783121" y="157503"/>
              <a:ext cx="3911755" cy="94384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Giải</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nghĩa</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từ</a:t>
              </a:r>
              <a:endParaRPr kumimoji="0" lang="zh-CN" altLang="en-US"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endParaRPr>
            </a:p>
          </p:txBody>
        </p:sp>
      </p:grpSp>
      <p:sp>
        <p:nvSpPr>
          <p:cNvPr id="11" name="TextBox 10">
            <a:extLst>
              <a:ext uri="{FF2B5EF4-FFF2-40B4-BE49-F238E27FC236}">
                <a16:creationId xmlns:a16="http://schemas.microsoft.com/office/drawing/2014/main" id="{CC3348E1-986A-4BD4-B67B-2D0F22A17565}"/>
              </a:ext>
            </a:extLst>
          </p:cNvPr>
          <p:cNvSpPr txBox="1"/>
          <p:nvPr/>
        </p:nvSpPr>
        <p:spPr>
          <a:xfrm>
            <a:off x="1165149" y="4081059"/>
            <a:ext cx="7287985" cy="1328023"/>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algn="ctr">
              <a:buClr>
                <a:srgbClr val="000000"/>
              </a:buClr>
              <a:defRPr/>
            </a:pPr>
            <a:r>
              <a:rPr kumimoji="0" lang="en-US" sz="3600" b="1" i="0" u="none" strike="noStrike" kern="0" cap="none" spc="0" normalizeH="0" baseline="0" noProof="0" dirty="0" err="1">
                <a:ln>
                  <a:noFill/>
                </a:ln>
                <a:solidFill>
                  <a:srgbClr val="000000"/>
                </a:solidFill>
                <a:effectLst/>
                <a:uLnTx/>
                <a:uFillTx/>
                <a:latin typeface="Arial" panose="020B0604020202020204" pitchFamily="34" charset="0"/>
                <a:cs typeface="Arial"/>
                <a:sym typeface="Arial"/>
              </a:rPr>
              <a:t>Thủ</a:t>
            </a:r>
            <a:r>
              <a:rPr kumimoji="0" lang="en-US" sz="3600" b="1" i="0" u="none" strike="noStrike" kern="0" cap="none" spc="0" normalizeH="0" noProof="0" dirty="0">
                <a:ln>
                  <a:noFill/>
                </a:ln>
                <a:solidFill>
                  <a:srgbClr val="000000"/>
                </a:solidFill>
                <a:effectLst/>
                <a:uLnTx/>
                <a:uFillTx/>
                <a:latin typeface="Arial" panose="020B0604020202020204" pitchFamily="34" charset="0"/>
                <a:cs typeface="Arial"/>
                <a:sym typeface="Arial"/>
              </a:rPr>
              <a:t> </a:t>
            </a:r>
            <a:r>
              <a:rPr kumimoji="0" lang="en-US" sz="3600" b="1" i="0" u="none" strike="noStrike" kern="0" cap="none" spc="0" normalizeH="0" noProof="0" dirty="0" err="1">
                <a:ln>
                  <a:noFill/>
                </a:ln>
                <a:solidFill>
                  <a:srgbClr val="000000"/>
                </a:solidFill>
                <a:effectLst/>
                <a:uLnTx/>
                <a:uFillTx/>
                <a:latin typeface="Arial" panose="020B0604020202020204" pitchFamily="34" charset="0"/>
                <a:cs typeface="Arial"/>
                <a:sym typeface="Arial"/>
              </a:rPr>
              <a:t>thư</a:t>
            </a:r>
            <a:r>
              <a:rPr kumimoji="0" lang="en-US" sz="3600" b="1"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a:t>
            </a:r>
            <a:r>
              <a:rPr lang="en-US" sz="3600" i="1" dirty="0" err="1"/>
              <a:t>người</a:t>
            </a:r>
            <a:r>
              <a:rPr lang="en-US" sz="3600" i="1" dirty="0"/>
              <a:t> </a:t>
            </a:r>
            <a:r>
              <a:rPr lang="en-US" sz="3600" i="1" dirty="0" err="1"/>
              <a:t>quản</a:t>
            </a:r>
            <a:r>
              <a:rPr lang="en-US" sz="3600" i="1" dirty="0"/>
              <a:t> </a:t>
            </a:r>
            <a:r>
              <a:rPr lang="en-US" sz="3600" i="1" dirty="0" err="1"/>
              <a:t>lí</a:t>
            </a:r>
            <a:r>
              <a:rPr lang="en-US" sz="3600" i="1" dirty="0"/>
              <a:t> </a:t>
            </a:r>
            <a:r>
              <a:rPr lang="en-US" sz="3600" i="1" dirty="0" err="1"/>
              <a:t>sách</a:t>
            </a:r>
            <a:r>
              <a:rPr lang="en-US" sz="3600" i="1" dirty="0"/>
              <a:t> </a:t>
            </a:r>
            <a:r>
              <a:rPr lang="en-US" sz="3600" i="1" dirty="0" err="1"/>
              <a:t>của</a:t>
            </a:r>
            <a:r>
              <a:rPr lang="en-US" sz="3600" i="1" dirty="0"/>
              <a:t> </a:t>
            </a:r>
            <a:r>
              <a:rPr lang="en-US" sz="3600" i="1" dirty="0" err="1"/>
              <a:t>thư</a:t>
            </a:r>
            <a:r>
              <a:rPr lang="en-US" sz="3600" i="1" dirty="0"/>
              <a:t> </a:t>
            </a:r>
            <a:r>
              <a:rPr lang="en-US" sz="3600" i="1" dirty="0" err="1"/>
              <a:t>viện</a:t>
            </a:r>
            <a:r>
              <a:rPr lang="en-US" sz="3600" i="1"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anim calcmode="lin" valueType="num">
                                      <p:cBhvr>
                                        <p:cTn id="8" dur="1000" fill="hold"/>
                                        <p:tgtEl>
                                          <p:spTgt spid="95"/>
                                        </p:tgtEl>
                                        <p:attrNameLst>
                                          <p:attrName>ppt_x</p:attrName>
                                        </p:attrNameLst>
                                      </p:cBhvr>
                                      <p:tavLst>
                                        <p:tav tm="0">
                                          <p:val>
                                            <p:strVal val="#ppt_x"/>
                                          </p:val>
                                        </p:tav>
                                        <p:tav tm="100000">
                                          <p:val>
                                            <p:strVal val="#ppt_x"/>
                                          </p:val>
                                        </p:tav>
                                      </p:tavLst>
                                    </p:anim>
                                    <p:anim calcmode="lin" valueType="num">
                                      <p:cBhvr>
                                        <p:cTn id="9" dur="1000" fill="hold"/>
                                        <p:tgtEl>
                                          <p:spTgt spid="9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92"/>
                                        </p:tgtEl>
                                        <p:attrNameLst>
                                          <p:attrName>style.visibility</p:attrName>
                                        </p:attrNameLst>
                                      </p:cBhvr>
                                      <p:to>
                                        <p:strVal val="visible"/>
                                      </p:to>
                                    </p:set>
                                    <p:anim calcmode="lin" valueType="num">
                                      <p:cBhvr additive="base">
                                        <p:cTn id="16" dur="500"/>
                                        <p:tgtEl>
                                          <p:spTgt spid="92"/>
                                        </p:tgtEl>
                                        <p:attrNameLst>
                                          <p:attrName>ppt_x</p:attrName>
                                        </p:attrNameLst>
                                      </p:cBhvr>
                                      <p:tavLst>
                                        <p:tav tm="0">
                                          <p:val>
                                            <p:strVal val="#ppt_x-1"/>
                                          </p:val>
                                        </p:tav>
                                        <p:tav tm="100000">
                                          <p:val>
                                            <p:strVal val="#ppt_x"/>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p:nvPr/>
        </p:nvPicPr>
        <p:blipFill rotWithShape="1">
          <a:blip r:embed="rId3">
            <a:alphaModFix/>
          </a:blip>
          <a:srcRect/>
          <a:stretch/>
        </p:blipFill>
        <p:spPr>
          <a:xfrm>
            <a:off x="119225" y="199450"/>
            <a:ext cx="12407575" cy="5906775"/>
          </a:xfrm>
          <a:prstGeom prst="rect">
            <a:avLst/>
          </a:prstGeom>
          <a:noFill/>
          <a:ln>
            <a:noFill/>
          </a:ln>
        </p:spPr>
      </p:pic>
      <p:pic>
        <p:nvPicPr>
          <p:cNvPr id="92" name="Google Shape;92;p2"/>
          <p:cNvPicPr preferRelativeResize="0"/>
          <p:nvPr/>
        </p:nvPicPr>
        <p:blipFill rotWithShape="1">
          <a:blip r:embed="rId4">
            <a:alphaModFix/>
          </a:blip>
          <a:srcRect/>
          <a:stretch/>
        </p:blipFill>
        <p:spPr>
          <a:xfrm>
            <a:off x="216681" y="4321834"/>
            <a:ext cx="1372645" cy="2418469"/>
          </a:xfrm>
          <a:prstGeom prst="rect">
            <a:avLst/>
          </a:prstGeom>
          <a:noFill/>
          <a:ln>
            <a:noFill/>
          </a:ln>
        </p:spPr>
      </p:pic>
      <p:pic>
        <p:nvPicPr>
          <p:cNvPr id="95" name="Google Shape;95;p2"/>
          <p:cNvPicPr preferRelativeResize="0"/>
          <p:nvPr/>
        </p:nvPicPr>
        <p:blipFill rotWithShape="1">
          <a:blip r:embed="rId5">
            <a:alphaModFix/>
          </a:blip>
          <a:srcRect/>
          <a:stretch/>
        </p:blipFill>
        <p:spPr>
          <a:xfrm>
            <a:off x="298483" y="155867"/>
            <a:ext cx="1733333" cy="1191816"/>
          </a:xfrm>
          <a:prstGeom prst="rect">
            <a:avLst/>
          </a:prstGeom>
          <a:noFill/>
          <a:ln>
            <a:noFill/>
          </a:ln>
        </p:spPr>
      </p:pic>
      <p:grpSp>
        <p:nvGrpSpPr>
          <p:cNvPr id="7" name="Group 6">
            <a:extLst>
              <a:ext uri="{FF2B5EF4-FFF2-40B4-BE49-F238E27FC236}">
                <a16:creationId xmlns:a16="http://schemas.microsoft.com/office/drawing/2014/main" id="{B6F0D7BC-6BEF-4803-A06E-2ACBAE28C770}"/>
              </a:ext>
            </a:extLst>
          </p:cNvPr>
          <p:cNvGrpSpPr/>
          <p:nvPr/>
        </p:nvGrpSpPr>
        <p:grpSpPr>
          <a:xfrm>
            <a:off x="2409713" y="587792"/>
            <a:ext cx="2933816" cy="759891"/>
            <a:chOff x="7796325" y="-22919"/>
            <a:chExt cx="3911755" cy="1013187"/>
          </a:xfrm>
        </p:grpSpPr>
        <p:sp>
          <p:nvSpPr>
            <p:cNvPr id="8" name="Rectangle: Rounded Corners 43">
              <a:extLst>
                <a:ext uri="{FF2B5EF4-FFF2-40B4-BE49-F238E27FC236}">
                  <a16:creationId xmlns:a16="http://schemas.microsoft.com/office/drawing/2014/main" id="{7B8E15C0-C955-406F-B01A-2937FC86869F}"/>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white"/>
                </a:solidFill>
                <a:effectLst/>
                <a:uLnTx/>
                <a:uFillTx/>
                <a:latin typeface="等线"/>
                <a:ea typeface="+mn-ea"/>
                <a:cs typeface="Arial"/>
                <a:sym typeface="Arial"/>
              </a:endParaRPr>
            </a:p>
          </p:txBody>
        </p:sp>
        <p:sp>
          <p:nvSpPr>
            <p:cNvPr id="9" name="Rectangle 8">
              <a:extLst>
                <a:ext uri="{FF2B5EF4-FFF2-40B4-BE49-F238E27FC236}">
                  <a16:creationId xmlns:a16="http://schemas.microsoft.com/office/drawing/2014/main" id="{666251BF-2C78-4D6E-A384-33A7AE71185C}"/>
                </a:ext>
              </a:extLst>
            </p:cNvPr>
            <p:cNvSpPr/>
            <p:nvPr/>
          </p:nvSpPr>
          <p:spPr>
            <a:xfrm>
              <a:off x="7796325" y="-22919"/>
              <a:ext cx="3911755" cy="94384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Giải</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nghĩa</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từ</a:t>
              </a:r>
              <a:endParaRPr kumimoji="0" lang="zh-CN" altLang="en-US"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endParaRPr>
            </a:p>
          </p:txBody>
        </p:sp>
      </p:grpSp>
      <p:sp>
        <p:nvSpPr>
          <p:cNvPr id="10" name="TextBox 9">
            <a:extLst>
              <a:ext uri="{FF2B5EF4-FFF2-40B4-BE49-F238E27FC236}">
                <a16:creationId xmlns:a16="http://schemas.microsoft.com/office/drawing/2014/main" id="{C7C07B40-CBC2-498D-B9D9-9D40D1D54BDF}"/>
              </a:ext>
            </a:extLst>
          </p:cNvPr>
          <p:cNvSpPr txBox="1"/>
          <p:nvPr/>
        </p:nvSpPr>
        <p:spPr>
          <a:xfrm>
            <a:off x="617972" y="1530964"/>
            <a:ext cx="7696200" cy="119181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ctr">
              <a:buClr>
                <a:srgbClr val="000000"/>
              </a:buClr>
              <a:defRPr/>
            </a:pPr>
            <a:r>
              <a:rPr lang="en-US" sz="3200" b="1" kern="0" dirty="0">
                <a:solidFill>
                  <a:srgbClr val="000000"/>
                </a:solidFill>
                <a:latin typeface="Arial" panose="020B0604020202020204" pitchFamily="34" charset="0"/>
                <a:cs typeface="Arial"/>
                <a:sym typeface="Arial"/>
              </a:rPr>
              <a:t>Sa </a:t>
            </a:r>
            <a:r>
              <a:rPr lang="en-US" sz="3200" b="1" kern="0" dirty="0" err="1">
                <a:solidFill>
                  <a:srgbClr val="000000"/>
                </a:solidFill>
                <a:latin typeface="Arial" panose="020B0604020202020204" pitchFamily="34" charset="0"/>
                <a:cs typeface="Arial"/>
                <a:sym typeface="Arial"/>
              </a:rPr>
              <a:t>mạc</a:t>
            </a:r>
            <a:r>
              <a:rPr lang="en-US" sz="3200" b="1" kern="0" dirty="0">
                <a:solidFill>
                  <a:srgbClr val="000000"/>
                </a:solidFill>
                <a:latin typeface="Arial" panose="020B0604020202020204" pitchFamily="34" charset="0"/>
                <a:cs typeface="Arial"/>
                <a:sym typeface="Arial"/>
              </a:rPr>
              <a:t>: </a:t>
            </a:r>
            <a:r>
              <a:rPr lang="en-US" sz="3200" i="1" kern="0" dirty="0" err="1">
                <a:solidFill>
                  <a:srgbClr val="000000"/>
                </a:solidFill>
                <a:latin typeface="Arial" panose="020B0604020202020204" pitchFamily="34" charset="0"/>
                <a:cs typeface="Arial"/>
                <a:sym typeface="Arial"/>
              </a:rPr>
              <a:t>vùng</a:t>
            </a:r>
            <a:r>
              <a:rPr lang="en-US" sz="3200" i="1" kern="0" dirty="0">
                <a:solidFill>
                  <a:srgbClr val="000000"/>
                </a:solidFill>
                <a:latin typeface="Arial" panose="020B0604020202020204" pitchFamily="34" charset="0"/>
                <a:cs typeface="Arial"/>
                <a:sym typeface="Arial"/>
              </a:rPr>
              <a:t> </a:t>
            </a:r>
            <a:r>
              <a:rPr lang="en-US" sz="3200" i="1" kern="0" dirty="0" err="1">
                <a:solidFill>
                  <a:srgbClr val="000000"/>
                </a:solidFill>
                <a:latin typeface="Arial" panose="020B0604020202020204" pitchFamily="34" charset="0"/>
                <a:cs typeface="Arial"/>
                <a:sym typeface="Arial"/>
              </a:rPr>
              <a:t>đất</a:t>
            </a:r>
            <a:r>
              <a:rPr lang="en-US" sz="3200" i="1" kern="0" dirty="0">
                <a:solidFill>
                  <a:srgbClr val="000000"/>
                </a:solidFill>
                <a:latin typeface="Arial" panose="020B0604020202020204" pitchFamily="34" charset="0"/>
                <a:cs typeface="Arial"/>
                <a:sym typeface="Arial"/>
              </a:rPr>
              <a:t> </a:t>
            </a:r>
            <a:r>
              <a:rPr lang="en-US" sz="3200" i="1" kern="0" dirty="0" err="1">
                <a:solidFill>
                  <a:srgbClr val="000000"/>
                </a:solidFill>
                <a:latin typeface="Arial" panose="020B0604020202020204" pitchFamily="34" charset="0"/>
                <a:cs typeface="Arial"/>
                <a:sym typeface="Arial"/>
              </a:rPr>
              <a:t>có</a:t>
            </a:r>
            <a:r>
              <a:rPr lang="en-US" sz="3200" i="1" kern="0" dirty="0">
                <a:solidFill>
                  <a:srgbClr val="000000"/>
                </a:solidFill>
                <a:latin typeface="Arial" panose="020B0604020202020204" pitchFamily="34" charset="0"/>
                <a:cs typeface="Arial"/>
                <a:sym typeface="Arial"/>
              </a:rPr>
              <a:t> </a:t>
            </a:r>
            <a:r>
              <a:rPr lang="en-US" sz="3200" i="1" kern="0" dirty="0" err="1">
                <a:solidFill>
                  <a:srgbClr val="000000"/>
                </a:solidFill>
                <a:latin typeface="Arial" panose="020B0604020202020204" pitchFamily="34" charset="0"/>
                <a:cs typeface="Arial"/>
                <a:sym typeface="Arial"/>
              </a:rPr>
              <a:t>khí</a:t>
            </a:r>
            <a:r>
              <a:rPr lang="en-US" sz="3200" i="1" kern="0" dirty="0">
                <a:solidFill>
                  <a:srgbClr val="000000"/>
                </a:solidFill>
                <a:latin typeface="Arial" panose="020B0604020202020204" pitchFamily="34" charset="0"/>
                <a:cs typeface="Arial"/>
                <a:sym typeface="Arial"/>
              </a:rPr>
              <a:t> </a:t>
            </a:r>
            <a:r>
              <a:rPr lang="en-US" sz="3200" i="1" kern="0" dirty="0" err="1">
                <a:solidFill>
                  <a:srgbClr val="000000"/>
                </a:solidFill>
                <a:latin typeface="Arial" panose="020B0604020202020204" pitchFamily="34" charset="0"/>
                <a:cs typeface="Arial"/>
                <a:sym typeface="Arial"/>
              </a:rPr>
              <a:t>hậu</a:t>
            </a:r>
            <a:r>
              <a:rPr lang="en-US" sz="3200" i="1" kern="0" dirty="0">
                <a:solidFill>
                  <a:srgbClr val="000000"/>
                </a:solidFill>
                <a:latin typeface="Arial" panose="020B0604020202020204" pitchFamily="34" charset="0"/>
                <a:cs typeface="Arial"/>
                <a:sym typeface="Arial"/>
              </a:rPr>
              <a:t> </a:t>
            </a:r>
            <a:r>
              <a:rPr lang="en-US" sz="3200" i="1" kern="0" dirty="0" err="1">
                <a:solidFill>
                  <a:srgbClr val="000000"/>
                </a:solidFill>
                <a:latin typeface="Arial" panose="020B0604020202020204" pitchFamily="34" charset="0"/>
                <a:cs typeface="Arial"/>
                <a:sym typeface="Arial"/>
              </a:rPr>
              <a:t>khô</a:t>
            </a:r>
            <a:r>
              <a:rPr lang="en-US" sz="3200" i="1" kern="0" dirty="0">
                <a:solidFill>
                  <a:srgbClr val="000000"/>
                </a:solidFill>
                <a:latin typeface="Arial" panose="020B0604020202020204" pitchFamily="34" charset="0"/>
                <a:cs typeface="Arial"/>
                <a:sym typeface="Arial"/>
              </a:rPr>
              <a:t>, </a:t>
            </a:r>
            <a:r>
              <a:rPr lang="en-US" sz="3200" i="1" kern="0" dirty="0" err="1">
                <a:solidFill>
                  <a:srgbClr val="000000"/>
                </a:solidFill>
                <a:latin typeface="Arial" panose="020B0604020202020204" pitchFamily="34" charset="0"/>
                <a:cs typeface="Arial"/>
                <a:sym typeface="Arial"/>
              </a:rPr>
              <a:t>nóng</a:t>
            </a:r>
            <a:r>
              <a:rPr lang="en-US" sz="3200" i="1" kern="0" dirty="0">
                <a:solidFill>
                  <a:srgbClr val="000000"/>
                </a:solidFill>
                <a:latin typeface="Arial" panose="020B0604020202020204" pitchFamily="34" charset="0"/>
                <a:cs typeface="Arial"/>
                <a:sym typeface="Arial"/>
              </a:rPr>
              <a:t>, </a:t>
            </a:r>
            <a:r>
              <a:rPr lang="en-US" sz="3200" i="1" kern="0" dirty="0" err="1">
                <a:solidFill>
                  <a:srgbClr val="000000"/>
                </a:solidFill>
                <a:latin typeface="Arial" panose="020B0604020202020204" pitchFamily="34" charset="0"/>
                <a:cs typeface="Arial"/>
                <a:sym typeface="Arial"/>
              </a:rPr>
              <a:t>không</a:t>
            </a:r>
            <a:r>
              <a:rPr lang="en-US" sz="3200" i="1" kern="0" dirty="0">
                <a:solidFill>
                  <a:srgbClr val="000000"/>
                </a:solidFill>
                <a:latin typeface="Arial" panose="020B0604020202020204" pitchFamily="34" charset="0"/>
                <a:cs typeface="Arial"/>
                <a:sym typeface="Arial"/>
              </a:rPr>
              <a:t> </a:t>
            </a:r>
            <a:r>
              <a:rPr lang="en-US" sz="3200" i="1" kern="0" dirty="0" err="1">
                <a:solidFill>
                  <a:srgbClr val="000000"/>
                </a:solidFill>
                <a:latin typeface="Arial" panose="020B0604020202020204" pitchFamily="34" charset="0"/>
                <a:cs typeface="Arial"/>
                <a:sym typeface="Arial"/>
              </a:rPr>
              <a:t>có</a:t>
            </a:r>
            <a:r>
              <a:rPr lang="en-US" sz="3200" i="1" kern="0" dirty="0">
                <a:solidFill>
                  <a:srgbClr val="000000"/>
                </a:solidFill>
                <a:latin typeface="Arial" panose="020B0604020202020204" pitchFamily="34" charset="0"/>
                <a:cs typeface="Arial"/>
                <a:sym typeface="Arial"/>
              </a:rPr>
              <a:t> </a:t>
            </a:r>
            <a:r>
              <a:rPr lang="en-US" sz="3200" i="1" kern="0" dirty="0" err="1">
                <a:solidFill>
                  <a:srgbClr val="000000"/>
                </a:solidFill>
                <a:latin typeface="Arial" panose="020B0604020202020204" pitchFamily="34" charset="0"/>
                <a:cs typeface="Arial"/>
                <a:sym typeface="Arial"/>
              </a:rPr>
              <a:t>hoặc</a:t>
            </a:r>
            <a:r>
              <a:rPr lang="en-US" sz="3200" i="1" kern="0" dirty="0">
                <a:solidFill>
                  <a:srgbClr val="000000"/>
                </a:solidFill>
                <a:latin typeface="Arial" panose="020B0604020202020204" pitchFamily="34" charset="0"/>
                <a:cs typeface="Arial"/>
                <a:sym typeface="Arial"/>
              </a:rPr>
              <a:t> </a:t>
            </a:r>
            <a:r>
              <a:rPr lang="en-US" sz="3200" i="1" kern="0" dirty="0" err="1">
                <a:solidFill>
                  <a:srgbClr val="000000"/>
                </a:solidFill>
                <a:latin typeface="Arial" panose="020B0604020202020204" pitchFamily="34" charset="0"/>
                <a:cs typeface="Arial"/>
                <a:sym typeface="Arial"/>
              </a:rPr>
              <a:t>có</a:t>
            </a:r>
            <a:r>
              <a:rPr lang="en-US" sz="3200" i="1" kern="0" dirty="0">
                <a:solidFill>
                  <a:srgbClr val="000000"/>
                </a:solidFill>
                <a:latin typeface="Arial" panose="020B0604020202020204" pitchFamily="34" charset="0"/>
                <a:cs typeface="Arial"/>
                <a:sym typeface="Arial"/>
              </a:rPr>
              <a:t> </a:t>
            </a:r>
            <a:r>
              <a:rPr lang="en-US" sz="3200" i="1" kern="0" dirty="0" err="1">
                <a:solidFill>
                  <a:srgbClr val="000000"/>
                </a:solidFill>
                <a:latin typeface="Arial" panose="020B0604020202020204" pitchFamily="34" charset="0"/>
                <a:cs typeface="Arial"/>
                <a:sym typeface="Arial"/>
              </a:rPr>
              <a:t>rất</a:t>
            </a:r>
            <a:r>
              <a:rPr lang="en-US" sz="3200" i="1" kern="0" dirty="0">
                <a:solidFill>
                  <a:srgbClr val="000000"/>
                </a:solidFill>
                <a:latin typeface="Arial" panose="020B0604020202020204" pitchFamily="34" charset="0"/>
                <a:cs typeface="Arial"/>
                <a:sym typeface="Arial"/>
              </a:rPr>
              <a:t> </a:t>
            </a:r>
            <a:r>
              <a:rPr lang="en-US" sz="3200" i="1" kern="0" dirty="0" err="1">
                <a:solidFill>
                  <a:srgbClr val="000000"/>
                </a:solidFill>
                <a:latin typeface="Arial" panose="020B0604020202020204" pitchFamily="34" charset="0"/>
                <a:cs typeface="Arial"/>
                <a:sym typeface="Arial"/>
              </a:rPr>
              <a:t>ít</a:t>
            </a:r>
            <a:r>
              <a:rPr lang="en-US" sz="3200" i="1" kern="0" dirty="0">
                <a:solidFill>
                  <a:srgbClr val="000000"/>
                </a:solidFill>
                <a:latin typeface="Arial" panose="020B0604020202020204" pitchFamily="34" charset="0"/>
                <a:cs typeface="Arial"/>
                <a:sym typeface="Arial"/>
              </a:rPr>
              <a:t> </a:t>
            </a:r>
            <a:r>
              <a:rPr lang="en-US" sz="3200" i="1" kern="0" dirty="0" err="1">
                <a:solidFill>
                  <a:srgbClr val="000000"/>
                </a:solidFill>
                <a:latin typeface="Arial" panose="020B0604020202020204" pitchFamily="34" charset="0"/>
                <a:cs typeface="Arial"/>
                <a:sym typeface="Arial"/>
              </a:rPr>
              <a:t>cây</a:t>
            </a:r>
            <a:r>
              <a:rPr lang="en-US" sz="3200" i="1" kern="0" dirty="0">
                <a:solidFill>
                  <a:srgbClr val="000000"/>
                </a:solidFill>
                <a:latin typeface="Arial" panose="020B0604020202020204" pitchFamily="34" charset="0"/>
                <a:cs typeface="Arial"/>
                <a:sym typeface="Arial"/>
              </a:rPr>
              <a:t> </a:t>
            </a:r>
            <a:r>
              <a:rPr lang="en-US" sz="3200" i="1" kern="0" dirty="0" err="1">
                <a:solidFill>
                  <a:srgbClr val="000000"/>
                </a:solidFill>
                <a:latin typeface="Arial" panose="020B0604020202020204" pitchFamily="34" charset="0"/>
                <a:cs typeface="Arial"/>
                <a:sym typeface="Arial"/>
              </a:rPr>
              <a:t>cối</a:t>
            </a:r>
            <a:r>
              <a:rPr lang="en-US" sz="3200" i="1" kern="0" dirty="0">
                <a:solidFill>
                  <a:srgbClr val="000000"/>
                </a:solidFill>
                <a:latin typeface="Arial" panose="020B0604020202020204" pitchFamily="34" charset="0"/>
                <a:cs typeface="Arial"/>
                <a:sym typeface="Arial"/>
              </a:rPr>
              <a:t>.</a:t>
            </a:r>
            <a:endParaRPr kumimoji="0" lang="pt-BR" sz="3200" i="1"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p:txBody>
      </p:sp>
      <p:pic>
        <p:nvPicPr>
          <p:cNvPr id="1026" name="Picture 2" descr="14 sa mạc tuyệt đẹp trên thế giới - VietNamNet">
            <a:extLst>
              <a:ext uri="{FF2B5EF4-FFF2-40B4-BE49-F238E27FC236}">
                <a16:creationId xmlns:a16="http://schemas.microsoft.com/office/drawing/2014/main" id="{787A4F70-19B5-440B-98CB-6FF9BAE243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7275" y="3016507"/>
            <a:ext cx="6411818" cy="3478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39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500"/>
                                        <p:tgtEl>
                                          <p:spTgt spid="92"/>
                                        </p:tgtEl>
                                        <p:attrNameLst>
                                          <p:attrName>ppt_x</p:attrName>
                                        </p:attrNameLst>
                                      </p:cBhvr>
                                      <p:tavLst>
                                        <p:tav tm="0">
                                          <p:val>
                                            <p:strVal val="#ppt_x-1"/>
                                          </p:val>
                                        </p:tav>
                                        <p:tav tm="100000">
                                          <p:val>
                                            <p:strVal val="#ppt_x"/>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9" name="Google Shape;119;p5"/>
          <p:cNvPicPr preferRelativeResize="0"/>
          <p:nvPr/>
        </p:nvPicPr>
        <p:blipFill rotWithShape="1">
          <a:blip r:embed="rId3">
            <a:alphaModFix/>
          </a:blip>
          <a:srcRect/>
          <a:stretch/>
        </p:blipFill>
        <p:spPr>
          <a:xfrm>
            <a:off x="216681" y="162218"/>
            <a:ext cx="1554783" cy="1102462"/>
          </a:xfrm>
          <a:prstGeom prst="rect">
            <a:avLst/>
          </a:prstGeom>
          <a:noFill/>
          <a:ln>
            <a:noFill/>
          </a:ln>
        </p:spPr>
      </p:pic>
      <p:grpSp>
        <p:nvGrpSpPr>
          <p:cNvPr id="35" name="Group 34">
            <a:extLst>
              <a:ext uri="{FF2B5EF4-FFF2-40B4-BE49-F238E27FC236}">
                <a16:creationId xmlns:a16="http://schemas.microsoft.com/office/drawing/2014/main" id="{496F1106-5BEB-4F3A-91A5-A6BB194FED06}"/>
              </a:ext>
            </a:extLst>
          </p:cNvPr>
          <p:cNvGrpSpPr/>
          <p:nvPr/>
        </p:nvGrpSpPr>
        <p:grpSpPr>
          <a:xfrm>
            <a:off x="1167788" y="2652741"/>
            <a:ext cx="10505740" cy="1764792"/>
            <a:chOff x="7873788" y="-109504"/>
            <a:chExt cx="4562820" cy="1017405"/>
          </a:xfrm>
        </p:grpSpPr>
        <p:sp>
          <p:nvSpPr>
            <p:cNvPr id="36" name="Rectangle: Rounded Corners 43">
              <a:extLst>
                <a:ext uri="{FF2B5EF4-FFF2-40B4-BE49-F238E27FC236}">
                  <a16:creationId xmlns:a16="http://schemas.microsoft.com/office/drawing/2014/main" id="{861F96EC-C3E9-4023-852A-E6ED546EE6CB}"/>
                </a:ext>
              </a:extLst>
            </p:cNvPr>
            <p:cNvSpPr/>
            <p:nvPr/>
          </p:nvSpPr>
          <p:spPr>
            <a:xfrm>
              <a:off x="7873788" y="-109504"/>
              <a:ext cx="4511871" cy="726969"/>
            </a:xfrm>
            <a:custGeom>
              <a:avLst/>
              <a:gdLst>
                <a:gd name="connsiteX0" fmla="*/ 0 w 4511871"/>
                <a:gd name="connsiteY0" fmla="*/ 121164 h 726969"/>
                <a:gd name="connsiteX1" fmla="*/ 121164 w 4511871"/>
                <a:gd name="connsiteY1" fmla="*/ 0 h 726969"/>
                <a:gd name="connsiteX2" fmla="*/ 569466 w 4511871"/>
                <a:gd name="connsiteY2" fmla="*/ 0 h 726969"/>
                <a:gd name="connsiteX3" fmla="*/ 1017768 w 4511871"/>
                <a:gd name="connsiteY3" fmla="*/ 0 h 726969"/>
                <a:gd name="connsiteX4" fmla="*/ 1423375 w 4511871"/>
                <a:gd name="connsiteY4" fmla="*/ 0 h 726969"/>
                <a:gd name="connsiteX5" fmla="*/ 1871677 w 4511871"/>
                <a:gd name="connsiteY5" fmla="*/ 0 h 726969"/>
                <a:gd name="connsiteX6" fmla="*/ 2448065 w 4511871"/>
                <a:gd name="connsiteY6" fmla="*/ 0 h 726969"/>
                <a:gd name="connsiteX7" fmla="*/ 2896367 w 4511871"/>
                <a:gd name="connsiteY7" fmla="*/ 0 h 726969"/>
                <a:gd name="connsiteX8" fmla="*/ 3430060 w 4511871"/>
                <a:gd name="connsiteY8" fmla="*/ 0 h 726969"/>
                <a:gd name="connsiteX9" fmla="*/ 3921057 w 4511871"/>
                <a:gd name="connsiteY9" fmla="*/ 0 h 726969"/>
                <a:gd name="connsiteX10" fmla="*/ 4390707 w 4511871"/>
                <a:gd name="connsiteY10" fmla="*/ 0 h 726969"/>
                <a:gd name="connsiteX11" fmla="*/ 4511871 w 4511871"/>
                <a:gd name="connsiteY11" fmla="*/ 121164 h 726969"/>
                <a:gd name="connsiteX12" fmla="*/ 4511871 w 4511871"/>
                <a:gd name="connsiteY12" fmla="*/ 605805 h 726969"/>
                <a:gd name="connsiteX13" fmla="*/ 4390707 w 4511871"/>
                <a:gd name="connsiteY13" fmla="*/ 726969 h 726969"/>
                <a:gd name="connsiteX14" fmla="*/ 3942405 w 4511871"/>
                <a:gd name="connsiteY14" fmla="*/ 726969 h 726969"/>
                <a:gd name="connsiteX15" fmla="*/ 3366017 w 4511871"/>
                <a:gd name="connsiteY15" fmla="*/ 726969 h 726969"/>
                <a:gd name="connsiteX16" fmla="*/ 2960410 w 4511871"/>
                <a:gd name="connsiteY16" fmla="*/ 726969 h 726969"/>
                <a:gd name="connsiteX17" fmla="*/ 2469413 w 4511871"/>
                <a:gd name="connsiteY17" fmla="*/ 726969 h 726969"/>
                <a:gd name="connsiteX18" fmla="*/ 1893024 w 4511871"/>
                <a:gd name="connsiteY18" fmla="*/ 726969 h 726969"/>
                <a:gd name="connsiteX19" fmla="*/ 1316636 w 4511871"/>
                <a:gd name="connsiteY19" fmla="*/ 726969 h 726969"/>
                <a:gd name="connsiteX20" fmla="*/ 911029 w 4511871"/>
                <a:gd name="connsiteY20" fmla="*/ 726969 h 726969"/>
                <a:gd name="connsiteX21" fmla="*/ 121164 w 4511871"/>
                <a:gd name="connsiteY21" fmla="*/ 726969 h 726969"/>
                <a:gd name="connsiteX22" fmla="*/ 0 w 4511871"/>
                <a:gd name="connsiteY22" fmla="*/ 605805 h 726969"/>
                <a:gd name="connsiteX23" fmla="*/ 0 w 4511871"/>
                <a:gd name="connsiteY23" fmla="*/ 121164 h 72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11871" h="726969" fill="none" extrusionOk="0">
                  <a:moveTo>
                    <a:pt x="0" y="121164"/>
                  </a:moveTo>
                  <a:cubicBezTo>
                    <a:pt x="-7986" y="71582"/>
                    <a:pt x="40919" y="-5922"/>
                    <a:pt x="121164" y="0"/>
                  </a:cubicBezTo>
                  <a:cubicBezTo>
                    <a:pt x="215612" y="-29393"/>
                    <a:pt x="356561" y="37126"/>
                    <a:pt x="569466" y="0"/>
                  </a:cubicBezTo>
                  <a:cubicBezTo>
                    <a:pt x="782371" y="-37126"/>
                    <a:pt x="818049" y="18057"/>
                    <a:pt x="1017768" y="0"/>
                  </a:cubicBezTo>
                  <a:cubicBezTo>
                    <a:pt x="1217487" y="-18057"/>
                    <a:pt x="1322789" y="35824"/>
                    <a:pt x="1423375" y="0"/>
                  </a:cubicBezTo>
                  <a:cubicBezTo>
                    <a:pt x="1523961" y="-35824"/>
                    <a:pt x="1670522" y="47010"/>
                    <a:pt x="1871677" y="0"/>
                  </a:cubicBezTo>
                  <a:cubicBezTo>
                    <a:pt x="2072832" y="-47010"/>
                    <a:pt x="2330144" y="4318"/>
                    <a:pt x="2448065" y="0"/>
                  </a:cubicBezTo>
                  <a:cubicBezTo>
                    <a:pt x="2565986" y="-4318"/>
                    <a:pt x="2676749" y="52432"/>
                    <a:pt x="2896367" y="0"/>
                  </a:cubicBezTo>
                  <a:cubicBezTo>
                    <a:pt x="3115985" y="-52432"/>
                    <a:pt x="3189227" y="53745"/>
                    <a:pt x="3430060" y="0"/>
                  </a:cubicBezTo>
                  <a:cubicBezTo>
                    <a:pt x="3670893" y="-53745"/>
                    <a:pt x="3699765" y="30472"/>
                    <a:pt x="3921057" y="0"/>
                  </a:cubicBezTo>
                  <a:cubicBezTo>
                    <a:pt x="4142349" y="-30472"/>
                    <a:pt x="4158525" y="42663"/>
                    <a:pt x="4390707" y="0"/>
                  </a:cubicBezTo>
                  <a:cubicBezTo>
                    <a:pt x="4466809" y="4126"/>
                    <a:pt x="4528956" y="53689"/>
                    <a:pt x="4511871" y="121164"/>
                  </a:cubicBezTo>
                  <a:cubicBezTo>
                    <a:pt x="4548104" y="328530"/>
                    <a:pt x="4459749" y="465617"/>
                    <a:pt x="4511871" y="605805"/>
                  </a:cubicBezTo>
                  <a:cubicBezTo>
                    <a:pt x="4526059" y="680411"/>
                    <a:pt x="4473192" y="723398"/>
                    <a:pt x="4390707" y="726969"/>
                  </a:cubicBezTo>
                  <a:cubicBezTo>
                    <a:pt x="4258194" y="760109"/>
                    <a:pt x="4138947" y="715009"/>
                    <a:pt x="3942405" y="726969"/>
                  </a:cubicBezTo>
                  <a:cubicBezTo>
                    <a:pt x="3745863" y="738929"/>
                    <a:pt x="3591684" y="696561"/>
                    <a:pt x="3366017" y="726969"/>
                  </a:cubicBezTo>
                  <a:cubicBezTo>
                    <a:pt x="3140350" y="757377"/>
                    <a:pt x="3065541" y="722791"/>
                    <a:pt x="2960410" y="726969"/>
                  </a:cubicBezTo>
                  <a:cubicBezTo>
                    <a:pt x="2855279" y="731147"/>
                    <a:pt x="2711658" y="677451"/>
                    <a:pt x="2469413" y="726969"/>
                  </a:cubicBezTo>
                  <a:cubicBezTo>
                    <a:pt x="2227168" y="776487"/>
                    <a:pt x="2122529" y="724626"/>
                    <a:pt x="1893024" y="726969"/>
                  </a:cubicBezTo>
                  <a:cubicBezTo>
                    <a:pt x="1663519" y="729312"/>
                    <a:pt x="1533540" y="693801"/>
                    <a:pt x="1316636" y="726969"/>
                  </a:cubicBezTo>
                  <a:cubicBezTo>
                    <a:pt x="1099732" y="760137"/>
                    <a:pt x="1003567" y="705288"/>
                    <a:pt x="911029" y="726969"/>
                  </a:cubicBezTo>
                  <a:cubicBezTo>
                    <a:pt x="818491" y="748650"/>
                    <a:pt x="337968" y="633530"/>
                    <a:pt x="121164" y="726969"/>
                  </a:cubicBezTo>
                  <a:cubicBezTo>
                    <a:pt x="37973" y="726953"/>
                    <a:pt x="-1702" y="674791"/>
                    <a:pt x="0" y="605805"/>
                  </a:cubicBezTo>
                  <a:cubicBezTo>
                    <a:pt x="-32499" y="476687"/>
                    <a:pt x="29208" y="267352"/>
                    <a:pt x="0" y="121164"/>
                  </a:cubicBezTo>
                  <a:close/>
                </a:path>
                <a:path w="4511871" h="726969" stroke="0" extrusionOk="0">
                  <a:moveTo>
                    <a:pt x="0" y="121164"/>
                  </a:moveTo>
                  <a:cubicBezTo>
                    <a:pt x="-11181" y="50944"/>
                    <a:pt x="70152" y="12109"/>
                    <a:pt x="121164" y="0"/>
                  </a:cubicBezTo>
                  <a:cubicBezTo>
                    <a:pt x="274732" y="-33269"/>
                    <a:pt x="507630" y="51499"/>
                    <a:pt x="697552" y="0"/>
                  </a:cubicBezTo>
                  <a:cubicBezTo>
                    <a:pt x="887474" y="-51499"/>
                    <a:pt x="999865" y="4126"/>
                    <a:pt x="1273941" y="0"/>
                  </a:cubicBezTo>
                  <a:cubicBezTo>
                    <a:pt x="1548017" y="-4126"/>
                    <a:pt x="1691841" y="33148"/>
                    <a:pt x="1850329" y="0"/>
                  </a:cubicBezTo>
                  <a:cubicBezTo>
                    <a:pt x="2008817" y="-33148"/>
                    <a:pt x="2344012" y="65971"/>
                    <a:pt x="2469413" y="0"/>
                  </a:cubicBezTo>
                  <a:cubicBezTo>
                    <a:pt x="2594814" y="-65971"/>
                    <a:pt x="2789962" y="2971"/>
                    <a:pt x="2917715" y="0"/>
                  </a:cubicBezTo>
                  <a:cubicBezTo>
                    <a:pt x="3045468" y="-2971"/>
                    <a:pt x="3251191" y="1498"/>
                    <a:pt x="3451408" y="0"/>
                  </a:cubicBezTo>
                  <a:cubicBezTo>
                    <a:pt x="3651625" y="-1498"/>
                    <a:pt x="4064792" y="71802"/>
                    <a:pt x="4390707" y="0"/>
                  </a:cubicBezTo>
                  <a:cubicBezTo>
                    <a:pt x="4463699" y="10265"/>
                    <a:pt x="4509307" y="44895"/>
                    <a:pt x="4511871" y="121164"/>
                  </a:cubicBezTo>
                  <a:cubicBezTo>
                    <a:pt x="4537610" y="361657"/>
                    <a:pt x="4467513" y="381141"/>
                    <a:pt x="4511871" y="605805"/>
                  </a:cubicBezTo>
                  <a:cubicBezTo>
                    <a:pt x="4516494" y="684159"/>
                    <a:pt x="4457272" y="728783"/>
                    <a:pt x="4390707" y="726969"/>
                  </a:cubicBezTo>
                  <a:cubicBezTo>
                    <a:pt x="4113105" y="737032"/>
                    <a:pt x="3900978" y="686359"/>
                    <a:pt x="3771623" y="726969"/>
                  </a:cubicBezTo>
                  <a:cubicBezTo>
                    <a:pt x="3642268" y="767579"/>
                    <a:pt x="3451556" y="686680"/>
                    <a:pt x="3323321" y="726969"/>
                  </a:cubicBezTo>
                  <a:cubicBezTo>
                    <a:pt x="3195086" y="767258"/>
                    <a:pt x="2921637" y="716194"/>
                    <a:pt x="2704238" y="726969"/>
                  </a:cubicBezTo>
                  <a:cubicBezTo>
                    <a:pt x="2486839" y="737744"/>
                    <a:pt x="2318924" y="700116"/>
                    <a:pt x="2085154" y="726969"/>
                  </a:cubicBezTo>
                  <a:cubicBezTo>
                    <a:pt x="1851384" y="753822"/>
                    <a:pt x="1755642" y="696176"/>
                    <a:pt x="1594156" y="726969"/>
                  </a:cubicBezTo>
                  <a:cubicBezTo>
                    <a:pt x="1432670" y="757762"/>
                    <a:pt x="1250236" y="684636"/>
                    <a:pt x="975073" y="726969"/>
                  </a:cubicBezTo>
                  <a:cubicBezTo>
                    <a:pt x="699910" y="769302"/>
                    <a:pt x="433080" y="699547"/>
                    <a:pt x="121164" y="726969"/>
                  </a:cubicBezTo>
                  <a:cubicBezTo>
                    <a:pt x="67781" y="740746"/>
                    <a:pt x="5186" y="678051"/>
                    <a:pt x="0" y="605805"/>
                  </a:cubicBezTo>
                  <a:cubicBezTo>
                    <a:pt x="-41683" y="417116"/>
                    <a:pt x="2569" y="347184"/>
                    <a:pt x="0" y="121164"/>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Arial"/>
                <a:sym typeface="Arial"/>
              </a:endParaRPr>
            </a:p>
          </p:txBody>
        </p:sp>
        <p:sp>
          <p:nvSpPr>
            <p:cNvPr id="37" name="Rectangle 36">
              <a:extLst>
                <a:ext uri="{FF2B5EF4-FFF2-40B4-BE49-F238E27FC236}">
                  <a16:creationId xmlns:a16="http://schemas.microsoft.com/office/drawing/2014/main" id="{4F5335A8-6F9D-411D-8281-D7C0AAF290EF}"/>
                </a:ext>
              </a:extLst>
            </p:cNvPr>
            <p:cNvSpPr/>
            <p:nvPr/>
          </p:nvSpPr>
          <p:spPr>
            <a:xfrm>
              <a:off x="8009163" y="2583"/>
              <a:ext cx="4427445" cy="905318"/>
            </a:xfrm>
            <a:prstGeom prst="rect">
              <a:avLst/>
            </a:prstGeom>
          </p:spPr>
          <p:txBody>
            <a:bodyPr wrap="square">
              <a:spAutoFit/>
            </a:bodyPr>
            <a:lstStyle/>
            <a:p>
              <a:pPr marL="342900" marR="63500" lvl="0" indent="-342900">
                <a:lnSpc>
                  <a:spcPct val="115000"/>
                </a:lnSpc>
                <a:spcBef>
                  <a:spcPts val="0"/>
                </a:spcBef>
                <a:spcAft>
                  <a:spcPts val="1000"/>
                </a:spcAft>
                <a:buClr>
                  <a:srgbClr val="000000"/>
                </a:buClr>
                <a:buFont typeface="Wingdings" panose="05000000000000000000" pitchFamily="2" charset="2"/>
                <a:buChar char=""/>
                <a:tabLst>
                  <a:tab pos="300990" algn="l"/>
                </a:tabLst>
              </a:pPr>
              <a:r>
                <a:rPr lang="vi-VN" sz="4400" dirty="0">
                  <a:effectLst/>
                  <a:latin typeface="Arial-Rounded" panose="020B0500000000000000" pitchFamily="34" charset="0"/>
                  <a:ea typeface="Arial-Rounded" panose="020B0500000000000000" pitchFamily="34" charset="0"/>
                  <a:cs typeface="Arial-Rounded" panose="020B0500000000000000" pitchFamily="34" charset="0"/>
                </a:rPr>
                <a:t>Em hãy đặt 1 câu có từ</a:t>
              </a:r>
              <a:r>
                <a:rPr lang="vi-VN" sz="4400" b="1" i="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400" i="1" dirty="0" err="1">
                  <a:effectLst/>
                  <a:latin typeface="Arial-Rounded" panose="020B0500000000000000" pitchFamily="34" charset="0"/>
                  <a:ea typeface="Arial-Rounded" panose="020B0500000000000000" pitchFamily="34" charset="0"/>
                  <a:cs typeface="Arial-Rounded" panose="020B0500000000000000" pitchFamily="34" charset="0"/>
                </a:rPr>
                <a:t>sa</a:t>
              </a:r>
              <a:r>
                <a:rPr lang="en-US" sz="4400" i="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400" i="1" dirty="0" err="1">
                  <a:effectLst/>
                  <a:latin typeface="Arial-Rounded" panose="020B0500000000000000" pitchFamily="34" charset="0"/>
                  <a:ea typeface="Arial-Rounded" panose="020B0500000000000000" pitchFamily="34" charset="0"/>
                  <a:cs typeface="Arial-Rounded" panose="020B0500000000000000" pitchFamily="34" charset="0"/>
                </a:rPr>
                <a:t>mạc</a:t>
              </a:r>
              <a:r>
                <a:rPr lang="en-US" sz="4400" i="1" dirty="0">
                  <a:effectLst/>
                  <a:latin typeface="Arial-Rounded" panose="020B0500000000000000" pitchFamily="34" charset="0"/>
                  <a:ea typeface="Arial-Rounded" panose="020B0500000000000000" pitchFamily="34" charset="0"/>
                  <a:cs typeface="Arial-Rounded" panose="020B0500000000000000" pitchFamily="34" charset="0"/>
                </a:rPr>
                <a:t>/di </a:t>
              </a:r>
              <a:r>
                <a:rPr lang="en-US" sz="4400" i="1" dirty="0" err="1">
                  <a:effectLst/>
                  <a:latin typeface="Arial-Rounded" panose="020B0500000000000000" pitchFamily="34" charset="0"/>
                  <a:ea typeface="Arial-Rounded" panose="020B0500000000000000" pitchFamily="34" charset="0"/>
                  <a:cs typeface="Arial-Rounded" panose="020B0500000000000000" pitchFamily="34" charset="0"/>
                </a:rPr>
                <a:t>động</a:t>
              </a:r>
              <a:endParaRPr lang="en-US" sz="4400"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8" name="Rectangle 37">
            <a:extLst>
              <a:ext uri="{FF2B5EF4-FFF2-40B4-BE49-F238E27FC236}">
                <a16:creationId xmlns:a16="http://schemas.microsoft.com/office/drawing/2014/main" id="{37C73C3E-E4F2-4E1D-A5CC-DF96FD0221BD}"/>
              </a:ext>
            </a:extLst>
          </p:cNvPr>
          <p:cNvSpPr/>
          <p:nvPr/>
        </p:nvSpPr>
        <p:spPr>
          <a:xfrm>
            <a:off x="2799089" y="5337919"/>
            <a:ext cx="184731"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pic>
        <p:nvPicPr>
          <p:cNvPr id="10" name="Picture 9" descr="A close-up of a toy&#10;&#10;Description automatically generated with medium confidence">
            <a:extLst>
              <a:ext uri="{FF2B5EF4-FFF2-40B4-BE49-F238E27FC236}">
                <a16:creationId xmlns:a16="http://schemas.microsoft.com/office/drawing/2014/main" id="{020BDED1-F779-47BB-A1A2-2CC07F37A7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17" y="3913742"/>
            <a:ext cx="2604664" cy="30063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wipe(left)">
                                      <p:cBhvr>
                                        <p:cTn id="7" dur="500"/>
                                        <p:tgtEl>
                                          <p:spTgt spid="1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a16="http://schemas.microsoft.com/office/drawing/2014/main" id="{C0E87C4B-D1C7-4574-83F5-20EBEF7CD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5F362084-E858-41C4-8D92-4135CDA409F1}"/>
              </a:ext>
            </a:extLst>
          </p:cNvPr>
          <p:cNvGrpSpPr/>
          <p:nvPr/>
        </p:nvGrpSpPr>
        <p:grpSpPr>
          <a:xfrm>
            <a:off x="3423799" y="452781"/>
            <a:ext cx="3540234" cy="625703"/>
            <a:chOff x="1053394" y="206467"/>
            <a:chExt cx="2880723" cy="432581"/>
          </a:xfrm>
        </p:grpSpPr>
        <p:sp>
          <p:nvSpPr>
            <p:cNvPr id="15" name="Rectangle: Rounded Corners 43">
              <a:extLst>
                <a:ext uri="{FF2B5EF4-FFF2-40B4-BE49-F238E27FC236}">
                  <a16:creationId xmlns:a16="http://schemas.microsoft.com/office/drawing/2014/main" id="{5D4EC214-A32B-44C1-85C7-06F5C99DA32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F9BDDE6A-752F-442F-83C5-62A3B11DCFDE}"/>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87830E7E-D97F-4EA9-85BC-90BE7782B2A0}"/>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sp>
        <p:nvSpPr>
          <p:cNvPr id="18" name="Rectangle 17">
            <a:extLst>
              <a:ext uri="{FF2B5EF4-FFF2-40B4-BE49-F238E27FC236}">
                <a16:creationId xmlns:a16="http://schemas.microsoft.com/office/drawing/2014/main" id="{EF5FBE6A-B19C-40E3-A86E-82C943607979}"/>
              </a:ext>
            </a:extLst>
          </p:cNvPr>
          <p:cNvSpPr/>
          <p:nvPr/>
        </p:nvSpPr>
        <p:spPr>
          <a:xfrm>
            <a:off x="1523114" y="2693179"/>
            <a:ext cx="4199859" cy="1815882"/>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19" name="Picture 18">
            <a:extLst>
              <a:ext uri="{FF2B5EF4-FFF2-40B4-BE49-F238E27FC236}">
                <a16:creationId xmlns:a16="http://schemas.microsoft.com/office/drawing/2014/main" id="{BA482822-56DE-40CD-9691-7395920D698B}"/>
              </a:ext>
            </a:extLst>
          </p:cNvPr>
          <p:cNvPicPr>
            <a:picLocks noChangeAspect="1"/>
          </p:cNvPicPr>
          <p:nvPr/>
        </p:nvPicPr>
        <p:blipFill>
          <a:blip r:embed="rId5"/>
          <a:stretch>
            <a:fillRect/>
          </a:stretch>
        </p:blipFill>
        <p:spPr>
          <a:xfrm>
            <a:off x="6469028" y="2348939"/>
            <a:ext cx="5196943" cy="2160122"/>
          </a:xfrm>
          <a:prstGeom prst="rect">
            <a:avLst/>
          </a:prstGeom>
        </p:spPr>
      </p:pic>
      <p:grpSp>
        <p:nvGrpSpPr>
          <p:cNvPr id="20" name="Group 19">
            <a:extLst>
              <a:ext uri="{FF2B5EF4-FFF2-40B4-BE49-F238E27FC236}">
                <a16:creationId xmlns:a16="http://schemas.microsoft.com/office/drawing/2014/main" id="{75982870-9842-4DA5-AACC-0F8986DA9E48}"/>
              </a:ext>
            </a:extLst>
          </p:cNvPr>
          <p:cNvGrpSpPr/>
          <p:nvPr/>
        </p:nvGrpSpPr>
        <p:grpSpPr>
          <a:xfrm rot="260226">
            <a:off x="3563417" y="4760395"/>
            <a:ext cx="5283322" cy="2099654"/>
            <a:chOff x="561349" y="4544613"/>
            <a:chExt cx="4171068" cy="1648917"/>
          </a:xfrm>
        </p:grpSpPr>
        <p:pic>
          <p:nvPicPr>
            <p:cNvPr id="21" name="Picture 20">
              <a:extLst>
                <a:ext uri="{FF2B5EF4-FFF2-40B4-BE49-F238E27FC236}">
                  <a16:creationId xmlns:a16="http://schemas.microsoft.com/office/drawing/2014/main" id="{67E2F7D9-C5CC-486D-9290-38E8920CD0AA}"/>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2" name="Picture 21">
              <a:extLst>
                <a:ext uri="{FF2B5EF4-FFF2-40B4-BE49-F238E27FC236}">
                  <a16:creationId xmlns:a16="http://schemas.microsoft.com/office/drawing/2014/main" id="{EA6D36BA-2E10-4614-9A91-D9F6DA383FEF}"/>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3" name="Picture 22">
              <a:extLst>
                <a:ext uri="{FF2B5EF4-FFF2-40B4-BE49-F238E27FC236}">
                  <a16:creationId xmlns:a16="http://schemas.microsoft.com/office/drawing/2014/main" id="{7F5213E3-6EF8-4133-9348-AF70EBC83EF2}"/>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4" name="Picture 23">
              <a:extLst>
                <a:ext uri="{FF2B5EF4-FFF2-40B4-BE49-F238E27FC236}">
                  <a16:creationId xmlns:a16="http://schemas.microsoft.com/office/drawing/2014/main" id="{1C6C795F-280C-4B69-82A2-D640AAB5E326}"/>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5" name="Picture 24">
            <a:extLst>
              <a:ext uri="{FF2B5EF4-FFF2-40B4-BE49-F238E27FC236}">
                <a16:creationId xmlns:a16="http://schemas.microsoft.com/office/drawing/2014/main" id="{E3A306FE-15A7-4B1A-8CEE-007001089F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6" name="Picture 25">
            <a:extLst>
              <a:ext uri="{FF2B5EF4-FFF2-40B4-BE49-F238E27FC236}">
                <a16:creationId xmlns:a16="http://schemas.microsoft.com/office/drawing/2014/main" id="{01EA3E15-23F4-4488-8C76-5FF8389408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extLst>
      <p:ext uri="{BB962C8B-B14F-4D97-AF65-F5344CB8AC3E}">
        <p14:creationId xmlns:p14="http://schemas.microsoft.com/office/powerpoint/2010/main" val="305113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22" presetClass="entr" presetSubtype="4"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cTn>
                              </p:par>
                              <p:par>
                                <p:cTn id="36" presetID="22" presetClass="entr" presetSubtype="4"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a16="http://schemas.microsoft.com/office/drawing/2014/main" id="{C0E87C4B-D1C7-4574-83F5-20EBEF7CD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5F362084-E858-41C4-8D92-4135CDA409F1}"/>
              </a:ext>
            </a:extLst>
          </p:cNvPr>
          <p:cNvGrpSpPr/>
          <p:nvPr/>
        </p:nvGrpSpPr>
        <p:grpSpPr>
          <a:xfrm>
            <a:off x="3423799" y="452781"/>
            <a:ext cx="3540234" cy="625703"/>
            <a:chOff x="1053394" y="206467"/>
            <a:chExt cx="2880723" cy="432581"/>
          </a:xfrm>
        </p:grpSpPr>
        <p:sp>
          <p:nvSpPr>
            <p:cNvPr id="15" name="Rectangle: Rounded Corners 43">
              <a:extLst>
                <a:ext uri="{FF2B5EF4-FFF2-40B4-BE49-F238E27FC236}">
                  <a16:creationId xmlns:a16="http://schemas.microsoft.com/office/drawing/2014/main" id="{5D4EC214-A32B-44C1-85C7-06F5C99DA32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F9BDDE6A-752F-442F-83C5-62A3B11DCFDE}"/>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87830E7E-D97F-4EA9-85BC-90BE7782B2A0}"/>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pic>
        <p:nvPicPr>
          <p:cNvPr id="25" name="Picture 24">
            <a:extLst>
              <a:ext uri="{FF2B5EF4-FFF2-40B4-BE49-F238E27FC236}">
                <a16:creationId xmlns:a16="http://schemas.microsoft.com/office/drawing/2014/main" id="{E3A306FE-15A7-4B1A-8CEE-007001089F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6" name="Picture 25">
            <a:extLst>
              <a:ext uri="{FF2B5EF4-FFF2-40B4-BE49-F238E27FC236}">
                <a16:creationId xmlns:a16="http://schemas.microsoft.com/office/drawing/2014/main" id="{01EA3E15-23F4-4488-8C76-5FF8389408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27" name="Rounded Rectangle 31">
            <a:extLst>
              <a:ext uri="{FF2B5EF4-FFF2-40B4-BE49-F238E27FC236}">
                <a16:creationId xmlns:a16="http://schemas.microsoft.com/office/drawing/2014/main" id="{099035BB-A14D-40C5-8C5B-EA7E8E5858B9}"/>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8" name="Rectangle 27">
            <a:extLst>
              <a:ext uri="{FF2B5EF4-FFF2-40B4-BE49-F238E27FC236}">
                <a16:creationId xmlns:a16="http://schemas.microsoft.com/office/drawing/2014/main" id="{A9D1CF99-0FD5-4EDF-ACDF-7ECD67C38D16}"/>
              </a:ext>
            </a:extLst>
          </p:cNvPr>
          <p:cNvSpPr/>
          <p:nvPr/>
        </p:nvSpPr>
        <p:spPr>
          <a:xfrm>
            <a:off x="4336148" y="208968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9" name="Rectangle 28">
            <a:extLst>
              <a:ext uri="{FF2B5EF4-FFF2-40B4-BE49-F238E27FC236}">
                <a16:creationId xmlns:a16="http://schemas.microsoft.com/office/drawing/2014/main" id="{4291EF3C-DAC1-4B49-8E4F-1EBCDF8E2EA5}"/>
              </a:ext>
            </a:extLst>
          </p:cNvPr>
          <p:cNvSpPr/>
          <p:nvPr/>
        </p:nvSpPr>
        <p:spPr>
          <a:xfrm>
            <a:off x="1995471" y="3166530"/>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0" name="Oval 29">
            <a:extLst>
              <a:ext uri="{FF2B5EF4-FFF2-40B4-BE49-F238E27FC236}">
                <a16:creationId xmlns:a16="http://schemas.microsoft.com/office/drawing/2014/main" id="{29433DDA-F3BB-4C71-AD62-DBDC21218AB7}"/>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1" name="Group 30">
            <a:extLst>
              <a:ext uri="{FF2B5EF4-FFF2-40B4-BE49-F238E27FC236}">
                <a16:creationId xmlns:a16="http://schemas.microsoft.com/office/drawing/2014/main" id="{09D2E915-263A-4881-AC59-BD0750A84DCA}"/>
              </a:ext>
            </a:extLst>
          </p:cNvPr>
          <p:cNvGrpSpPr/>
          <p:nvPr/>
        </p:nvGrpSpPr>
        <p:grpSpPr>
          <a:xfrm>
            <a:off x="1261405" y="3855714"/>
            <a:ext cx="3645680" cy="643894"/>
            <a:chOff x="1717199" y="4363552"/>
            <a:chExt cx="3645680" cy="643894"/>
          </a:xfrm>
        </p:grpSpPr>
        <p:sp>
          <p:nvSpPr>
            <p:cNvPr id="32" name="Rounded Rectangle 36">
              <a:extLst>
                <a:ext uri="{FF2B5EF4-FFF2-40B4-BE49-F238E27FC236}">
                  <a16:creationId xmlns:a16="http://schemas.microsoft.com/office/drawing/2014/main" id="{94CCC393-A969-47BD-904C-B056575B02C6}"/>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3" name="Rectangle 32">
              <a:extLst>
                <a:ext uri="{FF2B5EF4-FFF2-40B4-BE49-F238E27FC236}">
                  <a16:creationId xmlns:a16="http://schemas.microsoft.com/office/drawing/2014/main" id="{0C43C45B-82ED-4CA8-95C7-757C6142F82F}"/>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4" name="Oval 33">
              <a:extLst>
                <a:ext uri="{FF2B5EF4-FFF2-40B4-BE49-F238E27FC236}">
                  <a16:creationId xmlns:a16="http://schemas.microsoft.com/office/drawing/2014/main" id="{AA86D0AB-67B8-436D-B0AB-ECBB35902099}"/>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5" name="Group 34">
            <a:extLst>
              <a:ext uri="{FF2B5EF4-FFF2-40B4-BE49-F238E27FC236}">
                <a16:creationId xmlns:a16="http://schemas.microsoft.com/office/drawing/2014/main" id="{718C96C6-68A1-4F70-A43E-230C0350A744}"/>
              </a:ext>
            </a:extLst>
          </p:cNvPr>
          <p:cNvGrpSpPr/>
          <p:nvPr/>
        </p:nvGrpSpPr>
        <p:grpSpPr>
          <a:xfrm>
            <a:off x="1261405" y="4594182"/>
            <a:ext cx="5119273" cy="643894"/>
            <a:chOff x="1717199" y="5199333"/>
            <a:chExt cx="5119273" cy="643894"/>
          </a:xfrm>
        </p:grpSpPr>
        <p:sp>
          <p:nvSpPr>
            <p:cNvPr id="36" name="Rounded Rectangle 40">
              <a:extLst>
                <a:ext uri="{FF2B5EF4-FFF2-40B4-BE49-F238E27FC236}">
                  <a16:creationId xmlns:a16="http://schemas.microsoft.com/office/drawing/2014/main" id="{153E1893-4716-4014-92EC-1A5ADA212A9E}"/>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7" name="Rectangle 36">
              <a:extLst>
                <a:ext uri="{FF2B5EF4-FFF2-40B4-BE49-F238E27FC236}">
                  <a16:creationId xmlns:a16="http://schemas.microsoft.com/office/drawing/2014/main" id="{0249AD97-3BEE-45BF-B668-3F85606D4E0D}"/>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0857AC18-40D4-415F-A144-8324773F9FE6}"/>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id="{6E119FA4-A44B-4DF0-B9D8-8B71EB11023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a:extLst>
              <a:ext uri="{FF2B5EF4-FFF2-40B4-BE49-F238E27FC236}">
                <a16:creationId xmlns:a16="http://schemas.microsoft.com/office/drawing/2014/main" id="{0D7A3F97-C24F-4821-9A9C-0DF11603207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Star Cartoon Images, Stock Photos &amp;amp; Vectors | Shutterstock">
            <a:extLst>
              <a:ext uri="{FF2B5EF4-FFF2-40B4-BE49-F238E27FC236}">
                <a16:creationId xmlns:a16="http://schemas.microsoft.com/office/drawing/2014/main" id="{623217E5-2BE8-4608-8506-075B8375160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id="{18A45625-687E-4860-B4FB-911C92EAFD64}"/>
              </a:ext>
            </a:extLst>
          </p:cNvPr>
          <p:cNvGrpSpPr/>
          <p:nvPr/>
        </p:nvGrpSpPr>
        <p:grpSpPr>
          <a:xfrm>
            <a:off x="1261405" y="5281954"/>
            <a:ext cx="8097635" cy="643894"/>
            <a:chOff x="1717199" y="5199333"/>
            <a:chExt cx="8097635" cy="643894"/>
          </a:xfrm>
        </p:grpSpPr>
        <p:sp>
          <p:nvSpPr>
            <p:cNvPr id="43" name="Rounded Rectangle 47">
              <a:extLst>
                <a:ext uri="{FF2B5EF4-FFF2-40B4-BE49-F238E27FC236}">
                  <a16:creationId xmlns:a16="http://schemas.microsoft.com/office/drawing/2014/main" id="{F89B09B3-07A6-4A57-B48F-F6315BAE2841}"/>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4" name="Rectangle 43">
              <a:extLst>
                <a:ext uri="{FF2B5EF4-FFF2-40B4-BE49-F238E27FC236}">
                  <a16:creationId xmlns:a16="http://schemas.microsoft.com/office/drawing/2014/main" id="{4706EC81-C52D-4F09-94DB-94D517D2CCE8}"/>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5" name="Oval 44">
              <a:extLst>
                <a:ext uri="{FF2B5EF4-FFF2-40B4-BE49-F238E27FC236}">
                  <a16:creationId xmlns:a16="http://schemas.microsoft.com/office/drawing/2014/main" id="{1638FC09-603F-4C3E-94C9-FFEC5CAF8EC8}"/>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46" name="Picture 2" descr="Star Cartoon Images, Stock Photos &amp;amp; Vectors | Shutterstock">
            <a:extLst>
              <a:ext uri="{FF2B5EF4-FFF2-40B4-BE49-F238E27FC236}">
                <a16:creationId xmlns:a16="http://schemas.microsoft.com/office/drawing/2014/main" id="{0062C592-AB9E-4987-A307-20F25C01BD4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41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par>
                                <p:cTn id="16" presetID="22" presetClass="entr" presetSubtype="4"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p:cNvPicPr>
            <a:picLocks noChangeAspect="1"/>
          </p:cNvPicPr>
          <p:nvPr/>
        </p:nvPicPr>
        <p:blipFill>
          <a:blip r:embed="rId2"/>
          <a:stretch>
            <a:fillRect/>
          </a:stretch>
        </p:blipFill>
        <p:spPr>
          <a:xfrm>
            <a:off x="5142739" y="1773792"/>
            <a:ext cx="5828281" cy="33104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Nhóm 18"/>
          <p:cNvGrpSpPr/>
          <p:nvPr/>
        </p:nvGrpSpPr>
        <p:grpSpPr>
          <a:xfrm>
            <a:off x="795020" y="1793389"/>
            <a:ext cx="4894580" cy="4536737"/>
            <a:chOff x="489767" y="1823085"/>
            <a:chExt cx="5222651" cy="3071732"/>
          </a:xfrm>
        </p:grpSpPr>
        <p:grpSp>
          <p:nvGrpSpPr>
            <p:cNvPr id="21" name="Đồ họa 52"/>
            <p:cNvGrpSpPr/>
            <p:nvPr/>
          </p:nvGrpSpPr>
          <p:grpSpPr>
            <a:xfrm>
              <a:off x="489767" y="1823085"/>
              <a:ext cx="5222651" cy="3071732"/>
              <a:chOff x="795361" y="1636323"/>
              <a:chExt cx="5556278" cy="3267957"/>
            </a:xfrm>
          </p:grpSpPr>
          <p:grpSp>
            <p:nvGrpSpPr>
              <p:cNvPr id="23" name="Đồ họa 52"/>
              <p:cNvGrpSpPr/>
              <p:nvPr/>
            </p:nvGrpSpPr>
            <p:grpSpPr>
              <a:xfrm>
                <a:off x="795361" y="1823742"/>
                <a:ext cx="5556278" cy="3080538"/>
                <a:chOff x="795361" y="1823742"/>
                <a:chExt cx="5556278" cy="3080538"/>
              </a:xfrm>
            </p:grpSpPr>
            <p:sp>
              <p:nvSpPr>
                <p:cNvPr id="29" name="Hình tự do: Hình 28"/>
                <p:cNvSpPr/>
                <p:nvPr/>
              </p:nvSpPr>
              <p:spPr>
                <a:xfrm>
                  <a:off x="928712" y="2064725"/>
                  <a:ext cx="5422927" cy="2839555"/>
                </a:xfrm>
                <a:custGeom>
                  <a:avLst/>
                  <a:gdLst>
                    <a:gd name="connsiteX0" fmla="*/ 3803333 w 3825447"/>
                    <a:gd name="connsiteY0" fmla="*/ 4113848 h 4113847"/>
                    <a:gd name="connsiteX1" fmla="*/ 0 w 3825447"/>
                    <a:gd name="connsiteY1" fmla="*/ 4113848 h 4113847"/>
                    <a:gd name="connsiteX2" fmla="*/ 51435 w 3825447"/>
                    <a:gd name="connsiteY2" fmla="*/ 0 h 4113847"/>
                    <a:gd name="connsiteX3" fmla="*/ 3825240 w 3825447"/>
                    <a:gd name="connsiteY3" fmla="*/ 67627 h 4113847"/>
                    <a:gd name="connsiteX4" fmla="*/ 3803333 w 3825447"/>
                    <a:gd name="connsiteY4" fmla="*/ 4113848 h 4113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3847">
                      <a:moveTo>
                        <a:pt x="3803333" y="4113848"/>
                      </a:moveTo>
                      <a:lnTo>
                        <a:pt x="0" y="4113848"/>
                      </a:lnTo>
                      <a:cubicBezTo>
                        <a:pt x="17145" y="2742248"/>
                        <a:pt x="34290" y="1371600"/>
                        <a:pt x="51435" y="0"/>
                      </a:cubicBezTo>
                      <a:cubicBezTo>
                        <a:pt x="1315403" y="22860"/>
                        <a:pt x="2561273" y="45720"/>
                        <a:pt x="3825240" y="67627"/>
                      </a:cubicBezTo>
                      <a:cubicBezTo>
                        <a:pt x="3828098" y="1426845"/>
                        <a:pt x="3800475" y="2754630"/>
                        <a:pt x="3803333" y="4113848"/>
                      </a:cubicBez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Hình tự do: Hình 29"/>
                <p:cNvSpPr/>
                <p:nvPr/>
              </p:nvSpPr>
              <p:spPr>
                <a:xfrm>
                  <a:off x="818222" y="1846604"/>
                  <a:ext cx="5422927" cy="2838898"/>
                </a:xfrm>
                <a:custGeom>
                  <a:avLst/>
                  <a:gdLst>
                    <a:gd name="connsiteX0" fmla="*/ 3803333 w 3825447"/>
                    <a:gd name="connsiteY0" fmla="*/ 4112895 h 4112894"/>
                    <a:gd name="connsiteX1" fmla="*/ 0 w 3825447"/>
                    <a:gd name="connsiteY1" fmla="*/ 4112895 h 4112894"/>
                    <a:gd name="connsiteX2" fmla="*/ 51435 w 3825447"/>
                    <a:gd name="connsiteY2" fmla="*/ 0 h 4112894"/>
                    <a:gd name="connsiteX3" fmla="*/ 3825240 w 3825447"/>
                    <a:gd name="connsiteY3" fmla="*/ 67628 h 4112894"/>
                    <a:gd name="connsiteX4" fmla="*/ 3803333 w 3825447"/>
                    <a:gd name="connsiteY4" fmla="*/ 4112895 h 4112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2894">
                      <a:moveTo>
                        <a:pt x="3803333" y="4112895"/>
                      </a:moveTo>
                      <a:lnTo>
                        <a:pt x="0" y="4112895"/>
                      </a:lnTo>
                      <a:cubicBezTo>
                        <a:pt x="17145" y="2742248"/>
                        <a:pt x="34290" y="1370648"/>
                        <a:pt x="51435" y="0"/>
                      </a:cubicBezTo>
                      <a:cubicBezTo>
                        <a:pt x="1315403" y="22860"/>
                        <a:pt x="2561273" y="45720"/>
                        <a:pt x="3825240" y="67628"/>
                      </a:cubicBezTo>
                      <a:cubicBezTo>
                        <a:pt x="3828098" y="1426845"/>
                        <a:pt x="3800475" y="2754630"/>
                        <a:pt x="3803333" y="4112895"/>
                      </a:cubicBezTo>
                      <a:close/>
                    </a:path>
                  </a:pathLst>
                </a:custGeom>
                <a:solidFill>
                  <a:srgbClr val="E0F0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Hình tự do: Hình 30"/>
                <p:cNvSpPr/>
                <p:nvPr/>
              </p:nvSpPr>
              <p:spPr>
                <a:xfrm>
                  <a:off x="795361" y="1823742"/>
                  <a:ext cx="5445788" cy="2861760"/>
                </a:xfrm>
                <a:custGeom>
                  <a:avLst/>
                  <a:gdLst>
                    <a:gd name="connsiteX0" fmla="*/ 3826193 w 3871064"/>
                    <a:gd name="connsiteY0" fmla="*/ 4158615 h 4158614"/>
                    <a:gd name="connsiteX1" fmla="*/ 22860 w 3871064"/>
                    <a:gd name="connsiteY1" fmla="*/ 4158615 h 4158614"/>
                    <a:gd name="connsiteX2" fmla="*/ 6668 w 3871064"/>
                    <a:gd name="connsiteY2" fmla="*/ 4151948 h 4158614"/>
                    <a:gd name="connsiteX3" fmla="*/ 0 w 3871064"/>
                    <a:gd name="connsiteY3" fmla="*/ 4135755 h 4158614"/>
                    <a:gd name="connsiteX4" fmla="*/ 51435 w 3871064"/>
                    <a:gd name="connsiteY4" fmla="*/ 22860 h 4158614"/>
                    <a:gd name="connsiteX5" fmla="*/ 58103 w 3871064"/>
                    <a:gd name="connsiteY5" fmla="*/ 6667 h 4158614"/>
                    <a:gd name="connsiteX6" fmla="*/ 74295 w 3871064"/>
                    <a:gd name="connsiteY6" fmla="*/ 0 h 4158614"/>
                    <a:gd name="connsiteX7" fmla="*/ 2148840 w 3871064"/>
                    <a:gd name="connsiteY7" fmla="*/ 37147 h 4158614"/>
                    <a:gd name="connsiteX8" fmla="*/ 3848100 w 3871064"/>
                    <a:gd name="connsiteY8" fmla="*/ 67627 h 4158614"/>
                    <a:gd name="connsiteX9" fmla="*/ 3870960 w 3871064"/>
                    <a:gd name="connsiteY9" fmla="*/ 90488 h 4158614"/>
                    <a:gd name="connsiteX10" fmla="*/ 3859530 w 3871064"/>
                    <a:gd name="connsiteY10" fmla="*/ 2113598 h 4158614"/>
                    <a:gd name="connsiteX11" fmla="*/ 3848100 w 3871064"/>
                    <a:gd name="connsiteY11" fmla="*/ 4135755 h 4158614"/>
                    <a:gd name="connsiteX12" fmla="*/ 3841433 w 3871064"/>
                    <a:gd name="connsiteY12" fmla="*/ 4151948 h 4158614"/>
                    <a:gd name="connsiteX13" fmla="*/ 3826193 w 3871064"/>
                    <a:gd name="connsiteY13" fmla="*/ 4158615 h 4158614"/>
                    <a:gd name="connsiteX14" fmla="*/ 46673 w 3871064"/>
                    <a:gd name="connsiteY14" fmla="*/ 4112895 h 4158614"/>
                    <a:gd name="connsiteX15" fmla="*/ 3803333 w 3871064"/>
                    <a:gd name="connsiteY15" fmla="*/ 4112895 h 4158614"/>
                    <a:gd name="connsiteX16" fmla="*/ 3814763 w 3871064"/>
                    <a:gd name="connsiteY16" fmla="*/ 2113598 h 4158614"/>
                    <a:gd name="connsiteX17" fmla="*/ 3826193 w 3871064"/>
                    <a:gd name="connsiteY17" fmla="*/ 113348 h 4158614"/>
                    <a:gd name="connsiteX18" fmla="*/ 2149793 w 3871064"/>
                    <a:gd name="connsiteY18" fmla="*/ 82867 h 4158614"/>
                    <a:gd name="connsiteX19" fmla="*/ 98108 w 3871064"/>
                    <a:gd name="connsiteY19" fmla="*/ 45720 h 4158614"/>
                    <a:gd name="connsiteX20" fmla="*/ 46673 w 3871064"/>
                    <a:gd name="connsiteY20" fmla="*/ 4112895 h 41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1064" h="4158614">
                      <a:moveTo>
                        <a:pt x="3826193" y="4158615"/>
                      </a:moveTo>
                      <a:lnTo>
                        <a:pt x="22860" y="4158615"/>
                      </a:lnTo>
                      <a:cubicBezTo>
                        <a:pt x="17145" y="4158615"/>
                        <a:pt x="10478" y="4155758"/>
                        <a:pt x="6668" y="4151948"/>
                      </a:cubicBezTo>
                      <a:cubicBezTo>
                        <a:pt x="1905" y="4147185"/>
                        <a:pt x="0" y="4141470"/>
                        <a:pt x="0" y="4135755"/>
                      </a:cubicBezTo>
                      <a:lnTo>
                        <a:pt x="51435" y="22860"/>
                      </a:lnTo>
                      <a:cubicBezTo>
                        <a:pt x="51435" y="17145"/>
                        <a:pt x="54293" y="10477"/>
                        <a:pt x="58103" y="6667"/>
                      </a:cubicBezTo>
                      <a:cubicBezTo>
                        <a:pt x="62865" y="2857"/>
                        <a:pt x="68580" y="0"/>
                        <a:pt x="74295" y="0"/>
                      </a:cubicBezTo>
                      <a:cubicBezTo>
                        <a:pt x="769620" y="12382"/>
                        <a:pt x="1459230" y="24765"/>
                        <a:pt x="2148840" y="37147"/>
                      </a:cubicBezTo>
                      <a:cubicBezTo>
                        <a:pt x="2713673" y="47625"/>
                        <a:pt x="3278505" y="57150"/>
                        <a:pt x="3848100" y="67627"/>
                      </a:cubicBezTo>
                      <a:cubicBezTo>
                        <a:pt x="3860483" y="67627"/>
                        <a:pt x="3870960" y="78105"/>
                        <a:pt x="3870960" y="90488"/>
                      </a:cubicBezTo>
                      <a:cubicBezTo>
                        <a:pt x="3871913" y="769620"/>
                        <a:pt x="3866198" y="1452563"/>
                        <a:pt x="3859530" y="2113598"/>
                      </a:cubicBezTo>
                      <a:cubicBezTo>
                        <a:pt x="3853815" y="2773680"/>
                        <a:pt x="3847148" y="3456623"/>
                        <a:pt x="3848100" y="4135755"/>
                      </a:cubicBezTo>
                      <a:cubicBezTo>
                        <a:pt x="3848100" y="4141470"/>
                        <a:pt x="3845243" y="4148138"/>
                        <a:pt x="3841433" y="4151948"/>
                      </a:cubicBezTo>
                      <a:cubicBezTo>
                        <a:pt x="3837623" y="4156710"/>
                        <a:pt x="3831908" y="4158615"/>
                        <a:pt x="3826193" y="4158615"/>
                      </a:cubicBezTo>
                      <a:close/>
                      <a:moveTo>
                        <a:pt x="46673" y="4112895"/>
                      </a:moveTo>
                      <a:lnTo>
                        <a:pt x="3803333" y="4112895"/>
                      </a:lnTo>
                      <a:cubicBezTo>
                        <a:pt x="3802380" y="3441383"/>
                        <a:pt x="3808095" y="2766060"/>
                        <a:pt x="3814763" y="2113598"/>
                      </a:cubicBezTo>
                      <a:cubicBezTo>
                        <a:pt x="3820478" y="1460183"/>
                        <a:pt x="3827145" y="785812"/>
                        <a:pt x="3826193" y="113348"/>
                      </a:cubicBezTo>
                      <a:cubicBezTo>
                        <a:pt x="3265170" y="102870"/>
                        <a:pt x="2707005" y="93345"/>
                        <a:pt x="2149793" y="82867"/>
                      </a:cubicBezTo>
                      <a:cubicBezTo>
                        <a:pt x="1466850" y="70485"/>
                        <a:pt x="785813" y="58102"/>
                        <a:pt x="98108" y="45720"/>
                      </a:cubicBezTo>
                      <a:lnTo>
                        <a:pt x="46673" y="4112895"/>
                      </a:ln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4" name="Đồ họa 52"/>
              <p:cNvGrpSpPr/>
              <p:nvPr/>
            </p:nvGrpSpPr>
            <p:grpSpPr>
              <a:xfrm>
                <a:off x="1556808" y="1636323"/>
                <a:ext cx="1417729" cy="749244"/>
                <a:chOff x="1556808" y="1636323"/>
                <a:chExt cx="1417729" cy="749244"/>
              </a:xfrm>
            </p:grpSpPr>
            <p:sp>
              <p:nvSpPr>
                <p:cNvPr id="25" name="Hình tự do: Hình 24"/>
                <p:cNvSpPr/>
                <p:nvPr/>
              </p:nvSpPr>
              <p:spPr>
                <a:xfrm>
                  <a:off x="1560882" y="1659912"/>
                  <a:ext cx="620366" cy="721891"/>
                </a:xfrm>
                <a:custGeom>
                  <a:avLst/>
                  <a:gdLst>
                    <a:gd name="connsiteX0" fmla="*/ 944880 w 1053464"/>
                    <a:gd name="connsiteY0" fmla="*/ 56197 h 1225867"/>
                    <a:gd name="connsiteX1" fmla="*/ 1053465 w 1053464"/>
                    <a:gd name="connsiteY1" fmla="*/ 1137285 h 1225867"/>
                    <a:gd name="connsiteX2" fmla="*/ 524828 w 1053464"/>
                    <a:gd name="connsiteY2" fmla="*/ 894398 h 1225867"/>
                    <a:gd name="connsiteX3" fmla="*/ 0 w 1053464"/>
                    <a:gd name="connsiteY3" fmla="*/ 1225868 h 1225867"/>
                    <a:gd name="connsiteX4" fmla="*/ 12382 w 1053464"/>
                    <a:gd name="connsiteY4" fmla="*/ 0 h 1225867"/>
                    <a:gd name="connsiteX5" fmla="*/ 944880 w 1053464"/>
                    <a:gd name="connsiteY5" fmla="*/ 56197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4" h="1225867">
                      <a:moveTo>
                        <a:pt x="944880" y="56197"/>
                      </a:moveTo>
                      <a:cubicBezTo>
                        <a:pt x="981075" y="421005"/>
                        <a:pt x="1017270" y="773430"/>
                        <a:pt x="1053465" y="1137285"/>
                      </a:cubicBezTo>
                      <a:cubicBezTo>
                        <a:pt x="871538" y="1045845"/>
                        <a:pt x="706755" y="985838"/>
                        <a:pt x="524828" y="894398"/>
                      </a:cubicBezTo>
                      <a:cubicBezTo>
                        <a:pt x="344805" y="1008698"/>
                        <a:pt x="180022" y="1111568"/>
                        <a:pt x="0" y="1225868"/>
                      </a:cubicBezTo>
                      <a:cubicBezTo>
                        <a:pt x="3810" y="817245"/>
                        <a:pt x="7620" y="408623"/>
                        <a:pt x="12382" y="0"/>
                      </a:cubicBezTo>
                      <a:cubicBezTo>
                        <a:pt x="330517" y="48578"/>
                        <a:pt x="622935" y="72390"/>
                        <a:pt x="944880" y="5619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Hình tự do: Hình 25"/>
                <p:cNvSpPr/>
                <p:nvPr/>
              </p:nvSpPr>
              <p:spPr>
                <a:xfrm>
                  <a:off x="2337604" y="1668438"/>
                  <a:ext cx="612976" cy="713291"/>
                </a:xfrm>
                <a:custGeom>
                  <a:avLst/>
                  <a:gdLst>
                    <a:gd name="connsiteX0" fmla="*/ 1053465 w 1053465"/>
                    <a:gd name="connsiteY0" fmla="*/ 1137285 h 1225867"/>
                    <a:gd name="connsiteX1" fmla="*/ 524827 w 1053465"/>
                    <a:gd name="connsiteY1" fmla="*/ 894398 h 1225867"/>
                    <a:gd name="connsiteX2" fmla="*/ 0 w 1053465"/>
                    <a:gd name="connsiteY2" fmla="*/ 1225868 h 1225867"/>
                    <a:gd name="connsiteX3" fmla="*/ 12382 w 1053465"/>
                    <a:gd name="connsiteY3" fmla="*/ 0 h 1225867"/>
                    <a:gd name="connsiteX4" fmla="*/ 944880 w 1053465"/>
                    <a:gd name="connsiteY4" fmla="*/ 57150 h 1225867"/>
                    <a:gd name="connsiteX5" fmla="*/ 1053465 w 1053465"/>
                    <a:gd name="connsiteY5" fmla="*/ 1137285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5" h="1225867">
                      <a:moveTo>
                        <a:pt x="1053465" y="1137285"/>
                      </a:moveTo>
                      <a:cubicBezTo>
                        <a:pt x="871538" y="1045845"/>
                        <a:pt x="706755" y="985838"/>
                        <a:pt x="524827" y="894398"/>
                      </a:cubicBezTo>
                      <a:cubicBezTo>
                        <a:pt x="344805" y="1008698"/>
                        <a:pt x="180022" y="1111568"/>
                        <a:pt x="0" y="1225868"/>
                      </a:cubicBezTo>
                      <a:cubicBezTo>
                        <a:pt x="3810" y="817245"/>
                        <a:pt x="7620" y="408623"/>
                        <a:pt x="12382" y="0"/>
                      </a:cubicBezTo>
                      <a:cubicBezTo>
                        <a:pt x="330517" y="48578"/>
                        <a:pt x="622935" y="73343"/>
                        <a:pt x="944880" y="57150"/>
                      </a:cubicBezTo>
                      <a:cubicBezTo>
                        <a:pt x="981075" y="421005"/>
                        <a:pt x="1017270" y="772478"/>
                        <a:pt x="1053465" y="113728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7" name="Hình tự do: Hình 26"/>
                <p:cNvSpPr/>
                <p:nvPr/>
              </p:nvSpPr>
              <p:spPr>
                <a:xfrm>
                  <a:off x="1556808" y="1636323"/>
                  <a:ext cx="647446" cy="749244"/>
                </a:xfrm>
                <a:custGeom>
                  <a:avLst/>
                  <a:gdLst>
                    <a:gd name="connsiteX0" fmla="*/ 22981 w 1099450"/>
                    <a:gd name="connsiteY0" fmla="*/ 1272318 h 1272317"/>
                    <a:gd name="connsiteX1" fmla="*/ 11551 w 1099450"/>
                    <a:gd name="connsiteY1" fmla="*/ 1269460 h 1272317"/>
                    <a:gd name="connsiteX2" fmla="*/ 121 w 1099450"/>
                    <a:gd name="connsiteY2" fmla="*/ 1249458 h 1272317"/>
                    <a:gd name="connsiteX3" fmla="*/ 12503 w 1099450"/>
                    <a:gd name="connsiteY3" fmla="*/ 22638 h 1272317"/>
                    <a:gd name="connsiteX4" fmla="*/ 21076 w 1099450"/>
                    <a:gd name="connsiteY4" fmla="*/ 5493 h 1272317"/>
                    <a:gd name="connsiteX5" fmla="*/ 39173 w 1099450"/>
                    <a:gd name="connsiteY5" fmla="*/ 730 h 1272317"/>
                    <a:gd name="connsiteX6" fmla="*/ 966908 w 1099450"/>
                    <a:gd name="connsiteY6" fmla="*/ 56928 h 1272317"/>
                    <a:gd name="connsiteX7" fmla="*/ 990721 w 1099450"/>
                    <a:gd name="connsiteY7" fmla="*/ 77883 h 1272317"/>
                    <a:gd name="connsiteX8" fmla="*/ 1045013 w 1099450"/>
                    <a:gd name="connsiteY8" fmla="*/ 619855 h 1272317"/>
                    <a:gd name="connsiteX9" fmla="*/ 1099306 w 1099450"/>
                    <a:gd name="connsiteY9" fmla="*/ 1158970 h 1272317"/>
                    <a:gd name="connsiteX10" fmla="*/ 1089781 w 1099450"/>
                    <a:gd name="connsiteY10" fmla="*/ 1179925 h 1272317"/>
                    <a:gd name="connsiteX11" fmla="*/ 1065968 w 1099450"/>
                    <a:gd name="connsiteY11" fmla="*/ 1181830 h 1272317"/>
                    <a:gd name="connsiteX12" fmla="*/ 803078 w 1099450"/>
                    <a:gd name="connsiteY12" fmla="*/ 1060863 h 1272317"/>
                    <a:gd name="connsiteX13" fmla="*/ 549713 w 1099450"/>
                    <a:gd name="connsiteY13" fmla="*/ 944658 h 1272317"/>
                    <a:gd name="connsiteX14" fmla="*/ 307778 w 1099450"/>
                    <a:gd name="connsiteY14" fmla="*/ 1097058 h 1272317"/>
                    <a:gd name="connsiteX15" fmla="*/ 36316 w 1099450"/>
                    <a:gd name="connsiteY15" fmla="*/ 1268508 h 1272317"/>
                    <a:gd name="connsiteX16" fmla="*/ 22981 w 1099450"/>
                    <a:gd name="connsiteY16" fmla="*/ 1272318 h 1272317"/>
                    <a:gd name="connsiteX17" fmla="*/ 58223 w 1099450"/>
                    <a:gd name="connsiteY17" fmla="*/ 49308 h 1272317"/>
                    <a:gd name="connsiteX18" fmla="*/ 46793 w 1099450"/>
                    <a:gd name="connsiteY18" fmla="*/ 1206595 h 1272317"/>
                    <a:gd name="connsiteX19" fmla="*/ 283013 w 1099450"/>
                    <a:gd name="connsiteY19" fmla="*/ 1058005 h 1272317"/>
                    <a:gd name="connsiteX20" fmla="*/ 535426 w 1099450"/>
                    <a:gd name="connsiteY20" fmla="*/ 898938 h 1272317"/>
                    <a:gd name="connsiteX21" fmla="*/ 558286 w 1099450"/>
                    <a:gd name="connsiteY21" fmla="*/ 897985 h 1272317"/>
                    <a:gd name="connsiteX22" fmla="*/ 821176 w 1099450"/>
                    <a:gd name="connsiteY22" fmla="*/ 1018953 h 1272317"/>
                    <a:gd name="connsiteX23" fmla="*/ 1048823 w 1099450"/>
                    <a:gd name="connsiteY23" fmla="*/ 1122775 h 1272317"/>
                    <a:gd name="connsiteX24" fmla="*/ 998341 w 1099450"/>
                    <a:gd name="connsiteY24" fmla="*/ 624618 h 1272317"/>
                    <a:gd name="connsiteX25" fmla="*/ 945953 w 1099450"/>
                    <a:gd name="connsiteY25" fmla="*/ 104553 h 1272317"/>
                    <a:gd name="connsiteX26" fmla="*/ 58223 w 1099450"/>
                    <a:gd name="connsiteY26" fmla="*/ 49308 h 127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2317">
                      <a:moveTo>
                        <a:pt x="22981" y="1272318"/>
                      </a:moveTo>
                      <a:cubicBezTo>
                        <a:pt x="19171" y="1272318"/>
                        <a:pt x="15361" y="1271365"/>
                        <a:pt x="11551" y="1269460"/>
                      </a:cubicBezTo>
                      <a:cubicBezTo>
                        <a:pt x="3931" y="1265650"/>
                        <a:pt x="-832" y="1257078"/>
                        <a:pt x="121" y="1249458"/>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70413"/>
                        <a:pt x="27743" y="1272318"/>
                        <a:pt x="22981" y="1272318"/>
                      </a:cubicBezTo>
                      <a:close/>
                      <a:moveTo>
                        <a:pt x="58223" y="49308"/>
                      </a:moveTo>
                      <a:lnTo>
                        <a:pt x="46793" y="1206595"/>
                      </a:lnTo>
                      <a:cubicBezTo>
                        <a:pt x="126803" y="1156113"/>
                        <a:pt x="204908" y="1106583"/>
                        <a:pt x="283013" y="1058005"/>
                      </a:cubicBezTo>
                      <a:cubicBezTo>
                        <a:pt x="365881" y="1005618"/>
                        <a:pt x="448748" y="953230"/>
                        <a:pt x="535426" y="898938"/>
                      </a:cubicBezTo>
                      <a:cubicBezTo>
                        <a:pt x="542093" y="894175"/>
                        <a:pt x="550666" y="894175"/>
                        <a:pt x="558286" y="897985"/>
                      </a:cubicBezTo>
                      <a:cubicBezTo>
                        <a:pt x="648773" y="943705"/>
                        <a:pt x="736403" y="981805"/>
                        <a:pt x="821176" y="1018953"/>
                      </a:cubicBezTo>
                      <a:cubicBezTo>
                        <a:pt x="894518" y="1051338"/>
                        <a:pt x="970718" y="1084675"/>
                        <a:pt x="1048823" y="1122775"/>
                      </a:cubicBezTo>
                      <a:cubicBezTo>
                        <a:pt x="1032631" y="955135"/>
                        <a:pt x="1015486" y="787495"/>
                        <a:pt x="998341" y="624618"/>
                      </a:cubicBezTo>
                      <a:cubicBezTo>
                        <a:pt x="981196" y="455073"/>
                        <a:pt x="963098" y="279813"/>
                        <a:pt x="945953" y="104553"/>
                      </a:cubicBezTo>
                      <a:cubicBezTo>
                        <a:pt x="668776" y="116935"/>
                        <a:pt x="392551" y="99790"/>
                        <a:pt x="58223" y="49308"/>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Hình tự do: Hình 27"/>
                <p:cNvSpPr/>
                <p:nvPr/>
              </p:nvSpPr>
              <p:spPr>
                <a:xfrm>
                  <a:off x="2334803" y="1645800"/>
                  <a:ext cx="639734" cy="739766"/>
                </a:xfrm>
                <a:custGeom>
                  <a:avLst/>
                  <a:gdLst>
                    <a:gd name="connsiteX0" fmla="*/ 22981 w 1099450"/>
                    <a:gd name="connsiteY0" fmla="*/ 1271365 h 1271365"/>
                    <a:gd name="connsiteX1" fmla="*/ 11551 w 1099450"/>
                    <a:gd name="connsiteY1" fmla="*/ 1268508 h 1271365"/>
                    <a:gd name="connsiteX2" fmla="*/ 121 w 1099450"/>
                    <a:gd name="connsiteY2" fmla="*/ 1248505 h 1271365"/>
                    <a:gd name="connsiteX3" fmla="*/ 12503 w 1099450"/>
                    <a:gd name="connsiteY3" fmla="*/ 22638 h 1271365"/>
                    <a:gd name="connsiteX4" fmla="*/ 21076 w 1099450"/>
                    <a:gd name="connsiteY4" fmla="*/ 5493 h 1271365"/>
                    <a:gd name="connsiteX5" fmla="*/ 39173 w 1099450"/>
                    <a:gd name="connsiteY5" fmla="*/ 730 h 1271365"/>
                    <a:gd name="connsiteX6" fmla="*/ 966908 w 1099450"/>
                    <a:gd name="connsiteY6" fmla="*/ 56928 h 1271365"/>
                    <a:gd name="connsiteX7" fmla="*/ 990721 w 1099450"/>
                    <a:gd name="connsiteY7" fmla="*/ 77883 h 1271365"/>
                    <a:gd name="connsiteX8" fmla="*/ 1045013 w 1099450"/>
                    <a:gd name="connsiteY8" fmla="*/ 619855 h 1271365"/>
                    <a:gd name="connsiteX9" fmla="*/ 1099306 w 1099450"/>
                    <a:gd name="connsiteY9" fmla="*/ 1158970 h 1271365"/>
                    <a:gd name="connsiteX10" fmla="*/ 1089781 w 1099450"/>
                    <a:gd name="connsiteY10" fmla="*/ 1179925 h 1271365"/>
                    <a:gd name="connsiteX11" fmla="*/ 1065968 w 1099450"/>
                    <a:gd name="connsiteY11" fmla="*/ 1181830 h 1271365"/>
                    <a:gd name="connsiteX12" fmla="*/ 803078 w 1099450"/>
                    <a:gd name="connsiteY12" fmla="*/ 1060863 h 1271365"/>
                    <a:gd name="connsiteX13" fmla="*/ 549713 w 1099450"/>
                    <a:gd name="connsiteY13" fmla="*/ 944658 h 1271365"/>
                    <a:gd name="connsiteX14" fmla="*/ 307778 w 1099450"/>
                    <a:gd name="connsiteY14" fmla="*/ 1097058 h 1271365"/>
                    <a:gd name="connsiteX15" fmla="*/ 36316 w 1099450"/>
                    <a:gd name="connsiteY15" fmla="*/ 1268508 h 1271365"/>
                    <a:gd name="connsiteX16" fmla="*/ 22981 w 1099450"/>
                    <a:gd name="connsiteY16" fmla="*/ 1271365 h 1271365"/>
                    <a:gd name="connsiteX17" fmla="*/ 57271 w 1099450"/>
                    <a:gd name="connsiteY17" fmla="*/ 48355 h 1271365"/>
                    <a:gd name="connsiteX18" fmla="*/ 45841 w 1099450"/>
                    <a:gd name="connsiteY18" fmla="*/ 1205643 h 1271365"/>
                    <a:gd name="connsiteX19" fmla="*/ 282061 w 1099450"/>
                    <a:gd name="connsiteY19" fmla="*/ 1057053 h 1271365"/>
                    <a:gd name="connsiteX20" fmla="*/ 534473 w 1099450"/>
                    <a:gd name="connsiteY20" fmla="*/ 897985 h 1271365"/>
                    <a:gd name="connsiteX21" fmla="*/ 557333 w 1099450"/>
                    <a:gd name="connsiteY21" fmla="*/ 897033 h 1271365"/>
                    <a:gd name="connsiteX22" fmla="*/ 820223 w 1099450"/>
                    <a:gd name="connsiteY22" fmla="*/ 1018000 h 1271365"/>
                    <a:gd name="connsiteX23" fmla="*/ 1047871 w 1099450"/>
                    <a:gd name="connsiteY23" fmla="*/ 1121823 h 1271365"/>
                    <a:gd name="connsiteX24" fmla="*/ 997388 w 1099450"/>
                    <a:gd name="connsiteY24" fmla="*/ 623665 h 1271365"/>
                    <a:gd name="connsiteX25" fmla="*/ 945001 w 1099450"/>
                    <a:gd name="connsiteY25" fmla="*/ 103600 h 1271365"/>
                    <a:gd name="connsiteX26" fmla="*/ 57271 w 1099450"/>
                    <a:gd name="connsiteY26" fmla="*/ 48355 h 127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1365">
                      <a:moveTo>
                        <a:pt x="22981" y="1271365"/>
                      </a:moveTo>
                      <a:cubicBezTo>
                        <a:pt x="19171" y="1271365"/>
                        <a:pt x="15361" y="1270413"/>
                        <a:pt x="11551" y="1268508"/>
                      </a:cubicBezTo>
                      <a:cubicBezTo>
                        <a:pt x="3931" y="1264698"/>
                        <a:pt x="-832" y="1256125"/>
                        <a:pt x="121" y="1248505"/>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69460"/>
                        <a:pt x="26791" y="1271365"/>
                        <a:pt x="22981" y="1271365"/>
                      </a:cubicBezTo>
                      <a:close/>
                      <a:moveTo>
                        <a:pt x="57271" y="48355"/>
                      </a:moveTo>
                      <a:lnTo>
                        <a:pt x="45841" y="1205643"/>
                      </a:lnTo>
                      <a:cubicBezTo>
                        <a:pt x="125851" y="1155160"/>
                        <a:pt x="203956" y="1105630"/>
                        <a:pt x="282061" y="1057053"/>
                      </a:cubicBezTo>
                      <a:cubicBezTo>
                        <a:pt x="364928" y="1004665"/>
                        <a:pt x="447796" y="952278"/>
                        <a:pt x="534473" y="897985"/>
                      </a:cubicBezTo>
                      <a:cubicBezTo>
                        <a:pt x="541141" y="893223"/>
                        <a:pt x="549713" y="893223"/>
                        <a:pt x="557333" y="897033"/>
                      </a:cubicBezTo>
                      <a:cubicBezTo>
                        <a:pt x="647821" y="942753"/>
                        <a:pt x="735451" y="980853"/>
                        <a:pt x="820223" y="1018000"/>
                      </a:cubicBezTo>
                      <a:cubicBezTo>
                        <a:pt x="893566" y="1050385"/>
                        <a:pt x="969766" y="1083723"/>
                        <a:pt x="1047871" y="1121823"/>
                      </a:cubicBezTo>
                      <a:cubicBezTo>
                        <a:pt x="1031678" y="954183"/>
                        <a:pt x="1014533" y="786543"/>
                        <a:pt x="997388" y="623665"/>
                      </a:cubicBezTo>
                      <a:cubicBezTo>
                        <a:pt x="980243" y="454120"/>
                        <a:pt x="962146" y="278860"/>
                        <a:pt x="945001" y="103600"/>
                      </a:cubicBezTo>
                      <a:cubicBezTo>
                        <a:pt x="668776" y="115983"/>
                        <a:pt x="392551" y="98838"/>
                        <a:pt x="57271" y="48355"/>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sp>
          <p:nvSpPr>
            <p:cNvPr id="22" name="Hộp Văn bản 21"/>
            <p:cNvSpPr txBox="1"/>
            <p:nvPr/>
          </p:nvSpPr>
          <p:spPr>
            <a:xfrm>
              <a:off x="612796" y="2389463"/>
              <a:ext cx="4872737" cy="658552"/>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w="1905">
                  <a:noFill/>
                </a:ln>
                <a:solidFill>
                  <a:srgbClr val="44546A">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8" name="Hình chữ nhật 7"/>
          <p:cNvSpPr/>
          <p:nvPr/>
        </p:nvSpPr>
        <p:spPr>
          <a:xfrm>
            <a:off x="2388328" y="3301809"/>
            <a:ext cx="3088640" cy="345440"/>
          </a:xfrm>
          <a:prstGeom prst="rect">
            <a:avLst/>
          </a:prstGeom>
          <a:solidFill>
            <a:srgbClr val="30A09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Hình chữ nhật 8"/>
          <p:cNvSpPr/>
          <p:nvPr/>
        </p:nvSpPr>
        <p:spPr>
          <a:xfrm>
            <a:off x="921523" y="3732612"/>
            <a:ext cx="4572000" cy="345440"/>
          </a:xfrm>
          <a:prstGeom prst="rect">
            <a:avLst/>
          </a:prstGeom>
          <a:solidFill>
            <a:srgbClr val="30A09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ộp Văn bản 5"/>
          <p:cNvSpPr txBox="1"/>
          <p:nvPr/>
        </p:nvSpPr>
        <p:spPr>
          <a:xfrm>
            <a:off x="878343" y="2755086"/>
            <a:ext cx="4650740" cy="3108543"/>
          </a:xfrm>
          <a:prstGeom prst="rect">
            <a:avLst/>
          </a:prstGeom>
          <a:noFill/>
        </p:spPr>
        <p:txBody>
          <a:bodyPr wrap="square">
            <a:spAutoFit/>
          </a:bodyPr>
          <a:lstStyle/>
          <a:p>
            <a:pPr marL="0" marR="0" lvl="0" indent="179705"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Thư viện là nơi lưu giữ sách báo, nơi mọi người đến đọc sách hoặc mượn sách về nhà. Nhiều người nghĩ rằng thư viện chỉ nằm im một chỗ. Nhưng trên thế giới, có rất nhiều “thư viện biết đi”. </a:t>
            </a:r>
          </a:p>
        </p:txBody>
      </p:sp>
      <p:pic>
        <p:nvPicPr>
          <p:cNvPr id="11" name="Đồ họa 10"/>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63439" y="2214880"/>
            <a:ext cx="5188516" cy="3429000"/>
          </a:xfrm>
          <a:prstGeom prst="rect">
            <a:avLst/>
          </a:prstGeom>
        </p:spPr>
      </p:pic>
      <p:grpSp>
        <p:nvGrpSpPr>
          <p:cNvPr id="17" name="Nhóm 16"/>
          <p:cNvGrpSpPr/>
          <p:nvPr/>
        </p:nvGrpSpPr>
        <p:grpSpPr>
          <a:xfrm>
            <a:off x="391312" y="634851"/>
            <a:ext cx="7373468" cy="1158538"/>
            <a:chOff x="391312" y="634851"/>
            <a:chExt cx="7373468" cy="1158538"/>
          </a:xfrm>
        </p:grpSpPr>
        <p:grpSp>
          <p:nvGrpSpPr>
            <p:cNvPr id="15" name="Nhóm 14"/>
            <p:cNvGrpSpPr/>
            <p:nvPr/>
          </p:nvGrpSpPr>
          <p:grpSpPr>
            <a:xfrm>
              <a:off x="896620" y="634851"/>
              <a:ext cx="6868160" cy="1158538"/>
              <a:chOff x="896620" y="485358"/>
              <a:chExt cx="6868160" cy="1158538"/>
            </a:xfrm>
          </p:grpSpPr>
          <p:grpSp>
            <p:nvGrpSpPr>
              <p:cNvPr id="14" name="Nhóm 13"/>
              <p:cNvGrpSpPr/>
              <p:nvPr/>
            </p:nvGrpSpPr>
            <p:grpSpPr>
              <a:xfrm>
                <a:off x="896620" y="485358"/>
                <a:ext cx="6868160" cy="1158538"/>
                <a:chOff x="873760" y="434856"/>
                <a:chExt cx="6868160" cy="1158538"/>
              </a:xfrm>
            </p:grpSpPr>
            <p:sp>
              <p:nvSpPr>
                <p:cNvPr id="12" name="Hình chữ nhật: Góc Tròn 11"/>
                <p:cNvSpPr/>
                <p:nvPr/>
              </p:nvSpPr>
              <p:spPr>
                <a:xfrm>
                  <a:off x="975360" y="497840"/>
                  <a:ext cx="6766560" cy="1095554"/>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Hình chữ nhật: Góc Tròn 12"/>
                <p:cNvSpPr/>
                <p:nvPr/>
              </p:nvSpPr>
              <p:spPr>
                <a:xfrm>
                  <a:off x="873760" y="434856"/>
                  <a:ext cx="6766560" cy="1095554"/>
                </a:xfrm>
                <a:prstGeom prst="roundRect">
                  <a:avLst/>
                </a:prstGeom>
                <a:noFill/>
                <a:ln w="19050">
                  <a:solidFill>
                    <a:srgbClr val="F38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3" name="Hộp Văn bản 2"/>
              <p:cNvSpPr txBox="1"/>
              <p:nvPr/>
            </p:nvSpPr>
            <p:spPr>
              <a:xfrm>
                <a:off x="1209910" y="781576"/>
                <a:ext cx="609513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Mọi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6" name="Đồ họa 15"/>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11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Nhóm 22"/>
          <p:cNvGrpSpPr/>
          <p:nvPr/>
        </p:nvGrpSpPr>
        <p:grpSpPr>
          <a:xfrm>
            <a:off x="391312" y="634851"/>
            <a:ext cx="10977728" cy="1158538"/>
            <a:chOff x="391312" y="634851"/>
            <a:chExt cx="10977728" cy="1158538"/>
          </a:xfrm>
        </p:grpSpPr>
        <p:grpSp>
          <p:nvGrpSpPr>
            <p:cNvPr id="16" name="Nhóm 15"/>
            <p:cNvGrpSpPr/>
            <p:nvPr/>
          </p:nvGrpSpPr>
          <p:grpSpPr>
            <a:xfrm>
              <a:off x="391312" y="634851"/>
              <a:ext cx="10876128" cy="1158538"/>
              <a:chOff x="391312" y="634851"/>
              <a:chExt cx="10876128" cy="1158538"/>
            </a:xfrm>
          </p:grpSpPr>
          <p:grpSp>
            <p:nvGrpSpPr>
              <p:cNvPr id="19" name="Nhóm 18"/>
              <p:cNvGrpSpPr/>
              <p:nvPr/>
            </p:nvGrpSpPr>
            <p:grpSpPr>
              <a:xfrm>
                <a:off x="896620" y="634851"/>
                <a:ext cx="10370820" cy="1158538"/>
                <a:chOff x="873760" y="434856"/>
                <a:chExt cx="10370820" cy="1158538"/>
              </a:xfrm>
            </p:grpSpPr>
            <p:sp>
              <p:nvSpPr>
                <p:cNvPr id="21" name="Hình chữ nhật: Góc Tròn 20"/>
                <p:cNvSpPr/>
                <p:nvPr/>
              </p:nvSpPr>
              <p:spPr>
                <a:xfrm>
                  <a:off x="975360" y="497840"/>
                  <a:ext cx="10269220" cy="1095554"/>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2" name="Hình chữ nhật: Góc Tròn 21"/>
                <p:cNvSpPr/>
                <p:nvPr/>
              </p:nvSpPr>
              <p:spPr>
                <a:xfrm>
                  <a:off x="873760" y="434856"/>
                  <a:ext cx="10269220" cy="1095554"/>
                </a:xfrm>
                <a:prstGeom prst="roundRect">
                  <a:avLst/>
                </a:prstGeom>
                <a:noFill/>
                <a:ln w="19050">
                  <a:solidFill>
                    <a:srgbClr val="F38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8" name="Đồ họa 17"/>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3" name="Hộp Văn bản 2"/>
            <p:cNvSpPr txBox="1"/>
            <p:nvPr/>
          </p:nvSpPr>
          <p:spPr>
            <a:xfrm>
              <a:off x="1283570" y="933772"/>
              <a:ext cx="1008547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Ghép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thông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tin ở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cột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thông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tin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phù</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hợp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cột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aphicFrame>
        <p:nvGraphicFramePr>
          <p:cNvPr id="4" name="Bảng 4"/>
          <p:cNvGraphicFramePr>
            <a:graphicFrameLocks noGrp="1"/>
          </p:cNvGraphicFramePr>
          <p:nvPr/>
        </p:nvGraphicFramePr>
        <p:xfrm>
          <a:off x="845820" y="2416385"/>
          <a:ext cx="4348480" cy="3133809"/>
        </p:xfrm>
        <a:graphic>
          <a:graphicData uri="http://schemas.openxmlformats.org/drawingml/2006/table">
            <a:tbl>
              <a:tblPr firstRow="1" bandRow="1">
                <a:tableStyleId>{7DF18680-E054-41AD-8BC1-D1AEF772440D}</a:tableStyleId>
              </a:tblPr>
              <a:tblGrid>
                <a:gridCol w="4348480">
                  <a:extLst>
                    <a:ext uri="{9D8B030D-6E8A-4147-A177-3AD203B41FA5}">
                      <a16:colId xmlns:a16="http://schemas.microsoft.com/office/drawing/2014/main" val="20000"/>
                    </a:ext>
                  </a:extLst>
                </a:gridCol>
              </a:tblGrid>
              <a:tr h="974022">
                <a:tc>
                  <a:txBody>
                    <a:bodyPr/>
                    <a:lstStyle/>
                    <a:p>
                      <a:pPr algn="ctr"/>
                      <a:r>
                        <a:rPr lang="en-US" sz="4000" b="0" dirty="0">
                          <a:latin typeface="Vogue-ExtraBold" panose="020B0500000000000000" pitchFamily="34" charset="0"/>
                          <a:ea typeface="Vogue-ExtraBold" panose="020B0500000000000000" pitchFamily="34" charset="0"/>
                          <a:cs typeface="Vogue-ExtraBold" panose="020B0500000000000000" pitchFamily="34" charset="0"/>
                        </a:rPr>
                        <a:t>A</a:t>
                      </a:r>
                      <a:endParaRPr lang="vi-VN" sz="4000" b="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10000"/>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Thư</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viện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Lô-</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gô</a:t>
                      </a:r>
                      <a:r>
                        <a:rPr lang="en-US" sz="2800" dirty="0">
                          <a:latin typeface="Vogue-ExtraBold" panose="020B0500000000000000" pitchFamily="34" charset="0"/>
                          <a:ea typeface="Vogue-ExtraBold" panose="020B0500000000000000" pitchFamily="34" charset="0"/>
                          <a:cs typeface="Vogue-ExtraBold" panose="020B0500000000000000" pitchFamily="34" charset="0"/>
                        </a:rPr>
                        <a:t>-</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xơ</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của</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Đức</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10001"/>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Nhiều</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thư</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viện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ở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Phần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Lan</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10002"/>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Một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thư</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viện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ở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châu</a:t>
                      </a:r>
                      <a:r>
                        <a:rPr lang="en-US" sz="2800" dirty="0">
                          <a:latin typeface="Vogue-ExtraBold" panose="020B0500000000000000" pitchFamily="34" charset="0"/>
                          <a:ea typeface="Vogue-ExtraBold" panose="020B0500000000000000" pitchFamily="34" charset="0"/>
                          <a:cs typeface="Vogue-ExtraBold" panose="020B0500000000000000" pitchFamily="34" charset="0"/>
                        </a:rPr>
                        <a:t> Phi</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10003"/>
                  </a:ext>
                </a:extLst>
              </a:tr>
            </a:tbl>
          </a:graphicData>
        </a:graphic>
      </p:graphicFrame>
      <p:graphicFrame>
        <p:nvGraphicFramePr>
          <p:cNvPr id="5" name="Bảng 4"/>
          <p:cNvGraphicFramePr>
            <a:graphicFrameLocks noGrp="1"/>
          </p:cNvGraphicFramePr>
          <p:nvPr/>
        </p:nvGraphicFramePr>
        <p:xfrm>
          <a:off x="6223835" y="2416386"/>
          <a:ext cx="5227430" cy="3133808"/>
        </p:xfrm>
        <a:graphic>
          <a:graphicData uri="http://schemas.openxmlformats.org/drawingml/2006/table">
            <a:tbl>
              <a:tblPr firstRow="1" bandRow="1">
                <a:tableStyleId>{21E4AEA4-8DFA-4A89-87EB-49C32662AFE0}</a:tableStyleId>
              </a:tblPr>
              <a:tblGrid>
                <a:gridCol w="5227430">
                  <a:extLst>
                    <a:ext uri="{9D8B030D-6E8A-4147-A177-3AD203B41FA5}">
                      <a16:colId xmlns:a16="http://schemas.microsoft.com/office/drawing/2014/main" val="20000"/>
                    </a:ext>
                  </a:extLst>
                </a:gridCol>
              </a:tblGrid>
              <a:tr h="974021">
                <a:tc>
                  <a:txBody>
                    <a:bodyPr/>
                    <a:lstStyle/>
                    <a:p>
                      <a:pPr algn="ctr"/>
                      <a:r>
                        <a:rPr lang="en-US" sz="4000" b="0" dirty="0">
                          <a:latin typeface="Vogue-ExtraBold" panose="020B0500000000000000" pitchFamily="34" charset="0"/>
                          <a:ea typeface="Vogue-ExtraBold" panose="020B0500000000000000" pitchFamily="34" charset="0"/>
                          <a:cs typeface="Vogue-ExtraBold" panose="020B0500000000000000" pitchFamily="34" charset="0"/>
                        </a:rPr>
                        <a:t>B</a:t>
                      </a:r>
                      <a:endParaRPr lang="vi-VN" sz="4000" b="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10000"/>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đặt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trên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những</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chiếc</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xe</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buýt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cũ</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10001"/>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đặt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trên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lưng</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lạc</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đà</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10002"/>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đặt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trên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một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con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tàu</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biển</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10003"/>
                  </a:ext>
                </a:extLst>
              </a:tr>
            </a:tbl>
          </a:graphicData>
        </a:graphic>
      </p:graphicFrame>
      <p:cxnSp>
        <p:nvCxnSpPr>
          <p:cNvPr id="12" name="Đường kết nối Mũi tên Thẳng 11"/>
          <p:cNvCxnSpPr/>
          <p:nvPr/>
        </p:nvCxnSpPr>
        <p:spPr>
          <a:xfrm>
            <a:off x="5149777" y="3429000"/>
            <a:ext cx="1074058" cy="1925849"/>
          </a:xfrm>
          <a:prstGeom prst="straightConnector1">
            <a:avLst/>
          </a:prstGeom>
          <a:ln w="571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 name="Đường kết nối Mũi tên Thẳng 12"/>
          <p:cNvCxnSpPr/>
          <p:nvPr/>
        </p:nvCxnSpPr>
        <p:spPr>
          <a:xfrm flipV="1">
            <a:off x="5149777" y="3963248"/>
            <a:ext cx="1074058" cy="524594"/>
          </a:xfrm>
          <a:prstGeom prst="straightConnector1">
            <a:avLst/>
          </a:prstGeom>
          <a:ln w="571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 name="Đường kết nối Mũi tên Thẳng 14"/>
          <p:cNvCxnSpPr/>
          <p:nvPr/>
        </p:nvCxnSpPr>
        <p:spPr>
          <a:xfrm flipV="1">
            <a:off x="5149777" y="4731852"/>
            <a:ext cx="1074058" cy="524594"/>
          </a:xfrm>
          <a:prstGeom prst="straightConnector1">
            <a:avLst/>
          </a:prstGeom>
          <a:ln w="571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4D0A6C-9CC5-4217-A4F1-9F4141187AA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0881D51-90C1-4410-AA32-397B1766E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57"/>
          <a:stretch/>
        </p:blipFill>
        <p:spPr>
          <a:xfrm>
            <a:off x="1405601" y="2655138"/>
            <a:ext cx="8971139" cy="5521846"/>
          </a:xfrm>
          <a:prstGeom prst="rect">
            <a:avLst/>
          </a:prstGeom>
        </p:spPr>
      </p:pic>
      <p:pic>
        <p:nvPicPr>
          <p:cNvPr id="6" name="Picture 5">
            <a:extLst>
              <a:ext uri="{FF2B5EF4-FFF2-40B4-BE49-F238E27FC236}">
                <a16:creationId xmlns:a16="http://schemas.microsoft.com/office/drawing/2014/main" id="{B67D1797-B38F-44E3-883A-E03AE640EFBA}"/>
              </a:ext>
            </a:extLst>
          </p:cNvPr>
          <p:cNvPicPr>
            <a:picLocks noChangeAspect="1"/>
          </p:cNvPicPr>
          <p:nvPr/>
        </p:nvPicPr>
        <p:blipFill>
          <a:blip r:embed="rId4"/>
          <a:stretch>
            <a:fillRect/>
          </a:stretch>
        </p:blipFill>
        <p:spPr>
          <a:xfrm>
            <a:off x="3612909" y="1742260"/>
            <a:ext cx="5957652" cy="1431862"/>
          </a:xfrm>
          <a:prstGeom prst="rect">
            <a:avLst/>
          </a:prstGeom>
        </p:spPr>
      </p:pic>
    </p:spTree>
    <p:extLst>
      <p:ext uri="{BB962C8B-B14F-4D97-AF65-F5344CB8AC3E}">
        <p14:creationId xmlns:p14="http://schemas.microsoft.com/office/powerpoint/2010/main" val="4059577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Nhóm 18"/>
          <p:cNvGrpSpPr/>
          <p:nvPr/>
        </p:nvGrpSpPr>
        <p:grpSpPr>
          <a:xfrm>
            <a:off x="694766" y="2395984"/>
            <a:ext cx="6161888" cy="3058328"/>
            <a:chOff x="757092" y="2776768"/>
            <a:chExt cx="5420188" cy="3156673"/>
          </a:xfrm>
        </p:grpSpPr>
        <p:grpSp>
          <p:nvGrpSpPr>
            <p:cNvPr id="20" name="Đồ họa 6"/>
            <p:cNvGrpSpPr/>
            <p:nvPr/>
          </p:nvGrpSpPr>
          <p:grpSpPr>
            <a:xfrm>
              <a:off x="757092" y="2776768"/>
              <a:ext cx="5420188" cy="3156673"/>
              <a:chOff x="757092" y="2112769"/>
              <a:chExt cx="3663459" cy="2958188"/>
            </a:xfrm>
          </p:grpSpPr>
          <p:sp>
            <p:nvSpPr>
              <p:cNvPr id="22" name="Hình tự do: Hình 21"/>
              <p:cNvSpPr/>
              <p:nvPr/>
            </p:nvSpPr>
            <p:spPr>
              <a:xfrm>
                <a:off x="965834" y="2403005"/>
                <a:ext cx="3454717" cy="2667952"/>
              </a:xfrm>
              <a:custGeom>
                <a:avLst/>
                <a:gdLst>
                  <a:gd name="connsiteX0" fmla="*/ 3454718 w 3454717"/>
                  <a:gd name="connsiteY0" fmla="*/ 6667 h 2667952"/>
                  <a:gd name="connsiteX1" fmla="*/ 3439478 w 3454717"/>
                  <a:gd name="connsiteY1" fmla="*/ 2556510 h 2667952"/>
                  <a:gd name="connsiteX2" fmla="*/ 3439478 w 3454717"/>
                  <a:gd name="connsiteY2" fmla="*/ 2626995 h 2667952"/>
                  <a:gd name="connsiteX3" fmla="*/ 3429953 w 3454717"/>
                  <a:gd name="connsiteY3" fmla="*/ 2659380 h 2667952"/>
                  <a:gd name="connsiteX4" fmla="*/ 3397568 w 3454717"/>
                  <a:gd name="connsiteY4" fmla="*/ 2667953 h 2667952"/>
                  <a:gd name="connsiteX5" fmla="*/ 63818 w 3454717"/>
                  <a:gd name="connsiteY5" fmla="*/ 2663190 h 2667952"/>
                  <a:gd name="connsiteX6" fmla="*/ 10478 w 3454717"/>
                  <a:gd name="connsiteY6" fmla="*/ 2647950 h 2667952"/>
                  <a:gd name="connsiteX7" fmla="*/ 0 w 3454717"/>
                  <a:gd name="connsiteY7" fmla="*/ 2603183 h 2667952"/>
                  <a:gd name="connsiteX8" fmla="*/ 953 w 3454717"/>
                  <a:gd name="connsiteY8" fmla="*/ 1655445 h 2667952"/>
                  <a:gd name="connsiteX9" fmla="*/ 6668 w 3454717"/>
                  <a:gd name="connsiteY9" fmla="*/ 630555 h 2667952"/>
                  <a:gd name="connsiteX10" fmla="*/ 11430 w 3454717"/>
                  <a:gd name="connsiteY10" fmla="*/ 118110 h 2667952"/>
                  <a:gd name="connsiteX11" fmla="*/ 20955 w 3454717"/>
                  <a:gd name="connsiteY11" fmla="*/ 16192 h 2667952"/>
                  <a:gd name="connsiteX12" fmla="*/ 127635 w 3454717"/>
                  <a:gd name="connsiteY12" fmla="*/ 10478 h 2667952"/>
                  <a:gd name="connsiteX13" fmla="*/ 383858 w 3454717"/>
                  <a:gd name="connsiteY13" fmla="*/ 7620 h 2667952"/>
                  <a:gd name="connsiteX14" fmla="*/ 1409700 w 3454717"/>
                  <a:gd name="connsiteY14" fmla="*/ 953 h 2667952"/>
                  <a:gd name="connsiteX15" fmla="*/ 2435543 w 3454717"/>
                  <a:gd name="connsiteY15" fmla="*/ 0 h 2667952"/>
                  <a:gd name="connsiteX16" fmla="*/ 3454718 w 3454717"/>
                  <a:gd name="connsiteY16" fmla="*/ 6667 h 266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54717" h="2667952">
                    <a:moveTo>
                      <a:pt x="3454718" y="6667"/>
                    </a:moveTo>
                    <a:cubicBezTo>
                      <a:pt x="3449955" y="856298"/>
                      <a:pt x="3444240" y="1705928"/>
                      <a:pt x="3439478" y="2556510"/>
                    </a:cubicBezTo>
                    <a:cubicBezTo>
                      <a:pt x="3439478" y="2580323"/>
                      <a:pt x="3439478" y="2603183"/>
                      <a:pt x="3439478" y="2626995"/>
                    </a:cubicBezTo>
                    <a:cubicBezTo>
                      <a:pt x="3439478" y="2638425"/>
                      <a:pt x="3438525" y="2651760"/>
                      <a:pt x="3429953" y="2659380"/>
                    </a:cubicBezTo>
                    <a:cubicBezTo>
                      <a:pt x="3421380" y="2667000"/>
                      <a:pt x="3408998" y="2667953"/>
                      <a:pt x="3397568" y="2667953"/>
                    </a:cubicBezTo>
                    <a:cubicBezTo>
                      <a:pt x="2286000" y="2666048"/>
                      <a:pt x="1174433" y="2665095"/>
                      <a:pt x="63818" y="2663190"/>
                    </a:cubicBezTo>
                    <a:cubicBezTo>
                      <a:pt x="44768" y="2663190"/>
                      <a:pt x="22860" y="2662238"/>
                      <a:pt x="10478" y="2647950"/>
                    </a:cubicBezTo>
                    <a:cubicBezTo>
                      <a:pt x="0" y="2636520"/>
                      <a:pt x="0" y="2619375"/>
                      <a:pt x="0" y="2603183"/>
                    </a:cubicBezTo>
                    <a:cubicBezTo>
                      <a:pt x="0" y="2286953"/>
                      <a:pt x="0" y="1971675"/>
                      <a:pt x="953" y="1655445"/>
                    </a:cubicBezTo>
                    <a:cubicBezTo>
                      <a:pt x="1905" y="1313498"/>
                      <a:pt x="3810" y="972502"/>
                      <a:pt x="6668" y="630555"/>
                    </a:cubicBezTo>
                    <a:cubicBezTo>
                      <a:pt x="7620" y="460058"/>
                      <a:pt x="9525" y="289560"/>
                      <a:pt x="11430" y="118110"/>
                    </a:cubicBezTo>
                    <a:cubicBezTo>
                      <a:pt x="11430" y="94298"/>
                      <a:pt x="0" y="32385"/>
                      <a:pt x="20955" y="16192"/>
                    </a:cubicBezTo>
                    <a:cubicBezTo>
                      <a:pt x="41910" y="0"/>
                      <a:pt x="101917" y="11430"/>
                      <a:pt x="127635" y="10478"/>
                    </a:cubicBezTo>
                    <a:cubicBezTo>
                      <a:pt x="213360" y="9525"/>
                      <a:pt x="298133" y="8572"/>
                      <a:pt x="383858" y="7620"/>
                    </a:cubicBezTo>
                    <a:cubicBezTo>
                      <a:pt x="725805" y="4763"/>
                      <a:pt x="1067753" y="1905"/>
                      <a:pt x="1409700" y="953"/>
                    </a:cubicBezTo>
                    <a:cubicBezTo>
                      <a:pt x="1751648" y="0"/>
                      <a:pt x="2093595" y="0"/>
                      <a:pt x="2435543" y="0"/>
                    </a:cubicBezTo>
                    <a:cubicBezTo>
                      <a:pt x="2519363" y="1905"/>
                      <a:pt x="3454718" y="4763"/>
                      <a:pt x="3454718" y="6667"/>
                    </a:cubicBez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Hình tự do: Hình 22"/>
              <p:cNvSpPr/>
              <p:nvPr/>
            </p:nvSpPr>
            <p:spPr>
              <a:xfrm>
                <a:off x="832490" y="2112769"/>
                <a:ext cx="3454717" cy="2667000"/>
              </a:xfrm>
              <a:custGeom>
                <a:avLst/>
                <a:gdLst>
                  <a:gd name="connsiteX0" fmla="*/ 3454718 w 3454717"/>
                  <a:gd name="connsiteY0" fmla="*/ 5715 h 2667000"/>
                  <a:gd name="connsiteX1" fmla="*/ 3439478 w 3454717"/>
                  <a:gd name="connsiteY1" fmla="*/ 2555558 h 2667000"/>
                  <a:gd name="connsiteX2" fmla="*/ 3439478 w 3454717"/>
                  <a:gd name="connsiteY2" fmla="*/ 2626043 h 2667000"/>
                  <a:gd name="connsiteX3" fmla="*/ 3429953 w 3454717"/>
                  <a:gd name="connsiteY3" fmla="*/ 2658428 h 2667000"/>
                  <a:gd name="connsiteX4" fmla="*/ 3397568 w 3454717"/>
                  <a:gd name="connsiteY4" fmla="*/ 2667000 h 2667000"/>
                  <a:gd name="connsiteX5" fmla="*/ 63818 w 3454717"/>
                  <a:gd name="connsiteY5" fmla="*/ 2662238 h 2667000"/>
                  <a:gd name="connsiteX6" fmla="*/ 10477 w 3454717"/>
                  <a:gd name="connsiteY6" fmla="*/ 2646998 h 2667000"/>
                  <a:gd name="connsiteX7" fmla="*/ 0 w 3454717"/>
                  <a:gd name="connsiteY7" fmla="*/ 2602230 h 2667000"/>
                  <a:gd name="connsiteX8" fmla="*/ 952 w 3454717"/>
                  <a:gd name="connsiteY8" fmla="*/ 1654493 h 2667000"/>
                  <a:gd name="connsiteX9" fmla="*/ 6667 w 3454717"/>
                  <a:gd name="connsiteY9" fmla="*/ 629603 h 2667000"/>
                  <a:gd name="connsiteX10" fmla="*/ 11430 w 3454717"/>
                  <a:gd name="connsiteY10" fmla="*/ 117158 h 2667000"/>
                  <a:gd name="connsiteX11" fmla="*/ 20955 w 3454717"/>
                  <a:gd name="connsiteY11" fmla="*/ 15240 h 2667000"/>
                  <a:gd name="connsiteX12" fmla="*/ 127635 w 3454717"/>
                  <a:gd name="connsiteY12" fmla="*/ 9525 h 2667000"/>
                  <a:gd name="connsiteX13" fmla="*/ 383857 w 3454717"/>
                  <a:gd name="connsiteY13" fmla="*/ 6668 h 2667000"/>
                  <a:gd name="connsiteX14" fmla="*/ 1409700 w 3454717"/>
                  <a:gd name="connsiteY14" fmla="*/ 0 h 2667000"/>
                  <a:gd name="connsiteX15" fmla="*/ 2433638 w 3454717"/>
                  <a:gd name="connsiteY15" fmla="*/ 953 h 2667000"/>
                  <a:gd name="connsiteX16" fmla="*/ 3454718 w 3454717"/>
                  <a:gd name="connsiteY16" fmla="*/ 5715 h 26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54717" h="2667000">
                    <a:moveTo>
                      <a:pt x="3454718" y="5715"/>
                    </a:moveTo>
                    <a:cubicBezTo>
                      <a:pt x="3449955" y="855345"/>
                      <a:pt x="3444240" y="1704975"/>
                      <a:pt x="3439478" y="2555558"/>
                    </a:cubicBezTo>
                    <a:cubicBezTo>
                      <a:pt x="3439478" y="2579370"/>
                      <a:pt x="3439478" y="2602230"/>
                      <a:pt x="3439478" y="2626043"/>
                    </a:cubicBezTo>
                    <a:cubicBezTo>
                      <a:pt x="3439478" y="2637473"/>
                      <a:pt x="3438525" y="2650808"/>
                      <a:pt x="3429953" y="2658428"/>
                    </a:cubicBezTo>
                    <a:cubicBezTo>
                      <a:pt x="3421380" y="2666048"/>
                      <a:pt x="3408998" y="2667000"/>
                      <a:pt x="3397568" y="2667000"/>
                    </a:cubicBezTo>
                    <a:cubicBezTo>
                      <a:pt x="2286000" y="2665095"/>
                      <a:pt x="1174433" y="2664143"/>
                      <a:pt x="63818" y="2662238"/>
                    </a:cubicBezTo>
                    <a:cubicBezTo>
                      <a:pt x="44768" y="2662238"/>
                      <a:pt x="22860" y="2661285"/>
                      <a:pt x="10477" y="2646998"/>
                    </a:cubicBezTo>
                    <a:cubicBezTo>
                      <a:pt x="0" y="2635568"/>
                      <a:pt x="0" y="2618423"/>
                      <a:pt x="0" y="2602230"/>
                    </a:cubicBezTo>
                    <a:cubicBezTo>
                      <a:pt x="0" y="2286000"/>
                      <a:pt x="0" y="1970723"/>
                      <a:pt x="952" y="1654493"/>
                    </a:cubicBezTo>
                    <a:cubicBezTo>
                      <a:pt x="1905" y="1312545"/>
                      <a:pt x="3810" y="971550"/>
                      <a:pt x="6667" y="629603"/>
                    </a:cubicBezTo>
                    <a:cubicBezTo>
                      <a:pt x="7620" y="459105"/>
                      <a:pt x="9525" y="288608"/>
                      <a:pt x="11430" y="117158"/>
                    </a:cubicBezTo>
                    <a:cubicBezTo>
                      <a:pt x="11430" y="93345"/>
                      <a:pt x="0" y="31433"/>
                      <a:pt x="20955" y="15240"/>
                    </a:cubicBezTo>
                    <a:cubicBezTo>
                      <a:pt x="41910" y="-953"/>
                      <a:pt x="101918" y="10478"/>
                      <a:pt x="127635" y="9525"/>
                    </a:cubicBezTo>
                    <a:cubicBezTo>
                      <a:pt x="213360" y="8573"/>
                      <a:pt x="298132" y="7620"/>
                      <a:pt x="383857" y="6668"/>
                    </a:cubicBezTo>
                    <a:cubicBezTo>
                      <a:pt x="725805" y="3810"/>
                      <a:pt x="1067753" y="953"/>
                      <a:pt x="1409700" y="0"/>
                    </a:cubicBezTo>
                    <a:cubicBezTo>
                      <a:pt x="1750695" y="0"/>
                      <a:pt x="2091690" y="0"/>
                      <a:pt x="2433638" y="953"/>
                    </a:cubicBezTo>
                    <a:cubicBezTo>
                      <a:pt x="2519363" y="953"/>
                      <a:pt x="3454718" y="3810"/>
                      <a:pt x="3454718"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Hình tự do: Hình 23"/>
              <p:cNvSpPr/>
              <p:nvPr/>
            </p:nvSpPr>
            <p:spPr>
              <a:xfrm>
                <a:off x="757092" y="2173691"/>
                <a:ext cx="3559643" cy="2664856"/>
              </a:xfrm>
              <a:custGeom>
                <a:avLst/>
                <a:gdLst>
                  <a:gd name="connsiteX0" fmla="*/ 2541414 w 3559643"/>
                  <a:gd name="connsiteY0" fmla="*/ 714 h 2664856"/>
                  <a:gd name="connsiteX1" fmla="*/ 1516524 w 3559643"/>
                  <a:gd name="connsiteY1" fmla="*/ 714 h 2664856"/>
                  <a:gd name="connsiteX2" fmla="*/ 490682 w 3559643"/>
                  <a:gd name="connsiteY2" fmla="*/ 7382 h 2664856"/>
                  <a:gd name="connsiteX3" fmla="*/ 234459 w 3559643"/>
                  <a:gd name="connsiteY3" fmla="*/ 9287 h 2664856"/>
                  <a:gd name="connsiteX4" fmla="*/ 127779 w 3559643"/>
                  <a:gd name="connsiteY4" fmla="*/ 15002 h 2664856"/>
                  <a:gd name="connsiteX5" fmla="*/ 118254 w 3559643"/>
                  <a:gd name="connsiteY5" fmla="*/ 116919 h 2664856"/>
                  <a:gd name="connsiteX6" fmla="*/ 117302 w 3559643"/>
                  <a:gd name="connsiteY6" fmla="*/ 219789 h 2664856"/>
                  <a:gd name="connsiteX7" fmla="*/ 73487 w 3559643"/>
                  <a:gd name="connsiteY7" fmla="*/ 239792 h 2664856"/>
                  <a:gd name="connsiteX8" fmla="*/ 29672 w 3559643"/>
                  <a:gd name="connsiteY8" fmla="*/ 341709 h 2664856"/>
                  <a:gd name="connsiteX9" fmla="*/ 113492 w 3559643"/>
                  <a:gd name="connsiteY9" fmla="*/ 401717 h 2664856"/>
                  <a:gd name="connsiteX10" fmla="*/ 115397 w 3559643"/>
                  <a:gd name="connsiteY10" fmla="*/ 401717 h 2664856"/>
                  <a:gd name="connsiteX11" fmla="*/ 113492 w 3559643"/>
                  <a:gd name="connsiteY11" fmla="*/ 623649 h 2664856"/>
                  <a:gd name="connsiteX12" fmla="*/ 59199 w 3559643"/>
                  <a:gd name="connsiteY12" fmla="*/ 639842 h 2664856"/>
                  <a:gd name="connsiteX13" fmla="*/ 6812 w 3559643"/>
                  <a:gd name="connsiteY13" fmla="*/ 739854 h 2664856"/>
                  <a:gd name="connsiteX14" fmla="*/ 111587 w 3559643"/>
                  <a:gd name="connsiteY14" fmla="*/ 791289 h 2664856"/>
                  <a:gd name="connsiteX15" fmla="*/ 109682 w 3559643"/>
                  <a:gd name="connsiteY15" fmla="*/ 1096089 h 2664856"/>
                  <a:gd name="connsiteX16" fmla="*/ 73487 w 3559643"/>
                  <a:gd name="connsiteY16" fmla="*/ 1106567 h 2664856"/>
                  <a:gd name="connsiteX17" fmla="*/ 14432 w 3559643"/>
                  <a:gd name="connsiteY17" fmla="*/ 1182767 h 2664856"/>
                  <a:gd name="connsiteX18" fmla="*/ 58247 w 3559643"/>
                  <a:gd name="connsiteY18" fmla="*/ 1214199 h 2664856"/>
                  <a:gd name="connsiteX19" fmla="*/ 107777 w 3559643"/>
                  <a:gd name="connsiteY19" fmla="*/ 1222772 h 2664856"/>
                  <a:gd name="connsiteX20" fmla="*/ 106824 w 3559643"/>
                  <a:gd name="connsiteY20" fmla="*/ 1494234 h 2664856"/>
                  <a:gd name="connsiteX21" fmla="*/ 64914 w 3559643"/>
                  <a:gd name="connsiteY21" fmla="*/ 1498997 h 2664856"/>
                  <a:gd name="connsiteX22" fmla="*/ 3002 w 3559643"/>
                  <a:gd name="connsiteY22" fmla="*/ 1575197 h 2664856"/>
                  <a:gd name="connsiteX23" fmla="*/ 93489 w 3559643"/>
                  <a:gd name="connsiteY23" fmla="*/ 1636157 h 2664856"/>
                  <a:gd name="connsiteX24" fmla="*/ 105872 w 3559643"/>
                  <a:gd name="connsiteY24" fmla="*/ 1635204 h 2664856"/>
                  <a:gd name="connsiteX25" fmla="*/ 105872 w 3559643"/>
                  <a:gd name="connsiteY25" fmla="*/ 1653302 h 2664856"/>
                  <a:gd name="connsiteX26" fmla="*/ 104919 w 3559643"/>
                  <a:gd name="connsiteY26" fmla="*/ 2084784 h 2664856"/>
                  <a:gd name="connsiteX27" fmla="*/ 56342 w 3559643"/>
                  <a:gd name="connsiteY27" fmla="*/ 2097167 h 2664856"/>
                  <a:gd name="connsiteX28" fmla="*/ 20147 w 3559643"/>
                  <a:gd name="connsiteY28" fmla="*/ 2186702 h 2664856"/>
                  <a:gd name="connsiteX29" fmla="*/ 104919 w 3559643"/>
                  <a:gd name="connsiteY29" fmla="*/ 2249567 h 2664856"/>
                  <a:gd name="connsiteX30" fmla="*/ 104919 w 3559643"/>
                  <a:gd name="connsiteY30" fmla="*/ 2600087 h 2664856"/>
                  <a:gd name="connsiteX31" fmla="*/ 115397 w 3559643"/>
                  <a:gd name="connsiteY31" fmla="*/ 2644855 h 2664856"/>
                  <a:gd name="connsiteX32" fmla="*/ 168737 w 3559643"/>
                  <a:gd name="connsiteY32" fmla="*/ 2660094 h 2664856"/>
                  <a:gd name="connsiteX33" fmla="*/ 3502487 w 3559643"/>
                  <a:gd name="connsiteY33" fmla="*/ 2664857 h 2664856"/>
                  <a:gd name="connsiteX34" fmla="*/ 3534872 w 3559643"/>
                  <a:gd name="connsiteY34" fmla="*/ 2656284 h 2664856"/>
                  <a:gd name="connsiteX35" fmla="*/ 3544397 w 3559643"/>
                  <a:gd name="connsiteY35" fmla="*/ 2623899 h 2664856"/>
                  <a:gd name="connsiteX36" fmla="*/ 3544397 w 3559643"/>
                  <a:gd name="connsiteY36" fmla="*/ 2553415 h 2664856"/>
                  <a:gd name="connsiteX37" fmla="*/ 3559637 w 3559643"/>
                  <a:gd name="connsiteY37" fmla="*/ 3572 h 2664856"/>
                  <a:gd name="connsiteX38" fmla="*/ 2541414 w 3559643"/>
                  <a:gd name="connsiteY38" fmla="*/ 714 h 2664856"/>
                  <a:gd name="connsiteX39" fmla="*/ 90632 w 3559643"/>
                  <a:gd name="connsiteY39" fmla="*/ 2189559 h 2664856"/>
                  <a:gd name="connsiteX40" fmla="*/ 63009 w 3559643"/>
                  <a:gd name="connsiteY40" fmla="*/ 2164795 h 2664856"/>
                  <a:gd name="connsiteX41" fmla="*/ 96347 w 3559643"/>
                  <a:gd name="connsiteY41" fmla="*/ 2132409 h 2664856"/>
                  <a:gd name="connsiteX42" fmla="*/ 107777 w 3559643"/>
                  <a:gd name="connsiteY42" fmla="*/ 2130504 h 2664856"/>
                  <a:gd name="connsiteX43" fmla="*/ 107777 w 3559643"/>
                  <a:gd name="connsiteY43" fmla="*/ 2199084 h 2664856"/>
                  <a:gd name="connsiteX44" fmla="*/ 90632 w 3559643"/>
                  <a:gd name="connsiteY44" fmla="*/ 2189559 h 2664856"/>
                  <a:gd name="connsiteX45" fmla="*/ 108729 w 3559643"/>
                  <a:gd name="connsiteY45" fmla="*/ 1591389 h 2664856"/>
                  <a:gd name="connsiteX46" fmla="*/ 108729 w 3559643"/>
                  <a:gd name="connsiteY46" fmla="*/ 1591389 h 2664856"/>
                  <a:gd name="connsiteX47" fmla="*/ 70629 w 3559643"/>
                  <a:gd name="connsiteY47" fmla="*/ 1578054 h 2664856"/>
                  <a:gd name="connsiteX48" fmla="*/ 51579 w 3559643"/>
                  <a:gd name="connsiteY48" fmla="*/ 1562814 h 2664856"/>
                  <a:gd name="connsiteX49" fmla="*/ 107777 w 3559643"/>
                  <a:gd name="connsiteY49" fmla="*/ 1540907 h 2664856"/>
                  <a:gd name="connsiteX50" fmla="*/ 109682 w 3559643"/>
                  <a:gd name="connsiteY50" fmla="*/ 1540907 h 2664856"/>
                  <a:gd name="connsiteX51" fmla="*/ 108729 w 3559643"/>
                  <a:gd name="connsiteY51" fmla="*/ 1591389 h 2664856"/>
                  <a:gd name="connsiteX52" fmla="*/ 109682 w 3559643"/>
                  <a:gd name="connsiteY52" fmla="*/ 1177052 h 2664856"/>
                  <a:gd name="connsiteX53" fmla="*/ 79202 w 3559643"/>
                  <a:gd name="connsiteY53" fmla="*/ 1172289 h 2664856"/>
                  <a:gd name="connsiteX54" fmla="*/ 62057 w 3559643"/>
                  <a:gd name="connsiteY54" fmla="*/ 1166574 h 2664856"/>
                  <a:gd name="connsiteX55" fmla="*/ 65867 w 3559643"/>
                  <a:gd name="connsiteY55" fmla="*/ 1162764 h 2664856"/>
                  <a:gd name="connsiteX56" fmla="*/ 82059 w 3559643"/>
                  <a:gd name="connsiteY56" fmla="*/ 1153239 h 2664856"/>
                  <a:gd name="connsiteX57" fmla="*/ 109682 w 3559643"/>
                  <a:gd name="connsiteY57" fmla="*/ 1142762 h 2664856"/>
                  <a:gd name="connsiteX58" fmla="*/ 109682 w 3559643"/>
                  <a:gd name="connsiteY58" fmla="*/ 1177052 h 2664856"/>
                  <a:gd name="connsiteX59" fmla="*/ 112539 w 3559643"/>
                  <a:gd name="connsiteY59" fmla="*/ 744617 h 2664856"/>
                  <a:gd name="connsiteX60" fmla="*/ 74439 w 3559643"/>
                  <a:gd name="connsiteY60" fmla="*/ 735092 h 2664856"/>
                  <a:gd name="connsiteX61" fmla="*/ 46817 w 3559643"/>
                  <a:gd name="connsiteY61" fmla="*/ 716042 h 2664856"/>
                  <a:gd name="connsiteX62" fmla="*/ 60152 w 3559643"/>
                  <a:gd name="connsiteY62" fmla="*/ 693182 h 2664856"/>
                  <a:gd name="connsiteX63" fmla="*/ 97299 w 3559643"/>
                  <a:gd name="connsiteY63" fmla="*/ 674132 h 2664856"/>
                  <a:gd name="connsiteX64" fmla="*/ 112539 w 3559643"/>
                  <a:gd name="connsiteY64" fmla="*/ 670322 h 2664856"/>
                  <a:gd name="connsiteX65" fmla="*/ 112539 w 3559643"/>
                  <a:gd name="connsiteY65" fmla="*/ 744617 h 2664856"/>
                  <a:gd name="connsiteX66" fmla="*/ 115397 w 3559643"/>
                  <a:gd name="connsiteY66" fmla="*/ 355997 h 2664856"/>
                  <a:gd name="connsiteX67" fmla="*/ 112539 w 3559643"/>
                  <a:gd name="connsiteY67" fmla="*/ 355997 h 2664856"/>
                  <a:gd name="connsiteX68" fmla="*/ 72534 w 3559643"/>
                  <a:gd name="connsiteY68" fmla="*/ 323612 h 2664856"/>
                  <a:gd name="connsiteX69" fmla="*/ 111587 w 3559643"/>
                  <a:gd name="connsiteY69" fmla="*/ 271224 h 2664856"/>
                  <a:gd name="connsiteX70" fmla="*/ 116349 w 3559643"/>
                  <a:gd name="connsiteY70" fmla="*/ 269319 h 2664856"/>
                  <a:gd name="connsiteX71" fmla="*/ 115397 w 3559643"/>
                  <a:gd name="connsiteY71" fmla="*/ 355997 h 2664856"/>
                  <a:gd name="connsiteX72" fmla="*/ 3510107 w 3559643"/>
                  <a:gd name="connsiteY72" fmla="*/ 905589 h 2664856"/>
                  <a:gd name="connsiteX73" fmla="*/ 3505345 w 3559643"/>
                  <a:gd name="connsiteY73" fmla="*/ 2192417 h 2664856"/>
                  <a:gd name="connsiteX74" fmla="*/ 3505345 w 3559643"/>
                  <a:gd name="connsiteY74" fmla="*/ 2616280 h 2664856"/>
                  <a:gd name="connsiteX75" fmla="*/ 3051954 w 3559643"/>
                  <a:gd name="connsiteY75" fmla="*/ 2619137 h 2664856"/>
                  <a:gd name="connsiteX76" fmla="*/ 1363172 w 3559643"/>
                  <a:gd name="connsiteY76" fmla="*/ 2619137 h 2664856"/>
                  <a:gd name="connsiteX77" fmla="*/ 152544 w 3559643"/>
                  <a:gd name="connsiteY77" fmla="*/ 2609612 h 2664856"/>
                  <a:gd name="connsiteX78" fmla="*/ 152544 w 3559643"/>
                  <a:gd name="connsiteY78" fmla="*/ 2136220 h 2664856"/>
                  <a:gd name="connsiteX79" fmla="*/ 176357 w 3559643"/>
                  <a:gd name="connsiteY79" fmla="*/ 2142887 h 2664856"/>
                  <a:gd name="connsiteX80" fmla="*/ 223982 w 3559643"/>
                  <a:gd name="connsiteY80" fmla="*/ 2160984 h 2664856"/>
                  <a:gd name="connsiteX81" fmla="*/ 268749 w 3559643"/>
                  <a:gd name="connsiteY81" fmla="*/ 2212420 h 2664856"/>
                  <a:gd name="connsiteX82" fmla="*/ 268749 w 3559643"/>
                  <a:gd name="connsiteY82" fmla="*/ 2120027 h 2664856"/>
                  <a:gd name="connsiteX83" fmla="*/ 252557 w 3559643"/>
                  <a:gd name="connsiteY83" fmla="*/ 2122884 h 2664856"/>
                  <a:gd name="connsiteX84" fmla="*/ 170642 w 3559643"/>
                  <a:gd name="connsiteY84" fmla="*/ 2093357 h 2664856"/>
                  <a:gd name="connsiteX85" fmla="*/ 153497 w 3559643"/>
                  <a:gd name="connsiteY85" fmla="*/ 2089547 h 2664856"/>
                  <a:gd name="connsiteX86" fmla="*/ 154449 w 3559643"/>
                  <a:gd name="connsiteY86" fmla="*/ 1624727 h 2664856"/>
                  <a:gd name="connsiteX87" fmla="*/ 154449 w 3559643"/>
                  <a:gd name="connsiteY87" fmla="*/ 1544717 h 2664856"/>
                  <a:gd name="connsiteX88" fmla="*/ 255414 w 3559643"/>
                  <a:gd name="connsiteY88" fmla="*/ 1578054 h 2664856"/>
                  <a:gd name="connsiteX89" fmla="*/ 298277 w 3559643"/>
                  <a:gd name="connsiteY89" fmla="*/ 1612344 h 2664856"/>
                  <a:gd name="connsiteX90" fmla="*/ 298277 w 3559643"/>
                  <a:gd name="connsiteY90" fmla="*/ 1519952 h 2664856"/>
                  <a:gd name="connsiteX91" fmla="*/ 265892 w 3559643"/>
                  <a:gd name="connsiteY91" fmla="*/ 1533287 h 2664856"/>
                  <a:gd name="connsiteX92" fmla="*/ 153497 w 3559643"/>
                  <a:gd name="connsiteY92" fmla="*/ 1498044 h 2664856"/>
                  <a:gd name="connsiteX93" fmla="*/ 155402 w 3559643"/>
                  <a:gd name="connsiteY93" fmla="*/ 1137999 h 2664856"/>
                  <a:gd name="connsiteX94" fmla="*/ 225887 w 3559643"/>
                  <a:gd name="connsiteY94" fmla="*/ 1158002 h 2664856"/>
                  <a:gd name="connsiteX95" fmla="*/ 270654 w 3559643"/>
                  <a:gd name="connsiteY95" fmla="*/ 1204674 h 2664856"/>
                  <a:gd name="connsiteX96" fmla="*/ 270654 w 3559643"/>
                  <a:gd name="connsiteY96" fmla="*/ 1112282 h 2664856"/>
                  <a:gd name="connsiteX97" fmla="*/ 248747 w 3559643"/>
                  <a:gd name="connsiteY97" fmla="*/ 1117997 h 2664856"/>
                  <a:gd name="connsiteX98" fmla="*/ 180167 w 3559643"/>
                  <a:gd name="connsiteY98" fmla="*/ 1095137 h 2664856"/>
                  <a:gd name="connsiteX99" fmla="*/ 155402 w 3559643"/>
                  <a:gd name="connsiteY99" fmla="*/ 1092279 h 2664856"/>
                  <a:gd name="connsiteX100" fmla="*/ 158259 w 3559643"/>
                  <a:gd name="connsiteY100" fmla="*/ 669369 h 2664856"/>
                  <a:gd name="connsiteX101" fmla="*/ 234459 w 3559643"/>
                  <a:gd name="connsiteY101" fmla="*/ 700802 h 2664856"/>
                  <a:gd name="connsiteX102" fmla="*/ 279227 w 3559643"/>
                  <a:gd name="connsiteY102" fmla="*/ 742712 h 2664856"/>
                  <a:gd name="connsiteX103" fmla="*/ 279227 w 3559643"/>
                  <a:gd name="connsiteY103" fmla="*/ 650319 h 2664856"/>
                  <a:gd name="connsiteX104" fmla="*/ 252557 w 3559643"/>
                  <a:gd name="connsiteY104" fmla="*/ 658892 h 2664856"/>
                  <a:gd name="connsiteX105" fmla="*/ 158259 w 3559643"/>
                  <a:gd name="connsiteY105" fmla="*/ 624602 h 2664856"/>
                  <a:gd name="connsiteX106" fmla="*/ 160164 w 3559643"/>
                  <a:gd name="connsiteY106" fmla="*/ 338852 h 2664856"/>
                  <a:gd name="connsiteX107" fmla="*/ 161117 w 3559643"/>
                  <a:gd name="connsiteY107" fmla="*/ 263604 h 2664856"/>
                  <a:gd name="connsiteX108" fmla="*/ 226839 w 3559643"/>
                  <a:gd name="connsiteY108" fmla="*/ 286464 h 2664856"/>
                  <a:gd name="connsiteX109" fmla="*/ 270654 w 3559643"/>
                  <a:gd name="connsiteY109" fmla="*/ 338852 h 2664856"/>
                  <a:gd name="connsiteX110" fmla="*/ 270654 w 3559643"/>
                  <a:gd name="connsiteY110" fmla="*/ 246459 h 2664856"/>
                  <a:gd name="connsiteX111" fmla="*/ 254462 w 3559643"/>
                  <a:gd name="connsiteY111" fmla="*/ 249317 h 2664856"/>
                  <a:gd name="connsiteX112" fmla="*/ 162069 w 3559643"/>
                  <a:gd name="connsiteY112" fmla="*/ 217884 h 2664856"/>
                  <a:gd name="connsiteX113" fmla="*/ 163974 w 3559643"/>
                  <a:gd name="connsiteY113" fmla="*/ 57864 h 2664856"/>
                  <a:gd name="connsiteX114" fmla="*/ 1364124 w 3559643"/>
                  <a:gd name="connsiteY114" fmla="*/ 48339 h 2664856"/>
                  <a:gd name="connsiteX115" fmla="*/ 3052907 w 3559643"/>
                  <a:gd name="connsiteY115" fmla="*/ 48339 h 2664856"/>
                  <a:gd name="connsiteX116" fmla="*/ 3516775 w 3559643"/>
                  <a:gd name="connsiteY116" fmla="*/ 51197 h 2664856"/>
                  <a:gd name="connsiteX117" fmla="*/ 3510107 w 3559643"/>
                  <a:gd name="connsiteY117" fmla="*/ 905589 h 266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559643" h="2664856">
                    <a:moveTo>
                      <a:pt x="2541414" y="714"/>
                    </a:moveTo>
                    <a:cubicBezTo>
                      <a:pt x="2199467" y="-238"/>
                      <a:pt x="1858472" y="-238"/>
                      <a:pt x="1516524" y="714"/>
                    </a:cubicBezTo>
                    <a:cubicBezTo>
                      <a:pt x="1174577" y="1667"/>
                      <a:pt x="832629" y="4524"/>
                      <a:pt x="490682" y="7382"/>
                    </a:cubicBezTo>
                    <a:cubicBezTo>
                      <a:pt x="404957" y="8334"/>
                      <a:pt x="319232" y="9287"/>
                      <a:pt x="234459" y="9287"/>
                    </a:cubicBezTo>
                    <a:cubicBezTo>
                      <a:pt x="208742" y="9287"/>
                      <a:pt x="149687" y="-1191"/>
                      <a:pt x="127779" y="15002"/>
                    </a:cubicBezTo>
                    <a:cubicBezTo>
                      <a:pt x="106824" y="31194"/>
                      <a:pt x="118254" y="93107"/>
                      <a:pt x="118254" y="116919"/>
                    </a:cubicBezTo>
                    <a:cubicBezTo>
                      <a:pt x="118254" y="151209"/>
                      <a:pt x="117302" y="185499"/>
                      <a:pt x="117302" y="219789"/>
                    </a:cubicBezTo>
                    <a:cubicBezTo>
                      <a:pt x="102062" y="223599"/>
                      <a:pt x="86822" y="229314"/>
                      <a:pt x="73487" y="239792"/>
                    </a:cubicBezTo>
                    <a:cubicBezTo>
                      <a:pt x="41102" y="262652"/>
                      <a:pt x="19194" y="301704"/>
                      <a:pt x="29672" y="341709"/>
                    </a:cubicBezTo>
                    <a:cubicBezTo>
                      <a:pt x="40149" y="378857"/>
                      <a:pt x="76344" y="399812"/>
                      <a:pt x="113492" y="401717"/>
                    </a:cubicBezTo>
                    <a:cubicBezTo>
                      <a:pt x="114444" y="401717"/>
                      <a:pt x="115397" y="401717"/>
                      <a:pt x="115397" y="401717"/>
                    </a:cubicBezTo>
                    <a:cubicBezTo>
                      <a:pt x="114444" y="476012"/>
                      <a:pt x="114444" y="550307"/>
                      <a:pt x="113492" y="623649"/>
                    </a:cubicBezTo>
                    <a:cubicBezTo>
                      <a:pt x="95394" y="625554"/>
                      <a:pt x="77297" y="631269"/>
                      <a:pt x="59199" y="639842"/>
                    </a:cubicBezTo>
                    <a:cubicBezTo>
                      <a:pt x="23004" y="656987"/>
                      <a:pt x="-16048" y="696992"/>
                      <a:pt x="6812" y="739854"/>
                    </a:cubicBezTo>
                    <a:cubicBezTo>
                      <a:pt x="25862" y="775097"/>
                      <a:pt x="73487" y="788432"/>
                      <a:pt x="111587" y="791289"/>
                    </a:cubicBezTo>
                    <a:cubicBezTo>
                      <a:pt x="110634" y="893207"/>
                      <a:pt x="110634" y="994172"/>
                      <a:pt x="109682" y="1096089"/>
                    </a:cubicBezTo>
                    <a:cubicBezTo>
                      <a:pt x="97299" y="1097994"/>
                      <a:pt x="85869" y="1101804"/>
                      <a:pt x="73487" y="1106567"/>
                    </a:cubicBezTo>
                    <a:cubicBezTo>
                      <a:pt x="43007" y="1118949"/>
                      <a:pt x="2049" y="1143714"/>
                      <a:pt x="14432" y="1182767"/>
                    </a:cubicBezTo>
                    <a:cubicBezTo>
                      <a:pt x="21099" y="1201817"/>
                      <a:pt x="41102" y="1209437"/>
                      <a:pt x="58247" y="1214199"/>
                    </a:cubicBezTo>
                    <a:cubicBezTo>
                      <a:pt x="74439" y="1218962"/>
                      <a:pt x="91584" y="1221819"/>
                      <a:pt x="107777" y="1222772"/>
                    </a:cubicBezTo>
                    <a:cubicBezTo>
                      <a:pt x="107777" y="1313259"/>
                      <a:pt x="106824" y="1403747"/>
                      <a:pt x="106824" y="1494234"/>
                    </a:cubicBezTo>
                    <a:cubicBezTo>
                      <a:pt x="93489" y="1494234"/>
                      <a:pt x="79202" y="1496139"/>
                      <a:pt x="64914" y="1498997"/>
                    </a:cubicBezTo>
                    <a:cubicBezTo>
                      <a:pt x="29672" y="1506617"/>
                      <a:pt x="-6523" y="1535192"/>
                      <a:pt x="3002" y="1575197"/>
                    </a:cubicBezTo>
                    <a:cubicBezTo>
                      <a:pt x="11574" y="1611392"/>
                      <a:pt x="61104" y="1628537"/>
                      <a:pt x="93489" y="1636157"/>
                    </a:cubicBezTo>
                    <a:cubicBezTo>
                      <a:pt x="98252" y="1637109"/>
                      <a:pt x="102062" y="1637109"/>
                      <a:pt x="105872" y="1635204"/>
                    </a:cubicBezTo>
                    <a:cubicBezTo>
                      <a:pt x="105872" y="1640919"/>
                      <a:pt x="105872" y="1647587"/>
                      <a:pt x="105872" y="1653302"/>
                    </a:cubicBezTo>
                    <a:cubicBezTo>
                      <a:pt x="105872" y="1797129"/>
                      <a:pt x="104919" y="1940957"/>
                      <a:pt x="104919" y="2084784"/>
                    </a:cubicBezTo>
                    <a:cubicBezTo>
                      <a:pt x="87774" y="2085737"/>
                      <a:pt x="71582" y="2088594"/>
                      <a:pt x="56342" y="2097167"/>
                    </a:cubicBezTo>
                    <a:cubicBezTo>
                      <a:pt x="24909" y="2113359"/>
                      <a:pt x="-808" y="2152412"/>
                      <a:pt x="20147" y="2186702"/>
                    </a:cubicBezTo>
                    <a:cubicBezTo>
                      <a:pt x="38244" y="2216229"/>
                      <a:pt x="73487" y="2236232"/>
                      <a:pt x="104919" y="2249567"/>
                    </a:cubicBezTo>
                    <a:cubicBezTo>
                      <a:pt x="104919" y="2366724"/>
                      <a:pt x="104919" y="2483882"/>
                      <a:pt x="104919" y="2600087"/>
                    </a:cubicBezTo>
                    <a:cubicBezTo>
                      <a:pt x="104919" y="2615327"/>
                      <a:pt x="105872" y="2632472"/>
                      <a:pt x="115397" y="2644855"/>
                    </a:cubicBezTo>
                    <a:cubicBezTo>
                      <a:pt x="127779" y="2659142"/>
                      <a:pt x="149687" y="2660094"/>
                      <a:pt x="168737" y="2660094"/>
                    </a:cubicBezTo>
                    <a:cubicBezTo>
                      <a:pt x="1280304" y="2661999"/>
                      <a:pt x="2391872" y="2662952"/>
                      <a:pt x="3502487" y="2664857"/>
                    </a:cubicBezTo>
                    <a:cubicBezTo>
                      <a:pt x="3513917" y="2664857"/>
                      <a:pt x="3526300" y="2664857"/>
                      <a:pt x="3534872" y="2656284"/>
                    </a:cubicBezTo>
                    <a:cubicBezTo>
                      <a:pt x="3543445" y="2647712"/>
                      <a:pt x="3543445" y="2635330"/>
                      <a:pt x="3544397" y="2623899"/>
                    </a:cubicBezTo>
                    <a:cubicBezTo>
                      <a:pt x="3544397" y="2600087"/>
                      <a:pt x="3544397" y="2577227"/>
                      <a:pt x="3544397" y="2553415"/>
                    </a:cubicBezTo>
                    <a:cubicBezTo>
                      <a:pt x="3549160" y="1703784"/>
                      <a:pt x="3554875" y="854154"/>
                      <a:pt x="3559637" y="3572"/>
                    </a:cubicBezTo>
                    <a:cubicBezTo>
                      <a:pt x="3562495" y="3572"/>
                      <a:pt x="2627139" y="714"/>
                      <a:pt x="2541414" y="714"/>
                    </a:cubicBezTo>
                    <a:close/>
                    <a:moveTo>
                      <a:pt x="90632" y="2189559"/>
                    </a:moveTo>
                    <a:cubicBezTo>
                      <a:pt x="81107" y="2182892"/>
                      <a:pt x="69677" y="2174320"/>
                      <a:pt x="63009" y="2164795"/>
                    </a:cubicBezTo>
                    <a:cubicBezTo>
                      <a:pt x="52532" y="2148602"/>
                      <a:pt x="85869" y="2135267"/>
                      <a:pt x="96347" y="2132409"/>
                    </a:cubicBezTo>
                    <a:cubicBezTo>
                      <a:pt x="100157" y="2131457"/>
                      <a:pt x="103967" y="2131457"/>
                      <a:pt x="107777" y="2130504"/>
                    </a:cubicBezTo>
                    <a:cubicBezTo>
                      <a:pt x="107777" y="2153365"/>
                      <a:pt x="107777" y="2176224"/>
                      <a:pt x="107777" y="2199084"/>
                    </a:cubicBezTo>
                    <a:cubicBezTo>
                      <a:pt x="101109" y="2197179"/>
                      <a:pt x="96347" y="2193370"/>
                      <a:pt x="90632" y="2189559"/>
                    </a:cubicBezTo>
                    <a:close/>
                    <a:moveTo>
                      <a:pt x="108729" y="1591389"/>
                    </a:moveTo>
                    <a:cubicBezTo>
                      <a:pt x="107777" y="1591389"/>
                      <a:pt x="107777" y="1591389"/>
                      <a:pt x="108729" y="1591389"/>
                    </a:cubicBezTo>
                    <a:cubicBezTo>
                      <a:pt x="95394" y="1588532"/>
                      <a:pt x="82059" y="1584722"/>
                      <a:pt x="70629" y="1578054"/>
                    </a:cubicBezTo>
                    <a:cubicBezTo>
                      <a:pt x="64914" y="1575197"/>
                      <a:pt x="51579" y="1569482"/>
                      <a:pt x="51579" y="1562814"/>
                    </a:cubicBezTo>
                    <a:cubicBezTo>
                      <a:pt x="49674" y="1542812"/>
                      <a:pt x="96347" y="1540907"/>
                      <a:pt x="107777" y="1540907"/>
                    </a:cubicBezTo>
                    <a:cubicBezTo>
                      <a:pt x="108729" y="1540907"/>
                      <a:pt x="109682" y="1540907"/>
                      <a:pt x="109682" y="1540907"/>
                    </a:cubicBezTo>
                    <a:cubicBezTo>
                      <a:pt x="108729" y="1558052"/>
                      <a:pt x="108729" y="1575197"/>
                      <a:pt x="108729" y="1591389"/>
                    </a:cubicBezTo>
                    <a:close/>
                    <a:moveTo>
                      <a:pt x="109682" y="1177052"/>
                    </a:moveTo>
                    <a:cubicBezTo>
                      <a:pt x="99204" y="1176099"/>
                      <a:pt x="89679" y="1175147"/>
                      <a:pt x="79202" y="1172289"/>
                    </a:cubicBezTo>
                    <a:cubicBezTo>
                      <a:pt x="74439" y="1171337"/>
                      <a:pt x="67772" y="1167527"/>
                      <a:pt x="62057" y="1166574"/>
                    </a:cubicBezTo>
                    <a:cubicBezTo>
                      <a:pt x="63009" y="1165622"/>
                      <a:pt x="64914" y="1163717"/>
                      <a:pt x="65867" y="1162764"/>
                    </a:cubicBezTo>
                    <a:cubicBezTo>
                      <a:pt x="70629" y="1158954"/>
                      <a:pt x="76344" y="1156097"/>
                      <a:pt x="82059" y="1153239"/>
                    </a:cubicBezTo>
                    <a:cubicBezTo>
                      <a:pt x="90632" y="1148477"/>
                      <a:pt x="100157" y="1145619"/>
                      <a:pt x="109682" y="1142762"/>
                    </a:cubicBezTo>
                    <a:cubicBezTo>
                      <a:pt x="110634" y="1154192"/>
                      <a:pt x="109682" y="1165622"/>
                      <a:pt x="109682" y="1177052"/>
                    </a:cubicBezTo>
                    <a:close/>
                    <a:moveTo>
                      <a:pt x="112539" y="744617"/>
                    </a:moveTo>
                    <a:cubicBezTo>
                      <a:pt x="99204" y="743664"/>
                      <a:pt x="86822" y="740807"/>
                      <a:pt x="74439" y="735092"/>
                    </a:cubicBezTo>
                    <a:cubicBezTo>
                      <a:pt x="65867" y="731282"/>
                      <a:pt x="50627" y="725567"/>
                      <a:pt x="46817" y="716042"/>
                    </a:cubicBezTo>
                    <a:cubicBezTo>
                      <a:pt x="43007" y="706517"/>
                      <a:pt x="53484" y="697944"/>
                      <a:pt x="60152" y="693182"/>
                    </a:cubicBezTo>
                    <a:cubicBezTo>
                      <a:pt x="71582" y="684609"/>
                      <a:pt x="83964" y="677942"/>
                      <a:pt x="97299" y="674132"/>
                    </a:cubicBezTo>
                    <a:cubicBezTo>
                      <a:pt x="102062" y="672227"/>
                      <a:pt x="107777" y="671274"/>
                      <a:pt x="112539" y="670322"/>
                    </a:cubicBezTo>
                    <a:cubicBezTo>
                      <a:pt x="112539" y="695087"/>
                      <a:pt x="112539" y="719852"/>
                      <a:pt x="112539" y="744617"/>
                    </a:cubicBezTo>
                    <a:close/>
                    <a:moveTo>
                      <a:pt x="115397" y="355997"/>
                    </a:moveTo>
                    <a:cubicBezTo>
                      <a:pt x="114444" y="355997"/>
                      <a:pt x="113492" y="355997"/>
                      <a:pt x="112539" y="355997"/>
                    </a:cubicBezTo>
                    <a:cubicBezTo>
                      <a:pt x="94442" y="355044"/>
                      <a:pt x="73487" y="343614"/>
                      <a:pt x="72534" y="323612"/>
                    </a:cubicBezTo>
                    <a:cubicBezTo>
                      <a:pt x="71582" y="299799"/>
                      <a:pt x="91584" y="280749"/>
                      <a:pt x="111587" y="271224"/>
                    </a:cubicBezTo>
                    <a:cubicBezTo>
                      <a:pt x="112539" y="270272"/>
                      <a:pt x="114444" y="270272"/>
                      <a:pt x="116349" y="269319"/>
                    </a:cubicBezTo>
                    <a:cubicBezTo>
                      <a:pt x="116349" y="297894"/>
                      <a:pt x="116349" y="327422"/>
                      <a:pt x="115397" y="355997"/>
                    </a:cubicBezTo>
                    <a:close/>
                    <a:moveTo>
                      <a:pt x="3510107" y="905589"/>
                    </a:moveTo>
                    <a:cubicBezTo>
                      <a:pt x="3507250" y="1334214"/>
                      <a:pt x="3506297" y="1763792"/>
                      <a:pt x="3505345" y="2192417"/>
                    </a:cubicBezTo>
                    <a:cubicBezTo>
                      <a:pt x="3505345" y="2333387"/>
                      <a:pt x="3505345" y="2475309"/>
                      <a:pt x="3505345" y="2616280"/>
                    </a:cubicBezTo>
                    <a:cubicBezTo>
                      <a:pt x="3353897" y="2617232"/>
                      <a:pt x="3203402" y="2618184"/>
                      <a:pt x="3051954" y="2619137"/>
                    </a:cubicBezTo>
                    <a:cubicBezTo>
                      <a:pt x="2489027" y="2621994"/>
                      <a:pt x="1926099" y="2621994"/>
                      <a:pt x="1363172" y="2619137"/>
                    </a:cubicBezTo>
                    <a:cubicBezTo>
                      <a:pt x="959312" y="2617232"/>
                      <a:pt x="556404" y="2614374"/>
                      <a:pt x="152544" y="2609612"/>
                    </a:cubicBezTo>
                    <a:cubicBezTo>
                      <a:pt x="152544" y="2451497"/>
                      <a:pt x="152544" y="2294334"/>
                      <a:pt x="152544" y="2136220"/>
                    </a:cubicBezTo>
                    <a:cubicBezTo>
                      <a:pt x="160164" y="2138124"/>
                      <a:pt x="168737" y="2140029"/>
                      <a:pt x="176357" y="2142887"/>
                    </a:cubicBezTo>
                    <a:cubicBezTo>
                      <a:pt x="192549" y="2147649"/>
                      <a:pt x="208742" y="2153365"/>
                      <a:pt x="223982" y="2160984"/>
                    </a:cubicBezTo>
                    <a:cubicBezTo>
                      <a:pt x="221124" y="2185749"/>
                      <a:pt x="236364" y="2212420"/>
                      <a:pt x="268749" y="2212420"/>
                    </a:cubicBezTo>
                    <a:cubicBezTo>
                      <a:pt x="327804" y="2212420"/>
                      <a:pt x="327804" y="2120027"/>
                      <a:pt x="268749" y="2120027"/>
                    </a:cubicBezTo>
                    <a:cubicBezTo>
                      <a:pt x="263034" y="2120027"/>
                      <a:pt x="257319" y="2120979"/>
                      <a:pt x="252557" y="2122884"/>
                    </a:cubicBezTo>
                    <a:cubicBezTo>
                      <a:pt x="226839" y="2110502"/>
                      <a:pt x="199217" y="2100977"/>
                      <a:pt x="170642" y="2093357"/>
                    </a:cubicBezTo>
                    <a:cubicBezTo>
                      <a:pt x="164927" y="2092404"/>
                      <a:pt x="159212" y="2090499"/>
                      <a:pt x="153497" y="2089547"/>
                    </a:cubicBezTo>
                    <a:cubicBezTo>
                      <a:pt x="153497" y="1934289"/>
                      <a:pt x="153497" y="1779984"/>
                      <a:pt x="154449" y="1624727"/>
                    </a:cubicBezTo>
                    <a:cubicBezTo>
                      <a:pt x="154449" y="1598057"/>
                      <a:pt x="154449" y="1571387"/>
                      <a:pt x="154449" y="1544717"/>
                    </a:cubicBezTo>
                    <a:cubicBezTo>
                      <a:pt x="189692" y="1551384"/>
                      <a:pt x="223029" y="1564719"/>
                      <a:pt x="255414" y="1578054"/>
                    </a:cubicBezTo>
                    <a:cubicBezTo>
                      <a:pt x="260177" y="1596152"/>
                      <a:pt x="274464" y="1612344"/>
                      <a:pt x="298277" y="1612344"/>
                    </a:cubicBezTo>
                    <a:cubicBezTo>
                      <a:pt x="357332" y="1612344"/>
                      <a:pt x="357332" y="1519952"/>
                      <a:pt x="298277" y="1519952"/>
                    </a:cubicBezTo>
                    <a:cubicBezTo>
                      <a:pt x="283989" y="1519952"/>
                      <a:pt x="273512" y="1524714"/>
                      <a:pt x="265892" y="1533287"/>
                    </a:cubicBezTo>
                    <a:cubicBezTo>
                      <a:pt x="229697" y="1518047"/>
                      <a:pt x="192549" y="1504712"/>
                      <a:pt x="153497" y="1498044"/>
                    </a:cubicBezTo>
                    <a:cubicBezTo>
                      <a:pt x="153497" y="1378029"/>
                      <a:pt x="154449" y="1258014"/>
                      <a:pt x="155402" y="1137999"/>
                    </a:cubicBezTo>
                    <a:cubicBezTo>
                      <a:pt x="180167" y="1139904"/>
                      <a:pt x="203979" y="1148477"/>
                      <a:pt x="225887" y="1158002"/>
                    </a:cubicBezTo>
                    <a:cubicBezTo>
                      <a:pt x="225887" y="1180862"/>
                      <a:pt x="241127" y="1204674"/>
                      <a:pt x="270654" y="1204674"/>
                    </a:cubicBezTo>
                    <a:cubicBezTo>
                      <a:pt x="329709" y="1204674"/>
                      <a:pt x="329709" y="1112282"/>
                      <a:pt x="270654" y="1112282"/>
                    </a:cubicBezTo>
                    <a:cubicBezTo>
                      <a:pt x="262082" y="1112282"/>
                      <a:pt x="254462" y="1114187"/>
                      <a:pt x="248747" y="1117997"/>
                    </a:cubicBezTo>
                    <a:cubicBezTo>
                      <a:pt x="226839" y="1107519"/>
                      <a:pt x="203979" y="1098947"/>
                      <a:pt x="180167" y="1095137"/>
                    </a:cubicBezTo>
                    <a:cubicBezTo>
                      <a:pt x="171594" y="1094184"/>
                      <a:pt x="163974" y="1093232"/>
                      <a:pt x="155402" y="1092279"/>
                    </a:cubicBezTo>
                    <a:cubicBezTo>
                      <a:pt x="156354" y="951309"/>
                      <a:pt x="157307" y="810339"/>
                      <a:pt x="158259" y="669369"/>
                    </a:cubicBezTo>
                    <a:cubicBezTo>
                      <a:pt x="185882" y="673179"/>
                      <a:pt x="211599" y="684609"/>
                      <a:pt x="234459" y="700802"/>
                    </a:cubicBezTo>
                    <a:cubicBezTo>
                      <a:pt x="236364" y="721757"/>
                      <a:pt x="250652" y="742712"/>
                      <a:pt x="279227" y="742712"/>
                    </a:cubicBezTo>
                    <a:cubicBezTo>
                      <a:pt x="338282" y="742712"/>
                      <a:pt x="338282" y="650319"/>
                      <a:pt x="279227" y="650319"/>
                    </a:cubicBezTo>
                    <a:cubicBezTo>
                      <a:pt x="268749" y="650319"/>
                      <a:pt x="259224" y="653177"/>
                      <a:pt x="252557" y="658892"/>
                    </a:cubicBezTo>
                    <a:cubicBezTo>
                      <a:pt x="223982" y="640794"/>
                      <a:pt x="191597" y="628412"/>
                      <a:pt x="158259" y="624602"/>
                    </a:cubicBezTo>
                    <a:cubicBezTo>
                      <a:pt x="159212" y="529352"/>
                      <a:pt x="159212" y="434102"/>
                      <a:pt x="160164" y="338852"/>
                    </a:cubicBezTo>
                    <a:cubicBezTo>
                      <a:pt x="160164" y="314087"/>
                      <a:pt x="161117" y="288369"/>
                      <a:pt x="161117" y="263604"/>
                    </a:cubicBezTo>
                    <a:cubicBezTo>
                      <a:pt x="183977" y="265509"/>
                      <a:pt x="205884" y="275034"/>
                      <a:pt x="226839" y="286464"/>
                    </a:cubicBezTo>
                    <a:cubicBezTo>
                      <a:pt x="223982" y="311229"/>
                      <a:pt x="238269" y="338852"/>
                      <a:pt x="270654" y="338852"/>
                    </a:cubicBezTo>
                    <a:cubicBezTo>
                      <a:pt x="329709" y="338852"/>
                      <a:pt x="329709" y="246459"/>
                      <a:pt x="270654" y="246459"/>
                    </a:cubicBezTo>
                    <a:cubicBezTo>
                      <a:pt x="264939" y="246459"/>
                      <a:pt x="259224" y="247412"/>
                      <a:pt x="254462" y="249317"/>
                    </a:cubicBezTo>
                    <a:cubicBezTo>
                      <a:pt x="225887" y="233124"/>
                      <a:pt x="193502" y="220742"/>
                      <a:pt x="162069" y="217884"/>
                    </a:cubicBezTo>
                    <a:cubicBezTo>
                      <a:pt x="163022" y="164544"/>
                      <a:pt x="163022" y="111204"/>
                      <a:pt x="163974" y="57864"/>
                    </a:cubicBezTo>
                    <a:cubicBezTo>
                      <a:pt x="564024" y="53102"/>
                      <a:pt x="964074" y="50244"/>
                      <a:pt x="1364124" y="48339"/>
                    </a:cubicBezTo>
                    <a:cubicBezTo>
                      <a:pt x="1927052" y="45482"/>
                      <a:pt x="2489979" y="45482"/>
                      <a:pt x="3052907" y="48339"/>
                    </a:cubicBezTo>
                    <a:cubicBezTo>
                      <a:pt x="3208164" y="49292"/>
                      <a:pt x="3362470" y="50244"/>
                      <a:pt x="3516775" y="51197"/>
                    </a:cubicBezTo>
                    <a:cubicBezTo>
                      <a:pt x="3513917" y="335994"/>
                      <a:pt x="3512012" y="620792"/>
                      <a:pt x="3510107" y="905589"/>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1" name="Hộp Văn bản 20"/>
            <p:cNvSpPr txBox="1"/>
            <p:nvPr/>
          </p:nvSpPr>
          <p:spPr>
            <a:xfrm>
              <a:off x="1289764" y="3509919"/>
              <a:ext cx="4499027" cy="1234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mang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2" name="Nhóm 11"/>
          <p:cNvGrpSpPr/>
          <p:nvPr/>
        </p:nvGrpSpPr>
        <p:grpSpPr>
          <a:xfrm>
            <a:off x="391312" y="634851"/>
            <a:ext cx="10876128" cy="1158538"/>
            <a:chOff x="391312" y="634851"/>
            <a:chExt cx="10876128" cy="1158538"/>
          </a:xfrm>
        </p:grpSpPr>
        <p:grpSp>
          <p:nvGrpSpPr>
            <p:cNvPr id="13" name="Nhóm 12"/>
            <p:cNvGrpSpPr/>
            <p:nvPr/>
          </p:nvGrpSpPr>
          <p:grpSpPr>
            <a:xfrm>
              <a:off x="391312" y="634851"/>
              <a:ext cx="10876128" cy="1158538"/>
              <a:chOff x="391312" y="634851"/>
              <a:chExt cx="10876128" cy="1158538"/>
            </a:xfrm>
          </p:grpSpPr>
          <p:grpSp>
            <p:nvGrpSpPr>
              <p:cNvPr id="15" name="Nhóm 14"/>
              <p:cNvGrpSpPr/>
              <p:nvPr/>
            </p:nvGrpSpPr>
            <p:grpSpPr>
              <a:xfrm>
                <a:off x="896620" y="634851"/>
                <a:ext cx="10370820" cy="1158538"/>
                <a:chOff x="873760" y="434856"/>
                <a:chExt cx="10370820" cy="1158538"/>
              </a:xfrm>
            </p:grpSpPr>
            <p:sp>
              <p:nvSpPr>
                <p:cNvPr id="17" name="Hình chữ nhật: Góc Tròn 16"/>
                <p:cNvSpPr/>
                <p:nvPr/>
              </p:nvSpPr>
              <p:spPr>
                <a:xfrm>
                  <a:off x="975360" y="497840"/>
                  <a:ext cx="10269220" cy="1095554"/>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8" name="Hình chữ nhật: Góc Tròn 17"/>
                <p:cNvSpPr/>
                <p:nvPr/>
              </p:nvSpPr>
              <p:spPr>
                <a:xfrm>
                  <a:off x="873760" y="434856"/>
                  <a:ext cx="10269220" cy="1095554"/>
                </a:xfrm>
                <a:prstGeom prst="roundRect">
                  <a:avLst/>
                </a:prstGeom>
                <a:noFill/>
                <a:ln w="19050">
                  <a:solidFill>
                    <a:srgbClr val="F38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6" name="Đồ họa 15"/>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14" name="Hộp Văn bản 13"/>
            <p:cNvSpPr txBox="1"/>
            <p:nvPr/>
          </p:nvSpPr>
          <p:spPr>
            <a:xfrm>
              <a:off x="2167055" y="653187"/>
              <a:ext cx="793155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gọi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1" name="Đồ họa 10"/>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53200" y="1615121"/>
            <a:ext cx="4489957" cy="47814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11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800" fill="hold"/>
                                        <p:tgtEl>
                                          <p:spTgt spid="19"/>
                                        </p:tgtEl>
                                        <p:attrNameLst>
                                          <p:attrName>ppt_x</p:attrName>
                                        </p:attrNameLst>
                                      </p:cBhvr>
                                      <p:tavLst>
                                        <p:tav tm="0">
                                          <p:val>
                                            <p:strVal val="#ppt_x"/>
                                          </p:val>
                                        </p:tav>
                                        <p:tav tm="100000">
                                          <p:val>
                                            <p:strVal val="#ppt_x"/>
                                          </p:val>
                                        </p:tav>
                                      </p:tavLst>
                                    </p:anim>
                                    <p:anim calcmode="lin" valueType="num">
                                      <p:cBhvr additive="base">
                                        <p:cTn id="13" dur="8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6"/>
          <p:cNvGrpSpPr/>
          <p:nvPr/>
        </p:nvGrpSpPr>
        <p:grpSpPr>
          <a:xfrm>
            <a:off x="402746" y="793970"/>
            <a:ext cx="10774528" cy="1157872"/>
            <a:chOff x="391312" y="634851"/>
            <a:chExt cx="10774528" cy="1157872"/>
          </a:xfrm>
        </p:grpSpPr>
        <p:grpSp>
          <p:nvGrpSpPr>
            <p:cNvPr id="8" name="Nhóm 7"/>
            <p:cNvGrpSpPr/>
            <p:nvPr/>
          </p:nvGrpSpPr>
          <p:grpSpPr>
            <a:xfrm>
              <a:off x="391312" y="634851"/>
              <a:ext cx="10774528" cy="1157872"/>
              <a:chOff x="391312" y="634851"/>
              <a:chExt cx="10774528" cy="1157872"/>
            </a:xfrm>
          </p:grpSpPr>
          <p:grpSp>
            <p:nvGrpSpPr>
              <p:cNvPr id="10" name="Nhóm 9"/>
              <p:cNvGrpSpPr/>
              <p:nvPr/>
            </p:nvGrpSpPr>
            <p:grpSpPr>
              <a:xfrm>
                <a:off x="896620" y="634851"/>
                <a:ext cx="10269220" cy="1157872"/>
                <a:chOff x="873760" y="434856"/>
                <a:chExt cx="10269220" cy="1157872"/>
              </a:xfrm>
            </p:grpSpPr>
            <p:sp>
              <p:nvSpPr>
                <p:cNvPr id="12" name="Hình chữ nhật: Góc Tròn 11"/>
                <p:cNvSpPr/>
                <p:nvPr/>
              </p:nvSpPr>
              <p:spPr>
                <a:xfrm>
                  <a:off x="873760" y="497174"/>
                  <a:ext cx="10269220" cy="1095554"/>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Hình chữ nhật: Góc Tròn 12"/>
                <p:cNvSpPr/>
                <p:nvPr/>
              </p:nvSpPr>
              <p:spPr>
                <a:xfrm>
                  <a:off x="873760" y="434856"/>
                  <a:ext cx="10269220" cy="1095554"/>
                </a:xfrm>
                <a:prstGeom prst="roundRect">
                  <a:avLst/>
                </a:prstGeom>
                <a:noFill/>
                <a:ln w="19050">
                  <a:solidFill>
                    <a:srgbClr val="F38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1" name="Đồ họa 10"/>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9" name="Hộp Văn bản 8"/>
            <p:cNvSpPr txBox="1"/>
            <p:nvPr/>
          </p:nvSpPr>
          <p:spPr>
            <a:xfrm>
              <a:off x="1422248" y="907680"/>
              <a:ext cx="9153037"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tác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6" name="图片 44"/>
          <p:cNvPicPr>
            <a:picLocks noChangeAspect="1"/>
          </p:cNvPicPr>
          <p:nvPr/>
        </p:nvPicPr>
        <p:blipFill>
          <a:blip r:embed="rId4">
            <a:extLst>
              <a:ext uri="{28A0092B-C50C-407E-A947-70E740481C1C}">
                <a14:useLocalDpi xmlns:a14="http://schemas.microsoft.com/office/drawing/2010/main" val="0"/>
              </a:ext>
            </a:extLst>
          </a:blip>
          <a:srcRect l="9883" t="26316" r="8538" b="32807"/>
          <a:stretch>
            <a:fillRect/>
          </a:stretch>
        </p:blipFill>
        <p:spPr>
          <a:xfrm>
            <a:off x="6826129" y="3975157"/>
            <a:ext cx="5068046" cy="2539474"/>
          </a:xfrm>
          <a:custGeom>
            <a:avLst/>
            <a:gdLst>
              <a:gd name="connsiteX0" fmla="*/ 467236 w 5594684"/>
              <a:gd name="connsiteY0" fmla="*/ 0 h 2803358"/>
              <a:gd name="connsiteX1" fmla="*/ 5127448 w 5594684"/>
              <a:gd name="connsiteY1" fmla="*/ 0 h 2803358"/>
              <a:gd name="connsiteX2" fmla="*/ 5594684 w 5594684"/>
              <a:gd name="connsiteY2" fmla="*/ 467236 h 2803358"/>
              <a:gd name="connsiteX3" fmla="*/ 5594684 w 5594684"/>
              <a:gd name="connsiteY3" fmla="*/ 2336122 h 2803358"/>
              <a:gd name="connsiteX4" fmla="*/ 5127448 w 5594684"/>
              <a:gd name="connsiteY4" fmla="*/ 2803358 h 2803358"/>
              <a:gd name="connsiteX5" fmla="*/ 467236 w 5594684"/>
              <a:gd name="connsiteY5" fmla="*/ 2803358 h 2803358"/>
              <a:gd name="connsiteX6" fmla="*/ 0 w 5594684"/>
              <a:gd name="connsiteY6" fmla="*/ 2336122 h 2803358"/>
              <a:gd name="connsiteX7" fmla="*/ 0 w 5594684"/>
              <a:gd name="connsiteY7" fmla="*/ 467236 h 2803358"/>
              <a:gd name="connsiteX8" fmla="*/ 467236 w 5594684"/>
              <a:gd name="connsiteY8" fmla="*/ 0 h 2803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684" h="2803358">
                <a:moveTo>
                  <a:pt x="467236" y="0"/>
                </a:moveTo>
                <a:lnTo>
                  <a:pt x="5127448" y="0"/>
                </a:lnTo>
                <a:cubicBezTo>
                  <a:pt x="5385495" y="0"/>
                  <a:pt x="5594684" y="209189"/>
                  <a:pt x="5594684" y="467236"/>
                </a:cubicBezTo>
                <a:lnTo>
                  <a:pt x="5594684" y="2336122"/>
                </a:lnTo>
                <a:cubicBezTo>
                  <a:pt x="5594684" y="2594169"/>
                  <a:pt x="5385495" y="2803358"/>
                  <a:pt x="5127448" y="2803358"/>
                </a:cubicBezTo>
                <a:lnTo>
                  <a:pt x="467236" y="2803358"/>
                </a:lnTo>
                <a:cubicBezTo>
                  <a:pt x="209189" y="2803358"/>
                  <a:pt x="0" y="2594169"/>
                  <a:pt x="0" y="2336122"/>
                </a:cubicBezTo>
                <a:lnTo>
                  <a:pt x="0" y="467236"/>
                </a:lnTo>
                <a:cubicBezTo>
                  <a:pt x="0" y="209189"/>
                  <a:pt x="209189" y="0"/>
                  <a:pt x="467236" y="0"/>
                </a:cubicBezTo>
                <a:close/>
              </a:path>
            </a:pathLst>
          </a:custGeom>
          <a:effectLst>
            <a:outerShdw blurRad="50800" dist="38100" dir="2700000" algn="tl" rotWithShape="0">
              <a:prstClr val="black">
                <a:alpha val="40000"/>
              </a:prstClr>
            </a:outerShdw>
          </a:effectLst>
        </p:spPr>
      </p:pic>
      <p:grpSp>
        <p:nvGrpSpPr>
          <p:cNvPr id="14" name="Nhóm 13"/>
          <p:cNvGrpSpPr/>
          <p:nvPr/>
        </p:nvGrpSpPr>
        <p:grpSpPr>
          <a:xfrm>
            <a:off x="926010" y="2382304"/>
            <a:ext cx="10362640" cy="1530535"/>
            <a:chOff x="873492" y="817645"/>
            <a:chExt cx="10362640" cy="1530535"/>
          </a:xfrm>
        </p:grpSpPr>
        <p:grpSp>
          <p:nvGrpSpPr>
            <p:cNvPr id="15" name="Đồ họa 51"/>
            <p:cNvGrpSpPr/>
            <p:nvPr/>
          </p:nvGrpSpPr>
          <p:grpSpPr>
            <a:xfrm>
              <a:off x="873492" y="817645"/>
              <a:ext cx="10362640" cy="1530535"/>
              <a:chOff x="894773" y="780890"/>
              <a:chExt cx="10357437" cy="2500017"/>
            </a:xfrm>
          </p:grpSpPr>
          <p:sp>
            <p:nvSpPr>
              <p:cNvPr id="17" name="Hình tự do: Hình 16"/>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Hình tự do: Hình 17"/>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Hình tự do: Hình 18"/>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6" name="Hộp Văn bản 15"/>
            <p:cNvSpPr txBox="1"/>
            <p:nvPr/>
          </p:nvSpPr>
          <p:spPr>
            <a:xfrm>
              <a:off x="1297642" y="871532"/>
              <a:ext cx="9536999"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Giúp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mọi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sách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mang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sách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tới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tận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1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376" y="1274333"/>
            <a:ext cx="4405745" cy="3304309"/>
          </a:xfrm>
          <a:prstGeom prst="rect">
            <a:avLst/>
          </a:prstGeom>
        </p:spPr>
      </p:pic>
      <p:sp>
        <p:nvSpPr>
          <p:cNvPr id="5" name="Hộp Văn bản 4"/>
          <p:cNvSpPr txBox="1"/>
          <p:nvPr/>
        </p:nvSpPr>
        <p:spPr>
          <a:xfrm>
            <a:off x="1256127" y="4660497"/>
            <a:ext cx="440574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Thư viện trên lưng lừa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Ethiopia</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Hộp Văn bản 5"/>
          <p:cNvSpPr txBox="1"/>
          <p:nvPr/>
        </p:nvSpPr>
        <p:spPr>
          <a:xfrm>
            <a:off x="6875359" y="4735745"/>
            <a:ext cx="443659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Xe thư viện “Kể chuyện”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Bồ</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Đào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Hình ảnh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8521" y="1349581"/>
            <a:ext cx="4323429" cy="32290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p:cNvSpPr txBox="1"/>
          <p:nvPr/>
        </p:nvSpPr>
        <p:spPr>
          <a:xfrm>
            <a:off x="2232627" y="5307741"/>
            <a:ext cx="82453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Mô hình Xe thư viện lưu động “Ánh sáng tri thức”</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8999" y="757517"/>
            <a:ext cx="6343426" cy="42289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p:cNvGrpSpPr/>
          <p:nvPr/>
        </p:nvGrpSpPr>
        <p:grpSpPr>
          <a:xfrm>
            <a:off x="1126951" y="1883396"/>
            <a:ext cx="9481487" cy="5160085"/>
            <a:chOff x="990600" y="1584960"/>
            <a:chExt cx="5852160" cy="4600860"/>
          </a:xfrm>
        </p:grpSpPr>
        <p:pic>
          <p:nvPicPr>
            <p:cNvPr id="7" name="图片 16"/>
            <p:cNvPicPr>
              <a:picLocks noChangeAspect="1"/>
            </p:cNvPicPr>
            <p:nvPr/>
          </p:nvPicPr>
          <p:blipFill rotWithShape="1">
            <a:blip r:embed="rId2">
              <a:extLst>
                <a:ext uri="{28A0092B-C50C-407E-A947-70E740481C1C}">
                  <a14:useLocalDpi xmlns:a14="http://schemas.microsoft.com/office/drawing/2010/main" val="0"/>
                </a:ext>
              </a:extLst>
            </a:blip>
            <a:srcRect l="5778" t="8979" r="8889" b="23934"/>
            <a:stretch>
              <a:fillRect/>
            </a:stretch>
          </p:blipFill>
          <p:spPr>
            <a:xfrm>
              <a:off x="990600" y="1584960"/>
              <a:ext cx="5852160" cy="4600860"/>
            </a:xfrm>
            <a:prstGeom prst="rect">
              <a:avLst/>
            </a:prstGeom>
          </p:spPr>
        </p:pic>
        <p:sp>
          <p:nvSpPr>
            <p:cNvPr id="9" name="文本框 18"/>
            <p:cNvSpPr txBox="1"/>
            <p:nvPr/>
          </p:nvSpPr>
          <p:spPr>
            <a:xfrm>
              <a:off x="1909365" y="2076295"/>
              <a:ext cx="4125760" cy="289245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Thư viện là nơi để đọc sách và mượn sách về. Trên thế giới có rất nhiều thư viện di động, đưa sách tới nhiều nơi hơn, giúp cho nhiều người hơn nữa yêu sách, được đọc sách.</a:t>
              </a:r>
              <a:endPar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6" name="Hình ảnh 15"/>
          <p:cNvPicPr>
            <a:picLocks noChangeAspect="1"/>
          </p:cNvPicPr>
          <p:nvPr/>
        </p:nvPicPr>
        <p:blipFill>
          <a:blip r:embed="rId3"/>
          <a:stretch>
            <a:fillRect/>
          </a:stretch>
        </p:blipFill>
        <p:spPr>
          <a:xfrm>
            <a:off x="3728422" y="566676"/>
            <a:ext cx="4438273" cy="13656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Hình ảnh 11"/>
          <p:cNvPicPr>
            <a:picLocks noChangeAspect="1"/>
          </p:cNvPicPr>
          <p:nvPr/>
        </p:nvPicPr>
        <p:blipFill>
          <a:blip r:embed="rId3"/>
          <a:stretch>
            <a:fillRect/>
          </a:stretch>
        </p:blipFill>
        <p:spPr>
          <a:xfrm>
            <a:off x="4260781" y="2107045"/>
            <a:ext cx="7449958" cy="32128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p:cNvSpPr txBox="1"/>
          <p:nvPr/>
        </p:nvSpPr>
        <p:spPr>
          <a:xfrm>
            <a:off x="783190" y="1774236"/>
            <a:ext cx="10625620" cy="4616648"/>
          </a:xfrm>
          <a:prstGeom prst="rect">
            <a:avLst/>
          </a:prstGeom>
          <a:noFill/>
        </p:spPr>
        <p:txBody>
          <a:bodyPr wrap="square" rtlCol="0">
            <a:spAutoFit/>
          </a:bodyPr>
          <a:lstStyle/>
          <a:p>
            <a:pPr marL="0" marR="0" lvl="0" indent="179705" algn="just" defTabSz="914400" rtl="0" eaLnBrk="1" fontAlgn="auto" latinLnBrk="0" hangingPunct="1">
              <a:lnSpc>
                <a:spcPct val="100000"/>
              </a:lnSpc>
              <a:spcBef>
                <a:spcPts val="600"/>
              </a:spcBef>
              <a:spcAft>
                <a:spcPts val="6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Thư viện là nơi lưu giữ sách báo, nơi mọi người đến đọc sách hoặc mượn sách về nhà. Nhiều người nghĩ rằng thư viện chỉ nằm im một chỗ. Nhưng trên thế giới, có rất nhiều “thư viện biết đi”. </a:t>
            </a:r>
          </a:p>
          <a:p>
            <a:pPr marL="0" marR="0" lvl="0" indent="179705" algn="just" defTabSz="914400" rtl="0" eaLnBrk="1" fontAlgn="auto" latinLnBrk="0" hangingPunct="1">
              <a:lnSpc>
                <a:spcPct val="100000"/>
              </a:lnSpc>
              <a:spcBef>
                <a:spcPts val="600"/>
              </a:spcBef>
              <a:spcAft>
                <a:spcPts val="6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Thư viện Lô-gô-xơ của Đức là “thư viện nổi” lớn nhất thế giới. Nó nằm trên một con tàu biển khổng lồ, có thể chở được 500 hành khách và đã từng đi qua 45 nước trên thế giới.</a:t>
            </a:r>
          </a:p>
          <a:p>
            <a:pPr marL="0" marR="0" lvl="0" indent="179705" algn="just" defTabSz="914400" rtl="0" eaLnBrk="1" fontAlgn="auto" latinLnBrk="0" hangingPunct="1">
              <a:lnSpc>
                <a:spcPct val="100000"/>
              </a:lnSpc>
              <a:spcBef>
                <a:spcPts val="600"/>
              </a:spcBef>
              <a:spcAft>
                <a:spcPts val="6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a:p>
            <a:pPr marL="0" marR="0" lvl="0" indent="179705" algn="r" defTabSz="914400" rtl="0" eaLnBrk="1" fontAlgn="auto" latinLnBrk="0" hangingPunct="1">
              <a:lnSpc>
                <a:spcPct val="100000"/>
              </a:lnSpc>
              <a:spcBef>
                <a:spcPts val="600"/>
              </a:spcBef>
              <a:spcAft>
                <a:spcPts val="6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(Hải Nam)</a:t>
            </a:r>
          </a:p>
        </p:txBody>
      </p:sp>
      <p:pic>
        <p:nvPicPr>
          <p:cNvPr id="2" name="Hình ảnh 1"/>
          <p:cNvPicPr>
            <a:picLocks noChangeAspect="1"/>
          </p:cNvPicPr>
          <p:nvPr/>
        </p:nvPicPr>
        <p:blipFill>
          <a:blip r:embed="rId2"/>
          <a:stretch>
            <a:fillRect/>
          </a:stretch>
        </p:blipFill>
        <p:spPr>
          <a:xfrm>
            <a:off x="2806923" y="265116"/>
            <a:ext cx="6578154" cy="13900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p:cNvPicPr>
            <a:picLocks noChangeAspect="1"/>
          </p:cNvPicPr>
          <p:nvPr/>
        </p:nvPicPr>
        <p:blipFill>
          <a:blip r:embed="rId2"/>
          <a:stretch>
            <a:fillRect/>
          </a:stretch>
        </p:blipFill>
        <p:spPr>
          <a:xfrm>
            <a:off x="4726145" y="2705527"/>
            <a:ext cx="6620830" cy="1853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Đồ họa 39"/>
          <p:cNvGrpSpPr/>
          <p:nvPr/>
        </p:nvGrpSpPr>
        <p:grpSpPr>
          <a:xfrm>
            <a:off x="6469840" y="2989536"/>
            <a:ext cx="5029487" cy="3429618"/>
            <a:chOff x="769540" y="2979429"/>
            <a:chExt cx="5029487" cy="3429618"/>
          </a:xfrm>
        </p:grpSpPr>
        <p:sp>
          <p:nvSpPr>
            <p:cNvPr id="60" name="Hình tự do: Hình 59"/>
            <p:cNvSpPr/>
            <p:nvPr/>
          </p:nvSpPr>
          <p:spPr>
            <a:xfrm>
              <a:off x="959512" y="3146189"/>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CCCCCC"/>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 name="Hình tự do: Hình 60"/>
            <p:cNvSpPr/>
            <p:nvPr/>
          </p:nvSpPr>
          <p:spPr>
            <a:xfrm>
              <a:off x="795011" y="3000604"/>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FFFFFF"/>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 name="Hình tự do: Hình 61"/>
            <p:cNvSpPr/>
            <p:nvPr/>
          </p:nvSpPr>
          <p:spPr>
            <a:xfrm>
              <a:off x="769540" y="2979429"/>
              <a:ext cx="4890457" cy="3305210"/>
            </a:xfrm>
            <a:custGeom>
              <a:avLst/>
              <a:gdLst>
                <a:gd name="connsiteX0" fmla="*/ 4864987 w 4890457"/>
                <a:gd name="connsiteY0" fmla="*/ 3305211 h 3305210"/>
                <a:gd name="connsiteX1" fmla="*/ 25471 w 4890457"/>
                <a:gd name="connsiteY1" fmla="*/ 3305211 h 3305210"/>
                <a:gd name="connsiteX2" fmla="*/ 0 w 4890457"/>
                <a:gd name="connsiteY2" fmla="*/ 3284035 h 3305210"/>
                <a:gd name="connsiteX3" fmla="*/ 0 w 4890457"/>
                <a:gd name="connsiteY3" fmla="*/ 51175 h 3305210"/>
                <a:gd name="connsiteX4" fmla="*/ 25471 w 4890457"/>
                <a:gd name="connsiteY4" fmla="*/ 29999 h 3305210"/>
                <a:gd name="connsiteX5" fmla="*/ 2410206 w 4890457"/>
                <a:gd name="connsiteY5" fmla="*/ 15000 h 3305210"/>
                <a:gd name="connsiteX6" fmla="*/ 4864987 w 4890457"/>
                <a:gd name="connsiteY6" fmla="*/ 0 h 3305210"/>
                <a:gd name="connsiteX7" fmla="*/ 4883029 w 4890457"/>
                <a:gd name="connsiteY7" fmla="*/ 6176 h 3305210"/>
                <a:gd name="connsiteX8" fmla="*/ 4890458 w 4890457"/>
                <a:gd name="connsiteY8" fmla="*/ 21176 h 3305210"/>
                <a:gd name="connsiteX9" fmla="*/ 4890458 w 4890457"/>
                <a:gd name="connsiteY9" fmla="*/ 3284035 h 3305210"/>
                <a:gd name="connsiteX10" fmla="*/ 4864987 w 4890457"/>
                <a:gd name="connsiteY10" fmla="*/ 3305211 h 3305210"/>
                <a:gd name="connsiteX11" fmla="*/ 50942 w 4890457"/>
                <a:gd name="connsiteY11" fmla="*/ 3262859 h 3305210"/>
                <a:gd name="connsiteX12" fmla="*/ 4838454 w 4890457"/>
                <a:gd name="connsiteY12" fmla="*/ 3262859 h 3305210"/>
                <a:gd name="connsiteX13" fmla="*/ 4838454 w 4890457"/>
                <a:gd name="connsiteY13" fmla="*/ 42352 h 3305210"/>
                <a:gd name="connsiteX14" fmla="*/ 2410206 w 4890457"/>
                <a:gd name="connsiteY14" fmla="*/ 57351 h 3305210"/>
                <a:gd name="connsiteX15" fmla="*/ 50942 w 4890457"/>
                <a:gd name="connsiteY15" fmla="*/ 72351 h 3305210"/>
                <a:gd name="connsiteX16" fmla="*/ 50942 w 4890457"/>
                <a:gd name="connsiteY16" fmla="*/ 3262859 h 330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90457" h="3305210">
                  <a:moveTo>
                    <a:pt x="4864987" y="3305211"/>
                  </a:moveTo>
                  <a:lnTo>
                    <a:pt x="25471" y="3305211"/>
                  </a:lnTo>
                  <a:cubicBezTo>
                    <a:pt x="11674" y="3305211"/>
                    <a:pt x="0" y="3295505"/>
                    <a:pt x="0" y="3284035"/>
                  </a:cubicBezTo>
                  <a:lnTo>
                    <a:pt x="0" y="51175"/>
                  </a:lnTo>
                  <a:cubicBezTo>
                    <a:pt x="0" y="39705"/>
                    <a:pt x="11674" y="29999"/>
                    <a:pt x="25471" y="29999"/>
                  </a:cubicBezTo>
                  <a:cubicBezTo>
                    <a:pt x="822505" y="29117"/>
                    <a:pt x="1630153" y="22058"/>
                    <a:pt x="2410206" y="15000"/>
                  </a:cubicBezTo>
                  <a:cubicBezTo>
                    <a:pt x="3213608" y="7941"/>
                    <a:pt x="4043543" y="0"/>
                    <a:pt x="4864987" y="0"/>
                  </a:cubicBezTo>
                  <a:cubicBezTo>
                    <a:pt x="4871355" y="0"/>
                    <a:pt x="4878784" y="2647"/>
                    <a:pt x="4883029" y="6176"/>
                  </a:cubicBezTo>
                  <a:cubicBezTo>
                    <a:pt x="4887274" y="9706"/>
                    <a:pt x="4890458" y="15882"/>
                    <a:pt x="4890458" y="21176"/>
                  </a:cubicBezTo>
                  <a:lnTo>
                    <a:pt x="4890458" y="3284035"/>
                  </a:lnTo>
                  <a:cubicBezTo>
                    <a:pt x="4890458" y="3295505"/>
                    <a:pt x="4878784" y="3305211"/>
                    <a:pt x="4864987" y="3305211"/>
                  </a:cubicBezTo>
                  <a:close/>
                  <a:moveTo>
                    <a:pt x="50942" y="3262859"/>
                  </a:moveTo>
                  <a:lnTo>
                    <a:pt x="4838454" y="3262859"/>
                  </a:lnTo>
                  <a:lnTo>
                    <a:pt x="4838454" y="42352"/>
                  </a:lnTo>
                  <a:cubicBezTo>
                    <a:pt x="4026562" y="42352"/>
                    <a:pt x="3205118" y="50293"/>
                    <a:pt x="2410206" y="57351"/>
                  </a:cubicBezTo>
                  <a:cubicBezTo>
                    <a:pt x="1638643" y="64410"/>
                    <a:pt x="840547" y="71469"/>
                    <a:pt x="50942" y="72351"/>
                  </a:cubicBezTo>
                  <a:lnTo>
                    <a:pt x="50942" y="3262859"/>
                  </a:lnTo>
                  <a:close/>
                </a:path>
              </a:pathLst>
            </a:custGeom>
            <a:solidFill>
              <a:srgbClr val="454E5F"/>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63" name="Đồ họa 39"/>
            <p:cNvGrpSpPr/>
            <p:nvPr/>
          </p:nvGrpSpPr>
          <p:grpSpPr>
            <a:xfrm>
              <a:off x="900639" y="3140498"/>
              <a:ext cx="4625454" cy="3007879"/>
              <a:chOff x="900639" y="3140498"/>
              <a:chExt cx="4625454" cy="3007879"/>
            </a:xfrm>
            <a:solidFill>
              <a:srgbClr val="AE95BC"/>
            </a:solidFill>
          </p:grpSpPr>
          <p:sp>
            <p:nvSpPr>
              <p:cNvPr id="73" name="Hình tự do: Hình 72"/>
              <p:cNvSpPr/>
              <p:nvPr/>
            </p:nvSpPr>
            <p:spPr>
              <a:xfrm rot="-4602852">
                <a:off x="968949" y="5832418"/>
                <a:ext cx="328990" cy="273512"/>
              </a:xfrm>
              <a:custGeom>
                <a:avLst/>
                <a:gdLst>
                  <a:gd name="connsiteX0" fmla="*/ 328990 w 328990"/>
                  <a:gd name="connsiteY0" fmla="*/ 136756 h 273512"/>
                  <a:gd name="connsiteX1" fmla="*/ 164495 w 328990"/>
                  <a:gd name="connsiteY1" fmla="*/ 273512 h 273512"/>
                  <a:gd name="connsiteX2" fmla="*/ 0 w 328990"/>
                  <a:gd name="connsiteY2" fmla="*/ 136756 h 273512"/>
                  <a:gd name="connsiteX3" fmla="*/ 164495 w 328990"/>
                  <a:gd name="connsiteY3" fmla="*/ 0 h 273512"/>
                  <a:gd name="connsiteX4" fmla="*/ 328990 w 328990"/>
                  <a:gd name="connsiteY4" fmla="*/ 136756 h 273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0" h="273512">
                    <a:moveTo>
                      <a:pt x="328990" y="136756"/>
                    </a:moveTo>
                    <a:cubicBezTo>
                      <a:pt x="328990" y="212285"/>
                      <a:pt x="255343" y="273512"/>
                      <a:pt x="164495" y="273512"/>
                    </a:cubicBezTo>
                    <a:cubicBezTo>
                      <a:pt x="73647" y="273512"/>
                      <a:pt x="0" y="212285"/>
                      <a:pt x="0" y="136756"/>
                    </a:cubicBezTo>
                    <a:cubicBezTo>
                      <a:pt x="0" y="61228"/>
                      <a:pt x="73647" y="0"/>
                      <a:pt x="164495" y="0"/>
                    </a:cubicBezTo>
                    <a:cubicBezTo>
                      <a:pt x="255343" y="0"/>
                      <a:pt x="328990" y="61228"/>
                      <a:pt x="328990" y="136756"/>
                    </a:cubicBezTo>
                    <a:close/>
                  </a:path>
                </a:pathLst>
              </a:custGeom>
              <a:solidFill>
                <a:srgbClr val="AE95BC"/>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 name="Hình tự do: Hình 73"/>
              <p:cNvSpPr/>
              <p:nvPr/>
            </p:nvSpPr>
            <p:spPr>
              <a:xfrm rot="-2700000">
                <a:off x="968777" y="3197146"/>
                <a:ext cx="328998" cy="273519"/>
              </a:xfrm>
              <a:custGeom>
                <a:avLst/>
                <a:gdLst>
                  <a:gd name="connsiteX0" fmla="*/ 328999 w 328998"/>
                  <a:gd name="connsiteY0" fmla="*/ 136760 h 273519"/>
                  <a:gd name="connsiteX1" fmla="*/ 164499 w 328998"/>
                  <a:gd name="connsiteY1" fmla="*/ 273520 h 273519"/>
                  <a:gd name="connsiteX2" fmla="*/ 0 w 328998"/>
                  <a:gd name="connsiteY2" fmla="*/ 136760 h 273519"/>
                  <a:gd name="connsiteX3" fmla="*/ 164499 w 328998"/>
                  <a:gd name="connsiteY3" fmla="*/ 0 h 273519"/>
                  <a:gd name="connsiteX4" fmla="*/ 328999 w 328998"/>
                  <a:gd name="connsiteY4" fmla="*/ 136760 h 27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8" h="273519">
                    <a:moveTo>
                      <a:pt x="328999" y="136760"/>
                    </a:moveTo>
                    <a:cubicBezTo>
                      <a:pt x="328999" y="212290"/>
                      <a:pt x="255350" y="273520"/>
                      <a:pt x="164499" y="273520"/>
                    </a:cubicBezTo>
                    <a:cubicBezTo>
                      <a:pt x="73649" y="273520"/>
                      <a:pt x="0" y="212290"/>
                      <a:pt x="0" y="136760"/>
                    </a:cubicBezTo>
                    <a:cubicBezTo>
                      <a:pt x="0" y="61229"/>
                      <a:pt x="73649" y="0"/>
                      <a:pt x="164499" y="0"/>
                    </a:cubicBezTo>
                    <a:cubicBezTo>
                      <a:pt x="255350" y="0"/>
                      <a:pt x="328999" y="61229"/>
                      <a:pt x="328999" y="136760"/>
                    </a:cubicBezTo>
                    <a:close/>
                  </a:path>
                </a:pathLst>
              </a:custGeom>
              <a:solidFill>
                <a:srgbClr val="AE95BC"/>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 name="Hình tự do: Hình 74"/>
              <p:cNvSpPr/>
              <p:nvPr/>
            </p:nvSpPr>
            <p:spPr>
              <a:xfrm rot="-1350026">
                <a:off x="5146651" y="583292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1"/>
                      <a:pt x="73651" y="0"/>
                      <a:pt x="164505" y="0"/>
                    </a:cubicBezTo>
                    <a:cubicBezTo>
                      <a:pt x="255359" y="0"/>
                      <a:pt x="329010" y="61231"/>
                      <a:pt x="329010" y="136765"/>
                    </a:cubicBezTo>
                    <a:close/>
                  </a:path>
                </a:pathLst>
              </a:custGeom>
              <a:solidFill>
                <a:srgbClr val="AE95BC"/>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 name="Hình tự do: Hình 75"/>
              <p:cNvSpPr/>
              <p:nvPr/>
            </p:nvSpPr>
            <p:spPr>
              <a:xfrm rot="-1350026">
                <a:off x="5146362" y="319739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2"/>
                      <a:pt x="73651" y="0"/>
                      <a:pt x="164505" y="0"/>
                    </a:cubicBezTo>
                    <a:cubicBezTo>
                      <a:pt x="255359" y="0"/>
                      <a:pt x="329010" y="61232"/>
                      <a:pt x="329010" y="136765"/>
                    </a:cubicBezTo>
                    <a:close/>
                  </a:path>
                </a:pathLst>
              </a:custGeom>
              <a:solidFill>
                <a:srgbClr val="AE95BC"/>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64" name="Đồ họa 39"/>
            <p:cNvGrpSpPr/>
            <p:nvPr/>
          </p:nvGrpSpPr>
          <p:grpSpPr>
            <a:xfrm>
              <a:off x="943592" y="3177071"/>
              <a:ext cx="4557220" cy="2950513"/>
              <a:chOff x="943592" y="3177071"/>
              <a:chExt cx="4557220" cy="2950513"/>
            </a:xfrm>
            <a:solidFill>
              <a:srgbClr val="454E5F"/>
            </a:solidFill>
          </p:grpSpPr>
          <p:sp>
            <p:nvSpPr>
              <p:cNvPr id="69" name="Hình tự do: Hình 68"/>
              <p:cNvSpPr/>
              <p:nvPr/>
            </p:nvSpPr>
            <p:spPr>
              <a:xfrm>
                <a:off x="943592" y="3177071"/>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1470 h 315874"/>
                  <a:gd name="connsiteX6" fmla="*/ 50942 w 379944"/>
                  <a:gd name="connsiteY6" fmla="*/ 157055 h 315874"/>
                  <a:gd name="connsiteX7" fmla="*/ 189972 w 379944"/>
                  <a:gd name="connsiteY7" fmla="*/ 272640 h 315874"/>
                  <a:gd name="connsiteX8" fmla="*/ 329002 w 379944"/>
                  <a:gd name="connsiteY8" fmla="*/ 157055 h 315874"/>
                  <a:gd name="connsiteX9" fmla="*/ 189972 w 37994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4406"/>
                      <a:pt x="293979"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7941" y="93527"/>
                      <a:pt x="266386" y="41470"/>
                      <a:pt x="189972" y="41470"/>
                    </a:cubicBezTo>
                    <a:close/>
                  </a:path>
                </a:pathLst>
              </a:custGeom>
              <a:solidFill>
                <a:srgbClr val="454E5F"/>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 name="Hình tự do: Hình 69"/>
              <p:cNvSpPr/>
              <p:nvPr/>
            </p:nvSpPr>
            <p:spPr>
              <a:xfrm>
                <a:off x="943592" y="5811710"/>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2352 h 315874"/>
                  <a:gd name="connsiteX6" fmla="*/ 50942 w 379944"/>
                  <a:gd name="connsiteY6" fmla="*/ 157937 h 315874"/>
                  <a:gd name="connsiteX7" fmla="*/ 189972 w 379944"/>
                  <a:gd name="connsiteY7" fmla="*/ 273522 h 315874"/>
                  <a:gd name="connsiteX8" fmla="*/ 329002 w 379944"/>
                  <a:gd name="connsiteY8" fmla="*/ 157937 h 315874"/>
                  <a:gd name="connsiteX9" fmla="*/ 189972 w 37994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5288"/>
                      <a:pt x="293979"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7941" y="93527"/>
                      <a:pt x="266386" y="42352"/>
                      <a:pt x="189972" y="42352"/>
                    </a:cubicBezTo>
                    <a:close/>
                  </a:path>
                </a:pathLst>
              </a:custGeom>
              <a:solidFill>
                <a:srgbClr val="454E5F"/>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 name="Hình tự do: Hình 70"/>
              <p:cNvSpPr/>
              <p:nvPr/>
            </p:nvSpPr>
            <p:spPr>
              <a:xfrm>
                <a:off x="5120858" y="3177071"/>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1470 h 315874"/>
                  <a:gd name="connsiteX6" fmla="*/ 50942 w 379954"/>
                  <a:gd name="connsiteY6" fmla="*/ 157055 h 315874"/>
                  <a:gd name="connsiteX7" fmla="*/ 189972 w 379954"/>
                  <a:gd name="connsiteY7" fmla="*/ 272640 h 315874"/>
                  <a:gd name="connsiteX8" fmla="*/ 329002 w 379954"/>
                  <a:gd name="connsiteY8" fmla="*/ 157055 h 315874"/>
                  <a:gd name="connsiteX9" fmla="*/ 189972 w 37995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4406"/>
                      <a:pt x="295041"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9002" y="93527"/>
                      <a:pt x="266386" y="41470"/>
                      <a:pt x="189972" y="41470"/>
                    </a:cubicBezTo>
                    <a:close/>
                  </a:path>
                </a:pathLst>
              </a:custGeom>
              <a:solidFill>
                <a:srgbClr val="454E5F"/>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 name="Hình tự do: Hình 71"/>
              <p:cNvSpPr/>
              <p:nvPr/>
            </p:nvSpPr>
            <p:spPr>
              <a:xfrm>
                <a:off x="5120858" y="5811710"/>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2352 h 315874"/>
                  <a:gd name="connsiteX6" fmla="*/ 50942 w 379954"/>
                  <a:gd name="connsiteY6" fmla="*/ 157937 h 315874"/>
                  <a:gd name="connsiteX7" fmla="*/ 189972 w 379954"/>
                  <a:gd name="connsiteY7" fmla="*/ 273522 h 315874"/>
                  <a:gd name="connsiteX8" fmla="*/ 329002 w 379954"/>
                  <a:gd name="connsiteY8" fmla="*/ 157937 h 315874"/>
                  <a:gd name="connsiteX9" fmla="*/ 189972 w 37995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5288"/>
                      <a:pt x="295041"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9002" y="93527"/>
                      <a:pt x="266386" y="42352"/>
                      <a:pt x="189972" y="42352"/>
                    </a:cubicBezTo>
                    <a:close/>
                  </a:path>
                </a:pathLst>
              </a:custGeom>
              <a:solidFill>
                <a:srgbClr val="454E5F"/>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65" name="Hình tự do: Hình 64"/>
            <p:cNvSpPr/>
            <p:nvPr/>
          </p:nvSpPr>
          <p:spPr>
            <a:xfrm>
              <a:off x="1540041" y="3201775"/>
              <a:ext cx="3541034" cy="628465"/>
            </a:xfrm>
            <a:custGeom>
              <a:avLst/>
              <a:gdLst>
                <a:gd name="connsiteX0" fmla="*/ 0 w 3437541"/>
                <a:gd name="connsiteY0" fmla="*/ 0 h 273522"/>
                <a:gd name="connsiteX1" fmla="*/ 3437542 w 3437541"/>
                <a:gd name="connsiteY1" fmla="*/ 0 h 273522"/>
                <a:gd name="connsiteX2" fmla="*/ 3437542 w 3437541"/>
                <a:gd name="connsiteY2" fmla="*/ 273523 h 273522"/>
                <a:gd name="connsiteX3" fmla="*/ 0 w 3437541"/>
                <a:gd name="connsiteY3" fmla="*/ 273523 h 273522"/>
              </a:gdLst>
              <a:ahLst/>
              <a:cxnLst>
                <a:cxn ang="0">
                  <a:pos x="connsiteX0" y="connsiteY0"/>
                </a:cxn>
                <a:cxn ang="0">
                  <a:pos x="connsiteX1" y="connsiteY1"/>
                </a:cxn>
                <a:cxn ang="0">
                  <a:pos x="connsiteX2" y="connsiteY2"/>
                </a:cxn>
                <a:cxn ang="0">
                  <a:pos x="connsiteX3" y="connsiteY3"/>
                </a:cxn>
              </a:cxnLst>
              <a:rect l="l" t="t" r="r" b="b"/>
              <a:pathLst>
                <a:path w="3437541" h="273522">
                  <a:moveTo>
                    <a:pt x="0" y="0"/>
                  </a:moveTo>
                  <a:lnTo>
                    <a:pt x="3437542" y="0"/>
                  </a:lnTo>
                  <a:lnTo>
                    <a:pt x="3437542" y="273523"/>
                  </a:lnTo>
                  <a:lnTo>
                    <a:pt x="0" y="273523"/>
                  </a:lnTo>
                  <a:close/>
                </a:path>
              </a:pathLst>
            </a:custGeom>
            <a:solidFill>
              <a:srgbClr val="98E0D7"/>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66" name="Đồ họa 39"/>
            <p:cNvGrpSpPr/>
            <p:nvPr/>
          </p:nvGrpSpPr>
          <p:grpSpPr>
            <a:xfrm>
              <a:off x="1103848" y="4454685"/>
              <a:ext cx="4291886" cy="8823"/>
              <a:chOff x="1103848" y="4454685"/>
              <a:chExt cx="4291886" cy="8823"/>
            </a:xfrm>
            <a:solidFill>
              <a:srgbClr val="F89192"/>
            </a:solidFill>
          </p:grpSpPr>
          <p:sp>
            <p:nvSpPr>
              <p:cNvPr id="67" name="Hình tự do: Hình 66"/>
              <p:cNvSpPr/>
              <p:nvPr/>
            </p:nvSpPr>
            <p:spPr>
              <a:xfrm>
                <a:off x="1103848"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 name="Hình tự do: Hình 67"/>
              <p:cNvSpPr/>
              <p:nvPr/>
            </p:nvSpPr>
            <p:spPr>
              <a:xfrm>
                <a:off x="5359650"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41" name="Đồ họa 39"/>
          <p:cNvGrpSpPr/>
          <p:nvPr/>
        </p:nvGrpSpPr>
        <p:grpSpPr>
          <a:xfrm>
            <a:off x="769540" y="2979429"/>
            <a:ext cx="5029487" cy="3429618"/>
            <a:chOff x="769540" y="2979429"/>
            <a:chExt cx="5029487" cy="3429618"/>
          </a:xfrm>
        </p:grpSpPr>
        <p:sp>
          <p:nvSpPr>
            <p:cNvPr id="42" name="Hình tự do: Hình 41"/>
            <p:cNvSpPr/>
            <p:nvPr/>
          </p:nvSpPr>
          <p:spPr>
            <a:xfrm>
              <a:off x="959512" y="3146189"/>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CCCCCC"/>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Hình tự do: Hình 42"/>
            <p:cNvSpPr/>
            <p:nvPr/>
          </p:nvSpPr>
          <p:spPr>
            <a:xfrm>
              <a:off x="795011" y="3000604"/>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FFFFFF"/>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 name="Hình tự do: Hình 43"/>
            <p:cNvSpPr/>
            <p:nvPr/>
          </p:nvSpPr>
          <p:spPr>
            <a:xfrm>
              <a:off x="769540" y="2979429"/>
              <a:ext cx="4890457" cy="3305210"/>
            </a:xfrm>
            <a:custGeom>
              <a:avLst/>
              <a:gdLst>
                <a:gd name="connsiteX0" fmla="*/ 4864987 w 4890457"/>
                <a:gd name="connsiteY0" fmla="*/ 3305211 h 3305210"/>
                <a:gd name="connsiteX1" fmla="*/ 25471 w 4890457"/>
                <a:gd name="connsiteY1" fmla="*/ 3305211 h 3305210"/>
                <a:gd name="connsiteX2" fmla="*/ 0 w 4890457"/>
                <a:gd name="connsiteY2" fmla="*/ 3284035 h 3305210"/>
                <a:gd name="connsiteX3" fmla="*/ 0 w 4890457"/>
                <a:gd name="connsiteY3" fmla="*/ 51175 h 3305210"/>
                <a:gd name="connsiteX4" fmla="*/ 25471 w 4890457"/>
                <a:gd name="connsiteY4" fmla="*/ 29999 h 3305210"/>
                <a:gd name="connsiteX5" fmla="*/ 2410206 w 4890457"/>
                <a:gd name="connsiteY5" fmla="*/ 15000 h 3305210"/>
                <a:gd name="connsiteX6" fmla="*/ 4864987 w 4890457"/>
                <a:gd name="connsiteY6" fmla="*/ 0 h 3305210"/>
                <a:gd name="connsiteX7" fmla="*/ 4883029 w 4890457"/>
                <a:gd name="connsiteY7" fmla="*/ 6176 h 3305210"/>
                <a:gd name="connsiteX8" fmla="*/ 4890458 w 4890457"/>
                <a:gd name="connsiteY8" fmla="*/ 21176 h 3305210"/>
                <a:gd name="connsiteX9" fmla="*/ 4890458 w 4890457"/>
                <a:gd name="connsiteY9" fmla="*/ 3284035 h 3305210"/>
                <a:gd name="connsiteX10" fmla="*/ 4864987 w 4890457"/>
                <a:gd name="connsiteY10" fmla="*/ 3305211 h 3305210"/>
                <a:gd name="connsiteX11" fmla="*/ 50942 w 4890457"/>
                <a:gd name="connsiteY11" fmla="*/ 3262859 h 3305210"/>
                <a:gd name="connsiteX12" fmla="*/ 4838454 w 4890457"/>
                <a:gd name="connsiteY12" fmla="*/ 3262859 h 3305210"/>
                <a:gd name="connsiteX13" fmla="*/ 4838454 w 4890457"/>
                <a:gd name="connsiteY13" fmla="*/ 42352 h 3305210"/>
                <a:gd name="connsiteX14" fmla="*/ 2410206 w 4890457"/>
                <a:gd name="connsiteY14" fmla="*/ 57351 h 3305210"/>
                <a:gd name="connsiteX15" fmla="*/ 50942 w 4890457"/>
                <a:gd name="connsiteY15" fmla="*/ 72351 h 3305210"/>
                <a:gd name="connsiteX16" fmla="*/ 50942 w 4890457"/>
                <a:gd name="connsiteY16" fmla="*/ 3262859 h 330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90457" h="3305210">
                  <a:moveTo>
                    <a:pt x="4864987" y="3305211"/>
                  </a:moveTo>
                  <a:lnTo>
                    <a:pt x="25471" y="3305211"/>
                  </a:lnTo>
                  <a:cubicBezTo>
                    <a:pt x="11674" y="3305211"/>
                    <a:pt x="0" y="3295505"/>
                    <a:pt x="0" y="3284035"/>
                  </a:cubicBezTo>
                  <a:lnTo>
                    <a:pt x="0" y="51175"/>
                  </a:lnTo>
                  <a:cubicBezTo>
                    <a:pt x="0" y="39705"/>
                    <a:pt x="11674" y="29999"/>
                    <a:pt x="25471" y="29999"/>
                  </a:cubicBezTo>
                  <a:cubicBezTo>
                    <a:pt x="822505" y="29117"/>
                    <a:pt x="1630153" y="22058"/>
                    <a:pt x="2410206" y="15000"/>
                  </a:cubicBezTo>
                  <a:cubicBezTo>
                    <a:pt x="3213608" y="7941"/>
                    <a:pt x="4043543" y="0"/>
                    <a:pt x="4864987" y="0"/>
                  </a:cubicBezTo>
                  <a:cubicBezTo>
                    <a:pt x="4871355" y="0"/>
                    <a:pt x="4878784" y="2647"/>
                    <a:pt x="4883029" y="6176"/>
                  </a:cubicBezTo>
                  <a:cubicBezTo>
                    <a:pt x="4887274" y="9706"/>
                    <a:pt x="4890458" y="15882"/>
                    <a:pt x="4890458" y="21176"/>
                  </a:cubicBezTo>
                  <a:lnTo>
                    <a:pt x="4890458" y="3284035"/>
                  </a:lnTo>
                  <a:cubicBezTo>
                    <a:pt x="4890458" y="3295505"/>
                    <a:pt x="4878784" y="3305211"/>
                    <a:pt x="4864987" y="3305211"/>
                  </a:cubicBezTo>
                  <a:close/>
                  <a:moveTo>
                    <a:pt x="50942" y="3262859"/>
                  </a:moveTo>
                  <a:lnTo>
                    <a:pt x="4838454" y="3262859"/>
                  </a:lnTo>
                  <a:lnTo>
                    <a:pt x="4838454" y="42352"/>
                  </a:lnTo>
                  <a:cubicBezTo>
                    <a:pt x="4026562" y="42352"/>
                    <a:pt x="3205118" y="50293"/>
                    <a:pt x="2410206" y="57351"/>
                  </a:cubicBezTo>
                  <a:cubicBezTo>
                    <a:pt x="1638643" y="64410"/>
                    <a:pt x="840547" y="71469"/>
                    <a:pt x="50942" y="72351"/>
                  </a:cubicBezTo>
                  <a:lnTo>
                    <a:pt x="50942" y="3262859"/>
                  </a:lnTo>
                  <a:close/>
                </a:path>
              </a:pathLst>
            </a:custGeom>
            <a:solidFill>
              <a:srgbClr val="454E5F"/>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45" name="Đồ họa 39"/>
            <p:cNvGrpSpPr/>
            <p:nvPr/>
          </p:nvGrpSpPr>
          <p:grpSpPr>
            <a:xfrm>
              <a:off x="900639" y="3140498"/>
              <a:ext cx="4625454" cy="3007879"/>
              <a:chOff x="900639" y="3140498"/>
              <a:chExt cx="4625454" cy="3007879"/>
            </a:xfrm>
            <a:solidFill>
              <a:srgbClr val="AE95BC"/>
            </a:solidFill>
          </p:grpSpPr>
          <p:sp>
            <p:nvSpPr>
              <p:cNvPr id="46" name="Hình tự do: Hình 45"/>
              <p:cNvSpPr/>
              <p:nvPr/>
            </p:nvSpPr>
            <p:spPr>
              <a:xfrm rot="-4602852">
                <a:off x="968949" y="5832418"/>
                <a:ext cx="328990" cy="273512"/>
              </a:xfrm>
              <a:custGeom>
                <a:avLst/>
                <a:gdLst>
                  <a:gd name="connsiteX0" fmla="*/ 328990 w 328990"/>
                  <a:gd name="connsiteY0" fmla="*/ 136756 h 273512"/>
                  <a:gd name="connsiteX1" fmla="*/ 164495 w 328990"/>
                  <a:gd name="connsiteY1" fmla="*/ 273512 h 273512"/>
                  <a:gd name="connsiteX2" fmla="*/ 0 w 328990"/>
                  <a:gd name="connsiteY2" fmla="*/ 136756 h 273512"/>
                  <a:gd name="connsiteX3" fmla="*/ 164495 w 328990"/>
                  <a:gd name="connsiteY3" fmla="*/ 0 h 273512"/>
                  <a:gd name="connsiteX4" fmla="*/ 328990 w 328990"/>
                  <a:gd name="connsiteY4" fmla="*/ 136756 h 273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0" h="273512">
                    <a:moveTo>
                      <a:pt x="328990" y="136756"/>
                    </a:moveTo>
                    <a:cubicBezTo>
                      <a:pt x="328990" y="212285"/>
                      <a:pt x="255343" y="273512"/>
                      <a:pt x="164495" y="273512"/>
                    </a:cubicBezTo>
                    <a:cubicBezTo>
                      <a:pt x="73647" y="273512"/>
                      <a:pt x="0" y="212285"/>
                      <a:pt x="0" y="136756"/>
                    </a:cubicBezTo>
                    <a:cubicBezTo>
                      <a:pt x="0" y="61228"/>
                      <a:pt x="73647" y="0"/>
                      <a:pt x="164495" y="0"/>
                    </a:cubicBezTo>
                    <a:cubicBezTo>
                      <a:pt x="255343" y="0"/>
                      <a:pt x="328990" y="61228"/>
                      <a:pt x="328990" y="136756"/>
                    </a:cubicBezTo>
                    <a:close/>
                  </a:path>
                </a:pathLst>
              </a:custGeom>
              <a:solidFill>
                <a:srgbClr val="AE95BC"/>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 name="Hình tự do: Hình 46"/>
              <p:cNvSpPr/>
              <p:nvPr/>
            </p:nvSpPr>
            <p:spPr>
              <a:xfrm rot="-2700000">
                <a:off x="968777" y="3197146"/>
                <a:ext cx="328998" cy="273519"/>
              </a:xfrm>
              <a:custGeom>
                <a:avLst/>
                <a:gdLst>
                  <a:gd name="connsiteX0" fmla="*/ 328999 w 328998"/>
                  <a:gd name="connsiteY0" fmla="*/ 136760 h 273519"/>
                  <a:gd name="connsiteX1" fmla="*/ 164499 w 328998"/>
                  <a:gd name="connsiteY1" fmla="*/ 273520 h 273519"/>
                  <a:gd name="connsiteX2" fmla="*/ 0 w 328998"/>
                  <a:gd name="connsiteY2" fmla="*/ 136760 h 273519"/>
                  <a:gd name="connsiteX3" fmla="*/ 164499 w 328998"/>
                  <a:gd name="connsiteY3" fmla="*/ 0 h 273519"/>
                  <a:gd name="connsiteX4" fmla="*/ 328999 w 328998"/>
                  <a:gd name="connsiteY4" fmla="*/ 136760 h 27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8" h="273519">
                    <a:moveTo>
                      <a:pt x="328999" y="136760"/>
                    </a:moveTo>
                    <a:cubicBezTo>
                      <a:pt x="328999" y="212290"/>
                      <a:pt x="255350" y="273520"/>
                      <a:pt x="164499" y="273520"/>
                    </a:cubicBezTo>
                    <a:cubicBezTo>
                      <a:pt x="73649" y="273520"/>
                      <a:pt x="0" y="212290"/>
                      <a:pt x="0" y="136760"/>
                    </a:cubicBezTo>
                    <a:cubicBezTo>
                      <a:pt x="0" y="61229"/>
                      <a:pt x="73649" y="0"/>
                      <a:pt x="164499" y="0"/>
                    </a:cubicBezTo>
                    <a:cubicBezTo>
                      <a:pt x="255350" y="0"/>
                      <a:pt x="328999" y="61229"/>
                      <a:pt x="328999" y="136760"/>
                    </a:cubicBezTo>
                    <a:close/>
                  </a:path>
                </a:pathLst>
              </a:custGeom>
              <a:solidFill>
                <a:srgbClr val="AE95BC"/>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 name="Hình tự do: Hình 47"/>
              <p:cNvSpPr/>
              <p:nvPr/>
            </p:nvSpPr>
            <p:spPr>
              <a:xfrm rot="-1350026">
                <a:off x="5146651" y="583292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1"/>
                      <a:pt x="73651" y="0"/>
                      <a:pt x="164505" y="0"/>
                    </a:cubicBezTo>
                    <a:cubicBezTo>
                      <a:pt x="255359" y="0"/>
                      <a:pt x="329010" y="61231"/>
                      <a:pt x="329010" y="136765"/>
                    </a:cubicBezTo>
                    <a:close/>
                  </a:path>
                </a:pathLst>
              </a:custGeom>
              <a:solidFill>
                <a:srgbClr val="AE95BC"/>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 name="Hình tự do: Hình 48"/>
              <p:cNvSpPr/>
              <p:nvPr/>
            </p:nvSpPr>
            <p:spPr>
              <a:xfrm rot="-1350026">
                <a:off x="5146362" y="319739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2"/>
                      <a:pt x="73651" y="0"/>
                      <a:pt x="164505" y="0"/>
                    </a:cubicBezTo>
                    <a:cubicBezTo>
                      <a:pt x="255359" y="0"/>
                      <a:pt x="329010" y="61232"/>
                      <a:pt x="329010" y="136765"/>
                    </a:cubicBezTo>
                    <a:close/>
                  </a:path>
                </a:pathLst>
              </a:custGeom>
              <a:solidFill>
                <a:srgbClr val="AE95BC"/>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50" name="Đồ họa 39"/>
            <p:cNvGrpSpPr/>
            <p:nvPr/>
          </p:nvGrpSpPr>
          <p:grpSpPr>
            <a:xfrm>
              <a:off x="943592" y="3177071"/>
              <a:ext cx="4557220" cy="2950513"/>
              <a:chOff x="943592" y="3177071"/>
              <a:chExt cx="4557220" cy="2950513"/>
            </a:xfrm>
            <a:solidFill>
              <a:srgbClr val="454E5F"/>
            </a:solidFill>
          </p:grpSpPr>
          <p:sp>
            <p:nvSpPr>
              <p:cNvPr id="51" name="Hình tự do: Hình 50"/>
              <p:cNvSpPr/>
              <p:nvPr/>
            </p:nvSpPr>
            <p:spPr>
              <a:xfrm>
                <a:off x="943592" y="3177071"/>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1470 h 315874"/>
                  <a:gd name="connsiteX6" fmla="*/ 50942 w 379944"/>
                  <a:gd name="connsiteY6" fmla="*/ 157055 h 315874"/>
                  <a:gd name="connsiteX7" fmla="*/ 189972 w 379944"/>
                  <a:gd name="connsiteY7" fmla="*/ 272640 h 315874"/>
                  <a:gd name="connsiteX8" fmla="*/ 329002 w 379944"/>
                  <a:gd name="connsiteY8" fmla="*/ 157055 h 315874"/>
                  <a:gd name="connsiteX9" fmla="*/ 189972 w 37994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4406"/>
                      <a:pt x="293979"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7941" y="93527"/>
                      <a:pt x="266386" y="41470"/>
                      <a:pt x="189972" y="41470"/>
                    </a:cubicBezTo>
                    <a:close/>
                  </a:path>
                </a:pathLst>
              </a:custGeom>
              <a:solidFill>
                <a:srgbClr val="454E5F"/>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 name="Hình tự do: Hình 51"/>
              <p:cNvSpPr/>
              <p:nvPr/>
            </p:nvSpPr>
            <p:spPr>
              <a:xfrm>
                <a:off x="943592" y="5811710"/>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2352 h 315874"/>
                  <a:gd name="connsiteX6" fmla="*/ 50942 w 379944"/>
                  <a:gd name="connsiteY6" fmla="*/ 157937 h 315874"/>
                  <a:gd name="connsiteX7" fmla="*/ 189972 w 379944"/>
                  <a:gd name="connsiteY7" fmla="*/ 273522 h 315874"/>
                  <a:gd name="connsiteX8" fmla="*/ 329002 w 379944"/>
                  <a:gd name="connsiteY8" fmla="*/ 157937 h 315874"/>
                  <a:gd name="connsiteX9" fmla="*/ 189972 w 37994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5288"/>
                      <a:pt x="293979"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7941" y="93527"/>
                      <a:pt x="266386" y="42352"/>
                      <a:pt x="189972" y="42352"/>
                    </a:cubicBezTo>
                    <a:close/>
                  </a:path>
                </a:pathLst>
              </a:custGeom>
              <a:solidFill>
                <a:srgbClr val="454E5F"/>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Hình tự do: Hình 52"/>
              <p:cNvSpPr/>
              <p:nvPr/>
            </p:nvSpPr>
            <p:spPr>
              <a:xfrm>
                <a:off x="5120858" y="3177071"/>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1470 h 315874"/>
                  <a:gd name="connsiteX6" fmla="*/ 50942 w 379954"/>
                  <a:gd name="connsiteY6" fmla="*/ 157055 h 315874"/>
                  <a:gd name="connsiteX7" fmla="*/ 189972 w 379954"/>
                  <a:gd name="connsiteY7" fmla="*/ 272640 h 315874"/>
                  <a:gd name="connsiteX8" fmla="*/ 329002 w 379954"/>
                  <a:gd name="connsiteY8" fmla="*/ 157055 h 315874"/>
                  <a:gd name="connsiteX9" fmla="*/ 189972 w 37995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4406"/>
                      <a:pt x="295041"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9002" y="93527"/>
                      <a:pt x="266386" y="41470"/>
                      <a:pt x="189972" y="41470"/>
                    </a:cubicBezTo>
                    <a:close/>
                  </a:path>
                </a:pathLst>
              </a:custGeom>
              <a:solidFill>
                <a:srgbClr val="454E5F"/>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Hình tự do: Hình 53"/>
              <p:cNvSpPr/>
              <p:nvPr/>
            </p:nvSpPr>
            <p:spPr>
              <a:xfrm>
                <a:off x="5120858" y="5811710"/>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2352 h 315874"/>
                  <a:gd name="connsiteX6" fmla="*/ 50942 w 379954"/>
                  <a:gd name="connsiteY6" fmla="*/ 157937 h 315874"/>
                  <a:gd name="connsiteX7" fmla="*/ 189972 w 379954"/>
                  <a:gd name="connsiteY7" fmla="*/ 273522 h 315874"/>
                  <a:gd name="connsiteX8" fmla="*/ 329002 w 379954"/>
                  <a:gd name="connsiteY8" fmla="*/ 157937 h 315874"/>
                  <a:gd name="connsiteX9" fmla="*/ 189972 w 37995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5288"/>
                      <a:pt x="295041"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9002" y="93527"/>
                      <a:pt x="266386" y="42352"/>
                      <a:pt x="189972" y="42352"/>
                    </a:cubicBezTo>
                    <a:close/>
                  </a:path>
                </a:pathLst>
              </a:custGeom>
              <a:solidFill>
                <a:srgbClr val="454E5F"/>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55" name="Hình tự do: Hình 54"/>
            <p:cNvSpPr/>
            <p:nvPr/>
          </p:nvSpPr>
          <p:spPr>
            <a:xfrm>
              <a:off x="1540041" y="3201775"/>
              <a:ext cx="3541034" cy="628465"/>
            </a:xfrm>
            <a:custGeom>
              <a:avLst/>
              <a:gdLst>
                <a:gd name="connsiteX0" fmla="*/ 0 w 3437541"/>
                <a:gd name="connsiteY0" fmla="*/ 0 h 273522"/>
                <a:gd name="connsiteX1" fmla="*/ 3437542 w 3437541"/>
                <a:gd name="connsiteY1" fmla="*/ 0 h 273522"/>
                <a:gd name="connsiteX2" fmla="*/ 3437542 w 3437541"/>
                <a:gd name="connsiteY2" fmla="*/ 273523 h 273522"/>
                <a:gd name="connsiteX3" fmla="*/ 0 w 3437541"/>
                <a:gd name="connsiteY3" fmla="*/ 273523 h 273522"/>
              </a:gdLst>
              <a:ahLst/>
              <a:cxnLst>
                <a:cxn ang="0">
                  <a:pos x="connsiteX0" y="connsiteY0"/>
                </a:cxn>
                <a:cxn ang="0">
                  <a:pos x="connsiteX1" y="connsiteY1"/>
                </a:cxn>
                <a:cxn ang="0">
                  <a:pos x="connsiteX2" y="connsiteY2"/>
                </a:cxn>
                <a:cxn ang="0">
                  <a:pos x="connsiteX3" y="connsiteY3"/>
                </a:cxn>
              </a:cxnLst>
              <a:rect l="l" t="t" r="r" b="b"/>
              <a:pathLst>
                <a:path w="3437541" h="273522">
                  <a:moveTo>
                    <a:pt x="0" y="0"/>
                  </a:moveTo>
                  <a:lnTo>
                    <a:pt x="3437542" y="0"/>
                  </a:lnTo>
                  <a:lnTo>
                    <a:pt x="3437542" y="273523"/>
                  </a:lnTo>
                  <a:lnTo>
                    <a:pt x="0" y="273523"/>
                  </a:lnTo>
                  <a:close/>
                </a:path>
              </a:pathLst>
            </a:custGeom>
            <a:solidFill>
              <a:srgbClr val="F89192"/>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56" name="Đồ họa 39"/>
            <p:cNvGrpSpPr/>
            <p:nvPr/>
          </p:nvGrpSpPr>
          <p:grpSpPr>
            <a:xfrm>
              <a:off x="1103848" y="4454685"/>
              <a:ext cx="4291886" cy="8823"/>
              <a:chOff x="1103848" y="4454685"/>
              <a:chExt cx="4291886" cy="8823"/>
            </a:xfrm>
            <a:solidFill>
              <a:srgbClr val="F89192"/>
            </a:solidFill>
          </p:grpSpPr>
          <p:sp>
            <p:nvSpPr>
              <p:cNvPr id="57" name="Hình tự do: Hình 56"/>
              <p:cNvSpPr/>
              <p:nvPr/>
            </p:nvSpPr>
            <p:spPr>
              <a:xfrm>
                <a:off x="1103848"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 name="Hình tự do: Hình 57"/>
              <p:cNvSpPr/>
              <p:nvPr/>
            </p:nvSpPr>
            <p:spPr>
              <a:xfrm>
                <a:off x="5359650"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sp>
        <p:nvSpPr>
          <p:cNvPr id="4" name="Hộp Văn bản 3"/>
          <p:cNvSpPr txBox="1"/>
          <p:nvPr/>
        </p:nvSpPr>
        <p:spPr>
          <a:xfrm>
            <a:off x="877074" y="629920"/>
            <a:ext cx="73084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Xếp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dưới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nhóm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thích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hợp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77" name="Nhóm 76"/>
          <p:cNvGrpSpPr/>
          <p:nvPr/>
        </p:nvGrpSpPr>
        <p:grpSpPr>
          <a:xfrm>
            <a:off x="877074" y="1464269"/>
            <a:ext cx="1649811" cy="592905"/>
            <a:chOff x="877074" y="1464269"/>
            <a:chExt cx="1649811" cy="592905"/>
          </a:xfrm>
        </p:grpSpPr>
        <p:sp>
          <p:nvSpPr>
            <p:cNvPr id="25" name="Hình chữ nhật: Góc Tròn 24"/>
            <p:cNvSpPr/>
            <p:nvPr/>
          </p:nvSpPr>
          <p:spPr>
            <a:xfrm>
              <a:off x="877074" y="1464269"/>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Hộp Văn bản 4"/>
            <p:cNvSpPr txBox="1"/>
            <p:nvPr/>
          </p:nvSpPr>
          <p:spPr>
            <a:xfrm>
              <a:off x="877074" y="1464269"/>
              <a:ext cx="16498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thư</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78" name="Nhóm 77"/>
          <p:cNvGrpSpPr/>
          <p:nvPr/>
        </p:nvGrpSpPr>
        <p:grpSpPr>
          <a:xfrm>
            <a:off x="911169" y="2333041"/>
            <a:ext cx="1532792" cy="592905"/>
            <a:chOff x="877074" y="2333041"/>
            <a:chExt cx="1532792" cy="592905"/>
          </a:xfrm>
        </p:grpSpPr>
        <p:sp>
          <p:nvSpPr>
            <p:cNvPr id="32" name="Hình chữ nhật: Góc Tròn 31"/>
            <p:cNvSpPr/>
            <p:nvPr/>
          </p:nvSpPr>
          <p:spPr>
            <a:xfrm>
              <a:off x="877074" y="2333041"/>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Hộp Văn bản 6"/>
            <p:cNvSpPr txBox="1"/>
            <p:nvPr/>
          </p:nvSpPr>
          <p:spPr>
            <a:xfrm>
              <a:off x="922933" y="2338994"/>
              <a:ext cx="142218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im</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1" name="Nhóm 30"/>
          <p:cNvGrpSpPr/>
          <p:nvPr/>
        </p:nvGrpSpPr>
        <p:grpSpPr>
          <a:xfrm>
            <a:off x="2643904" y="1460247"/>
            <a:ext cx="1532792" cy="592905"/>
            <a:chOff x="2523283" y="1464268"/>
            <a:chExt cx="1532792" cy="592905"/>
          </a:xfrm>
        </p:grpSpPr>
        <p:sp>
          <p:nvSpPr>
            <p:cNvPr id="26" name="Hình chữ nhật: Góc Tròn 25"/>
            <p:cNvSpPr/>
            <p:nvPr/>
          </p:nvSpPr>
          <p:spPr>
            <a:xfrm>
              <a:off x="2523283" y="1464268"/>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Hộp Văn bản 7"/>
            <p:cNvSpPr txBox="1"/>
            <p:nvPr/>
          </p:nvSpPr>
          <p:spPr>
            <a:xfrm>
              <a:off x="2526885" y="1464269"/>
              <a:ext cx="142218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thủ</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0" name="Nhóm 29"/>
          <p:cNvGrpSpPr/>
          <p:nvPr/>
        </p:nvGrpSpPr>
        <p:grpSpPr>
          <a:xfrm>
            <a:off x="4337830" y="1464780"/>
            <a:ext cx="1532792" cy="592905"/>
            <a:chOff x="4169492" y="1464267"/>
            <a:chExt cx="1532792" cy="592905"/>
          </a:xfrm>
        </p:grpSpPr>
        <p:sp>
          <p:nvSpPr>
            <p:cNvPr id="27" name="Hình chữ nhật: Góc Tròn 26"/>
            <p:cNvSpPr/>
            <p:nvPr/>
          </p:nvSpPr>
          <p:spPr>
            <a:xfrm>
              <a:off x="4169492" y="1464267"/>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Hộp Văn bản 8"/>
            <p:cNvSpPr txBox="1"/>
            <p:nvPr/>
          </p:nvSpPr>
          <p:spPr>
            <a:xfrm>
              <a:off x="4549403" y="1464269"/>
              <a:ext cx="77296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9" name="Nhóm 28"/>
          <p:cNvGrpSpPr/>
          <p:nvPr/>
        </p:nvGrpSpPr>
        <p:grpSpPr>
          <a:xfrm>
            <a:off x="6109115" y="1460248"/>
            <a:ext cx="1534508" cy="592905"/>
            <a:chOff x="6109115" y="1460248"/>
            <a:chExt cx="1534508" cy="592905"/>
          </a:xfrm>
        </p:grpSpPr>
        <p:sp>
          <p:nvSpPr>
            <p:cNvPr id="28" name="Hình chữ nhật: Góc Tròn 27"/>
            <p:cNvSpPr/>
            <p:nvPr/>
          </p:nvSpPr>
          <p:spPr>
            <a:xfrm>
              <a:off x="6110831" y="1460248"/>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Hộp Văn bản 9"/>
            <p:cNvSpPr txBox="1"/>
            <p:nvPr/>
          </p:nvSpPr>
          <p:spPr>
            <a:xfrm>
              <a:off x="6109115" y="1464269"/>
              <a:ext cx="153279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tàu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6" name="Nhóm 35"/>
          <p:cNvGrpSpPr/>
          <p:nvPr/>
        </p:nvGrpSpPr>
        <p:grpSpPr>
          <a:xfrm>
            <a:off x="2569234" y="2333041"/>
            <a:ext cx="1688283" cy="592905"/>
            <a:chOff x="2535139" y="2333041"/>
            <a:chExt cx="1688283" cy="592905"/>
          </a:xfrm>
        </p:grpSpPr>
        <p:sp>
          <p:nvSpPr>
            <p:cNvPr id="33" name="Hình chữ nhật: Góc Tròn 32"/>
            <p:cNvSpPr/>
            <p:nvPr/>
          </p:nvSpPr>
          <p:spPr>
            <a:xfrm>
              <a:off x="2592608" y="2333041"/>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Hộp Văn bản 10"/>
            <p:cNvSpPr txBox="1"/>
            <p:nvPr/>
          </p:nvSpPr>
          <p:spPr>
            <a:xfrm>
              <a:off x="2535139" y="2338994"/>
              <a:ext cx="168828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qua</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7" name="Nhóm 36"/>
          <p:cNvGrpSpPr/>
          <p:nvPr/>
        </p:nvGrpSpPr>
        <p:grpSpPr>
          <a:xfrm>
            <a:off x="4342237" y="2333041"/>
            <a:ext cx="1532792" cy="592905"/>
            <a:chOff x="4308142" y="2333041"/>
            <a:chExt cx="1532792" cy="592905"/>
          </a:xfrm>
        </p:grpSpPr>
        <p:sp>
          <p:nvSpPr>
            <p:cNvPr id="34" name="Hình chữ nhật: Góc Tròn 33"/>
            <p:cNvSpPr/>
            <p:nvPr/>
          </p:nvSpPr>
          <p:spPr>
            <a:xfrm>
              <a:off x="4308142" y="2333041"/>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ộp Văn bản 11"/>
            <p:cNvSpPr txBox="1"/>
            <p:nvPr/>
          </p:nvSpPr>
          <p:spPr>
            <a:xfrm>
              <a:off x="4408361" y="2339222"/>
              <a:ext cx="139172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buýt</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4" name="Hộp Văn bản 13"/>
          <p:cNvSpPr txBox="1"/>
          <p:nvPr/>
        </p:nvSpPr>
        <p:spPr>
          <a:xfrm>
            <a:off x="1686681" y="3222414"/>
            <a:ext cx="304397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ngữ</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Hộp Văn bản 14"/>
          <p:cNvSpPr txBox="1"/>
          <p:nvPr/>
        </p:nvSpPr>
        <p:spPr>
          <a:xfrm>
            <a:off x="7167629" y="3248091"/>
            <a:ext cx="368645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ngữ</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hoạt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8" name="Nhóm 37"/>
          <p:cNvGrpSpPr/>
          <p:nvPr/>
        </p:nvGrpSpPr>
        <p:grpSpPr>
          <a:xfrm>
            <a:off x="6023676" y="2333041"/>
            <a:ext cx="1532792" cy="592905"/>
            <a:chOff x="6023676" y="2333041"/>
            <a:chExt cx="1532792" cy="592905"/>
          </a:xfrm>
        </p:grpSpPr>
        <p:sp>
          <p:nvSpPr>
            <p:cNvPr id="35" name="Hình chữ nhật: Góc Tròn 34"/>
            <p:cNvSpPr/>
            <p:nvPr/>
          </p:nvSpPr>
          <p:spPr>
            <a:xfrm>
              <a:off x="6023676" y="2333041"/>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Hộp Văn bản 12"/>
            <p:cNvSpPr txBox="1"/>
            <p:nvPr/>
          </p:nvSpPr>
          <p:spPr>
            <a:xfrm>
              <a:off x="6219242" y="2360261"/>
              <a:ext cx="11416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đà</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fade">
                                      <p:cBhvr>
                                        <p:cTn id="12" dur="1000"/>
                                        <p:tgtEl>
                                          <p:spTgt spid="77"/>
                                        </p:tgtEl>
                                      </p:cBhvr>
                                    </p:animEffect>
                                    <p:anim calcmode="lin" valueType="num">
                                      <p:cBhvr>
                                        <p:cTn id="13" dur="1000" fill="hold"/>
                                        <p:tgtEl>
                                          <p:spTgt spid="77"/>
                                        </p:tgtEl>
                                        <p:attrNameLst>
                                          <p:attrName>ppt_x</p:attrName>
                                        </p:attrNameLst>
                                      </p:cBhvr>
                                      <p:tavLst>
                                        <p:tav tm="0">
                                          <p:val>
                                            <p:strVal val="#ppt_x"/>
                                          </p:val>
                                        </p:tav>
                                        <p:tav tm="100000">
                                          <p:val>
                                            <p:strVal val="#ppt_x"/>
                                          </p:val>
                                        </p:tav>
                                      </p:tavLst>
                                    </p:anim>
                                    <p:anim calcmode="lin" valueType="num">
                                      <p:cBhvr>
                                        <p:cTn id="14" dur="1000" fill="hold"/>
                                        <p:tgtEl>
                                          <p:spTgt spid="7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1000"/>
                                        <p:tgtEl>
                                          <p:spTgt spid="37"/>
                                        </p:tgtEl>
                                      </p:cBhvr>
                                    </p:animEffect>
                                    <p:anim calcmode="lin" valueType="num">
                                      <p:cBhvr>
                                        <p:cTn id="40" dur="1000" fill="hold"/>
                                        <p:tgtEl>
                                          <p:spTgt spid="37"/>
                                        </p:tgtEl>
                                        <p:attrNameLst>
                                          <p:attrName>ppt_x</p:attrName>
                                        </p:attrNameLst>
                                      </p:cBhvr>
                                      <p:tavLst>
                                        <p:tav tm="0">
                                          <p:val>
                                            <p:strVal val="#ppt_x"/>
                                          </p:val>
                                        </p:tav>
                                        <p:tav tm="100000">
                                          <p:val>
                                            <p:strVal val="#ppt_x"/>
                                          </p:val>
                                        </p:tav>
                                      </p:tavLst>
                                    </p:anim>
                                    <p:anim calcmode="lin" valueType="num">
                                      <p:cBhvr>
                                        <p:cTn id="41" dur="1000" fill="hold"/>
                                        <p:tgtEl>
                                          <p:spTgt spid="37"/>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1000"/>
                                        <p:tgtEl>
                                          <p:spTgt spid="38"/>
                                        </p:tgtEl>
                                      </p:cBhvr>
                                    </p:animEffect>
                                    <p:anim calcmode="lin" valueType="num">
                                      <p:cBhvr>
                                        <p:cTn id="45" dur="1000" fill="hold"/>
                                        <p:tgtEl>
                                          <p:spTgt spid="38"/>
                                        </p:tgtEl>
                                        <p:attrNameLst>
                                          <p:attrName>ppt_x</p:attrName>
                                        </p:attrNameLst>
                                      </p:cBhvr>
                                      <p:tavLst>
                                        <p:tav tm="0">
                                          <p:val>
                                            <p:strVal val="#ppt_x"/>
                                          </p:val>
                                        </p:tav>
                                        <p:tav tm="100000">
                                          <p:val>
                                            <p:strVal val="#ppt_x"/>
                                          </p:val>
                                        </p:tav>
                                      </p:tavLst>
                                    </p:anim>
                                    <p:anim calcmode="lin" valueType="num">
                                      <p:cBhvr>
                                        <p:cTn id="46" dur="1000" fill="hold"/>
                                        <p:tgtEl>
                                          <p:spTgt spid="38"/>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78"/>
                                        </p:tgtEl>
                                        <p:attrNameLst>
                                          <p:attrName>style.visibility</p:attrName>
                                        </p:attrNameLst>
                                      </p:cBhvr>
                                      <p:to>
                                        <p:strVal val="visible"/>
                                      </p:to>
                                    </p:set>
                                    <p:animEffect transition="in" filter="fade">
                                      <p:cBhvr>
                                        <p:cTn id="49" dur="1000"/>
                                        <p:tgtEl>
                                          <p:spTgt spid="78"/>
                                        </p:tgtEl>
                                      </p:cBhvr>
                                    </p:animEffect>
                                    <p:anim calcmode="lin" valueType="num">
                                      <p:cBhvr>
                                        <p:cTn id="50" dur="1000" fill="hold"/>
                                        <p:tgtEl>
                                          <p:spTgt spid="78"/>
                                        </p:tgtEl>
                                        <p:attrNameLst>
                                          <p:attrName>ppt_x</p:attrName>
                                        </p:attrNameLst>
                                      </p:cBhvr>
                                      <p:tavLst>
                                        <p:tav tm="0">
                                          <p:val>
                                            <p:strVal val="#ppt_x"/>
                                          </p:val>
                                        </p:tav>
                                        <p:tav tm="100000">
                                          <p:val>
                                            <p:strVal val="#ppt_x"/>
                                          </p:val>
                                        </p:tav>
                                      </p:tavLst>
                                    </p:anim>
                                    <p:anim calcmode="lin" valueType="num">
                                      <p:cBhvr>
                                        <p:cTn id="51"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par>
                                <p:cTn id="57" presetID="16" presetClass="entr" presetSubtype="21"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barn(inVertical)">
                                      <p:cBhvr>
                                        <p:cTn id="59" dur="500"/>
                                        <p:tgtEl>
                                          <p:spTgt spid="41"/>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arn(inVertical)">
                                      <p:cBhvr>
                                        <p:cTn id="64" dur="500"/>
                                        <p:tgtEl>
                                          <p:spTgt spid="15"/>
                                        </p:tgtEl>
                                      </p:cBhvr>
                                    </p:animEffect>
                                  </p:childTnLst>
                                </p:cTn>
                              </p:par>
                              <p:par>
                                <p:cTn id="65" presetID="16" presetClass="entr" presetSubtype="21" fill="hold" nodeType="withEffect">
                                  <p:stCondLst>
                                    <p:cond delay="0"/>
                                  </p:stCondLst>
                                  <p:childTnLst>
                                    <p:set>
                                      <p:cBhvr>
                                        <p:cTn id="66" dur="1" fill="hold">
                                          <p:stCondLst>
                                            <p:cond delay="0"/>
                                          </p:stCondLst>
                                        </p:cTn>
                                        <p:tgtEl>
                                          <p:spTgt spid="59"/>
                                        </p:tgtEl>
                                        <p:attrNameLst>
                                          <p:attrName>style.visibility</p:attrName>
                                        </p:attrNameLst>
                                      </p:cBhvr>
                                      <p:to>
                                        <p:strVal val="visible"/>
                                      </p:to>
                                    </p:set>
                                    <p:animEffect transition="in" filter="barn(inVertical)">
                                      <p:cBhvr>
                                        <p:cTn id="67" dur="500"/>
                                        <p:tgtEl>
                                          <p:spTgt spid="59"/>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3.33333E-6 -2.96296E-6 L 0.00521 0.38033 " pathEditMode="relative" rAng="0" ptsTypes="AA">
                                      <p:cBhvr>
                                        <p:cTn id="71" dur="2000" fill="hold"/>
                                        <p:tgtEl>
                                          <p:spTgt spid="77"/>
                                        </p:tgtEl>
                                        <p:attrNameLst>
                                          <p:attrName>ppt_x</p:attrName>
                                          <p:attrName>ppt_y</p:attrName>
                                        </p:attrNameLst>
                                      </p:cBhvr>
                                      <p:rCtr x="260" y="19005"/>
                                    </p:animMotion>
                                  </p:childTnLst>
                                </p:cTn>
                              </p:par>
                            </p:childTnLst>
                          </p:cTn>
                        </p:par>
                      </p:childTnLst>
                    </p:cTn>
                  </p:par>
                  <p:par>
                    <p:cTn id="72" fill="hold">
                      <p:stCondLst>
                        <p:cond delay="indefinite"/>
                      </p:stCondLst>
                      <p:childTnLst>
                        <p:par>
                          <p:cTn id="73" fill="hold">
                            <p:stCondLst>
                              <p:cond delay="0"/>
                            </p:stCondLst>
                            <p:childTnLst>
                              <p:par>
                                <p:cTn id="74" presetID="42" presetClass="path" presetSubtype="0" accel="50000" decel="50000" fill="hold" nodeType="clickEffect">
                                  <p:stCondLst>
                                    <p:cond delay="0"/>
                                  </p:stCondLst>
                                  <p:childTnLst>
                                    <p:animMotion origin="layout" path="M 2.5E-6 1.48148E-6 L 0.00703 0.38403 " pathEditMode="relative" rAng="0" ptsTypes="AA">
                                      <p:cBhvr>
                                        <p:cTn id="75" dur="2000" fill="hold"/>
                                        <p:tgtEl>
                                          <p:spTgt spid="31"/>
                                        </p:tgtEl>
                                        <p:attrNameLst>
                                          <p:attrName>ppt_x</p:attrName>
                                          <p:attrName>ppt_y</p:attrName>
                                        </p:attrNameLst>
                                      </p:cBhvr>
                                      <p:rCtr x="352" y="19190"/>
                                    </p:animMotion>
                                  </p:childTnLst>
                                </p:cTn>
                              </p:par>
                            </p:childTnLst>
                          </p:cTn>
                        </p:par>
                      </p:childTnLst>
                    </p:cTn>
                  </p:par>
                  <p:par>
                    <p:cTn id="76" fill="hold">
                      <p:stCondLst>
                        <p:cond delay="indefinite"/>
                      </p:stCondLst>
                      <p:childTnLst>
                        <p:par>
                          <p:cTn id="77" fill="hold">
                            <p:stCondLst>
                              <p:cond delay="0"/>
                            </p:stCondLst>
                            <p:childTnLst>
                              <p:par>
                                <p:cTn id="78" presetID="42" presetClass="path" presetSubtype="0" accel="50000" decel="50000" fill="hold" nodeType="clickEffect">
                                  <p:stCondLst>
                                    <p:cond delay="0"/>
                                  </p:stCondLst>
                                  <p:childTnLst>
                                    <p:animMotion origin="layout" path="M 2.08333E-7 -2.96296E-6 L 0.20378 0.37917 " pathEditMode="relative" rAng="0" ptsTypes="AA">
                                      <p:cBhvr>
                                        <p:cTn id="79" dur="2000" fill="hold"/>
                                        <p:tgtEl>
                                          <p:spTgt spid="30"/>
                                        </p:tgtEl>
                                        <p:attrNameLst>
                                          <p:attrName>ppt_x</p:attrName>
                                          <p:attrName>ppt_y</p:attrName>
                                        </p:attrNameLst>
                                      </p:cBhvr>
                                      <p:rCtr x="10182" y="18958"/>
                                    </p:animMotion>
                                  </p:childTnLst>
                                </p:cTn>
                              </p:par>
                            </p:childTnLst>
                          </p:cTn>
                        </p:par>
                      </p:childTnLst>
                    </p:cTn>
                  </p:par>
                  <p:par>
                    <p:cTn id="80" fill="hold">
                      <p:stCondLst>
                        <p:cond delay="indefinite"/>
                      </p:stCondLst>
                      <p:childTnLst>
                        <p:par>
                          <p:cTn id="81" fill="hold">
                            <p:stCondLst>
                              <p:cond delay="0"/>
                            </p:stCondLst>
                            <p:childTnLst>
                              <p:par>
                                <p:cTn id="82" presetID="42" presetClass="path" presetSubtype="0" accel="50000" decel="50000" fill="hold" nodeType="clickEffect">
                                  <p:stCondLst>
                                    <p:cond delay="0"/>
                                  </p:stCondLst>
                                  <p:childTnLst>
                                    <p:animMotion origin="layout" path="M -2.29167E-6 1.48148E-6 L -0.41185 0.49236 " pathEditMode="relative" rAng="0" ptsTypes="AA">
                                      <p:cBhvr>
                                        <p:cTn id="83" dur="2000" fill="hold"/>
                                        <p:tgtEl>
                                          <p:spTgt spid="29"/>
                                        </p:tgtEl>
                                        <p:attrNameLst>
                                          <p:attrName>ppt_x</p:attrName>
                                          <p:attrName>ppt_y</p:attrName>
                                        </p:attrNameLst>
                                      </p:cBhvr>
                                      <p:rCtr x="-20599" y="24606"/>
                                    </p:animMotion>
                                  </p:childTnLst>
                                </p:cTn>
                              </p:par>
                            </p:childTnLst>
                          </p:cTn>
                        </p:par>
                      </p:childTnLst>
                    </p:cTn>
                  </p:par>
                  <p:par>
                    <p:cTn id="84" fill="hold">
                      <p:stCondLst>
                        <p:cond delay="indefinite"/>
                      </p:stCondLst>
                      <p:childTnLst>
                        <p:par>
                          <p:cTn id="85" fill="hold">
                            <p:stCondLst>
                              <p:cond delay="0"/>
                            </p:stCondLst>
                            <p:childTnLst>
                              <p:par>
                                <p:cTn id="86" presetID="42" presetClass="path" presetSubtype="0" accel="50000" decel="50000" fill="hold" nodeType="clickEffect">
                                  <p:stCondLst>
                                    <p:cond delay="0"/>
                                  </p:stCondLst>
                                  <p:childTnLst>
                                    <p:animMotion origin="layout" path="M -2.08333E-7 -3.33333E-6 L 0.65169 0.24144 " pathEditMode="relative" rAng="0" ptsTypes="AA">
                                      <p:cBhvr>
                                        <p:cTn id="87" dur="2000" fill="hold"/>
                                        <p:tgtEl>
                                          <p:spTgt spid="78"/>
                                        </p:tgtEl>
                                        <p:attrNameLst>
                                          <p:attrName>ppt_x</p:attrName>
                                          <p:attrName>ppt_y</p:attrName>
                                        </p:attrNameLst>
                                      </p:cBhvr>
                                      <p:rCtr x="32578" y="12060"/>
                                    </p:animMotion>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2.08333E-6 -3.33333E-6 L 0.35039 0.35278 " pathEditMode="relative" rAng="0" ptsTypes="AA">
                                      <p:cBhvr>
                                        <p:cTn id="91" dur="2000" fill="hold"/>
                                        <p:tgtEl>
                                          <p:spTgt spid="36"/>
                                        </p:tgtEl>
                                        <p:attrNameLst>
                                          <p:attrName>ppt_x</p:attrName>
                                          <p:attrName>ppt_y</p:attrName>
                                        </p:attrNameLst>
                                      </p:cBhvr>
                                      <p:rCtr x="17513" y="17639"/>
                                    </p:animMotion>
                                  </p:childTnLst>
                                </p:cTn>
                              </p:par>
                            </p:childTnLst>
                          </p:cTn>
                        </p:par>
                      </p:childTnLst>
                    </p:cTn>
                  </p:par>
                  <p:par>
                    <p:cTn id="92" fill="hold">
                      <p:stCondLst>
                        <p:cond delay="indefinite"/>
                      </p:stCondLst>
                      <p:childTnLst>
                        <p:par>
                          <p:cTn id="93" fill="hold">
                            <p:stCondLst>
                              <p:cond delay="0"/>
                            </p:stCondLst>
                            <p:childTnLst>
                              <p:par>
                                <p:cTn id="94" presetID="42" presetClass="path" presetSubtype="0" accel="50000" decel="50000" fill="hold" nodeType="clickEffect">
                                  <p:stCondLst>
                                    <p:cond delay="0"/>
                                  </p:stCondLst>
                                  <p:childTnLst>
                                    <p:animMotion origin="layout" path="M -4.16667E-7 -3.33333E-6 L -0.12578 0.3632 " pathEditMode="relative" rAng="0" ptsTypes="AA">
                                      <p:cBhvr>
                                        <p:cTn id="95" dur="2000" fill="hold"/>
                                        <p:tgtEl>
                                          <p:spTgt spid="37"/>
                                        </p:tgtEl>
                                        <p:attrNameLst>
                                          <p:attrName>ppt_x</p:attrName>
                                          <p:attrName>ppt_y</p:attrName>
                                        </p:attrNameLst>
                                      </p:cBhvr>
                                      <p:rCtr x="-6289" y="18148"/>
                                    </p:animMotion>
                                  </p:childTnLst>
                                </p:cTn>
                              </p:par>
                            </p:childTnLst>
                          </p:cTn>
                        </p:par>
                      </p:childTnLst>
                    </p:cTn>
                  </p:par>
                  <p:par>
                    <p:cTn id="96" fill="hold">
                      <p:stCondLst>
                        <p:cond delay="indefinite"/>
                      </p:stCondLst>
                      <p:childTnLst>
                        <p:par>
                          <p:cTn id="97" fill="hold">
                            <p:stCondLst>
                              <p:cond delay="0"/>
                            </p:stCondLst>
                            <p:childTnLst>
                              <p:par>
                                <p:cTn id="98" presetID="42" presetClass="path" presetSubtype="0" accel="50000" decel="50000" fill="hold" nodeType="clickEffect">
                                  <p:stCondLst>
                                    <p:cond delay="0"/>
                                  </p:stCondLst>
                                  <p:childTnLst>
                                    <p:animMotion origin="layout" path="M -1.04167E-6 -3.33333E-6 L -0.33711 0.4757 " pathEditMode="relative" rAng="0" ptsTypes="AA">
                                      <p:cBhvr>
                                        <p:cTn id="99" dur="2000" fill="hold"/>
                                        <p:tgtEl>
                                          <p:spTgt spid="38"/>
                                        </p:tgtEl>
                                        <p:attrNameLst>
                                          <p:attrName>ppt_x</p:attrName>
                                          <p:attrName>ppt_y</p:attrName>
                                        </p:attrNameLst>
                                      </p:cBhvr>
                                      <p:rCtr x="-16862" y="237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101" y="1754780"/>
            <a:ext cx="8093141" cy="4740051"/>
          </a:xfrm>
          <a:prstGeom prst="rect">
            <a:avLst/>
          </a:prstGeom>
        </p:spPr>
      </p:pic>
      <p:grpSp>
        <p:nvGrpSpPr>
          <p:cNvPr id="9" name="Nhóm 8"/>
          <p:cNvGrpSpPr/>
          <p:nvPr/>
        </p:nvGrpSpPr>
        <p:grpSpPr>
          <a:xfrm>
            <a:off x="907236" y="513397"/>
            <a:ext cx="11020604" cy="1406843"/>
            <a:chOff x="1049476" y="1021397"/>
            <a:chExt cx="9990886" cy="1975206"/>
          </a:xfrm>
        </p:grpSpPr>
        <p:grpSp>
          <p:nvGrpSpPr>
            <p:cNvPr id="10" name="Đồ họa 2"/>
            <p:cNvGrpSpPr/>
            <p:nvPr/>
          </p:nvGrpSpPr>
          <p:grpSpPr>
            <a:xfrm>
              <a:off x="1049476" y="1021397"/>
              <a:ext cx="9990886" cy="1975206"/>
              <a:chOff x="1049476" y="1021397"/>
              <a:chExt cx="9990886" cy="2324099"/>
            </a:xfrm>
          </p:grpSpPr>
          <p:sp>
            <p:nvSpPr>
              <p:cNvPr id="12" name="Hình tự do: Hình 11"/>
              <p:cNvSpPr/>
              <p:nvPr/>
            </p:nvSpPr>
            <p:spPr>
              <a:xfrm>
                <a:off x="1205307" y="1271904"/>
                <a:ext cx="9835055" cy="2073592"/>
              </a:xfrm>
              <a:custGeom>
                <a:avLst/>
                <a:gdLst>
                  <a:gd name="connsiteX0" fmla="*/ 9835056 w 9835055"/>
                  <a:gd name="connsiteY0" fmla="*/ 922020 h 2253614"/>
                  <a:gd name="connsiteX1" fmla="*/ 8647845 w 9835055"/>
                  <a:gd name="connsiteY1" fmla="*/ 2253615 h 2253614"/>
                  <a:gd name="connsiteX2" fmla="*/ 0 w 9835055"/>
                  <a:gd name="connsiteY2" fmla="*/ 2210753 h 2253614"/>
                  <a:gd name="connsiteX3" fmla="*/ 20885 w 9835055"/>
                  <a:gd name="connsiteY3" fmla="*/ 0 h 2253614"/>
                  <a:gd name="connsiteX4" fmla="*/ 8231759 w 9835055"/>
                  <a:gd name="connsiteY4" fmla="*/ 11430 h 2253614"/>
                  <a:gd name="connsiteX5" fmla="*/ 9835056 w 9835055"/>
                  <a:gd name="connsiteY5" fmla="*/ 922020 h 225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055" h="2253614">
                    <a:moveTo>
                      <a:pt x="9835056" y="922020"/>
                    </a:moveTo>
                    <a:lnTo>
                      <a:pt x="8647845" y="2253615"/>
                    </a:lnTo>
                    <a:cubicBezTo>
                      <a:pt x="5752914" y="2251710"/>
                      <a:pt x="2894932" y="2211705"/>
                      <a:pt x="0" y="2210753"/>
                    </a:cubicBezTo>
                    <a:cubicBezTo>
                      <a:pt x="22491" y="1474470"/>
                      <a:pt x="-1607" y="736283"/>
                      <a:pt x="20885" y="0"/>
                    </a:cubicBezTo>
                    <a:cubicBezTo>
                      <a:pt x="2758378" y="3810"/>
                      <a:pt x="5494265" y="7620"/>
                      <a:pt x="8231759" y="11430"/>
                    </a:cubicBezTo>
                    <a:cubicBezTo>
                      <a:pt x="8768333" y="302895"/>
                      <a:pt x="9298482" y="629603"/>
                      <a:pt x="9835056" y="922020"/>
                    </a:cubicBezTo>
                    <a:close/>
                  </a:path>
                </a:pathLst>
              </a:custGeom>
              <a:solidFill>
                <a:srgbClr val="CCCCCC"/>
              </a:solidFill>
              <a:ln w="16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Hình tự do: Hình 12"/>
              <p:cNvSpPr/>
              <p:nvPr/>
            </p:nvSpPr>
            <p:spPr>
              <a:xfrm>
                <a:off x="1049476" y="1021397"/>
                <a:ext cx="9835055" cy="2254567"/>
              </a:xfrm>
              <a:custGeom>
                <a:avLst/>
                <a:gdLst>
                  <a:gd name="connsiteX0" fmla="*/ 9835055 w 9835055"/>
                  <a:gd name="connsiteY0" fmla="*/ 922973 h 2254567"/>
                  <a:gd name="connsiteX1" fmla="*/ 8647845 w 9835055"/>
                  <a:gd name="connsiteY1" fmla="*/ 2254568 h 2254567"/>
                  <a:gd name="connsiteX2" fmla="*/ 0 w 9835055"/>
                  <a:gd name="connsiteY2" fmla="*/ 2211705 h 2254567"/>
                  <a:gd name="connsiteX3" fmla="*/ 20885 w 9835055"/>
                  <a:gd name="connsiteY3" fmla="*/ 0 h 2254567"/>
                  <a:gd name="connsiteX4" fmla="*/ 8231759 w 9835055"/>
                  <a:gd name="connsiteY4" fmla="*/ 11430 h 2254567"/>
                  <a:gd name="connsiteX5" fmla="*/ 9835055 w 9835055"/>
                  <a:gd name="connsiteY5" fmla="*/ 922973 h 225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055" h="2254567">
                    <a:moveTo>
                      <a:pt x="9835055" y="922973"/>
                    </a:moveTo>
                    <a:lnTo>
                      <a:pt x="8647845" y="2254568"/>
                    </a:lnTo>
                    <a:cubicBezTo>
                      <a:pt x="5752913" y="2252663"/>
                      <a:pt x="2894932" y="2212658"/>
                      <a:pt x="0" y="2211705"/>
                    </a:cubicBezTo>
                    <a:cubicBezTo>
                      <a:pt x="22491" y="1475423"/>
                      <a:pt x="-1607" y="736283"/>
                      <a:pt x="20885" y="0"/>
                    </a:cubicBezTo>
                    <a:cubicBezTo>
                      <a:pt x="2758378" y="3810"/>
                      <a:pt x="5494265" y="7620"/>
                      <a:pt x="8231759" y="11430"/>
                    </a:cubicBezTo>
                    <a:cubicBezTo>
                      <a:pt x="8768333" y="303848"/>
                      <a:pt x="9298482" y="630555"/>
                      <a:pt x="9835055" y="922973"/>
                    </a:cubicBezTo>
                    <a:close/>
                  </a:path>
                </a:pathLst>
              </a:custGeom>
              <a:solidFill>
                <a:srgbClr val="FEEDE6"/>
              </a:solidFill>
              <a:ln w="28575" cap="flat">
                <a:solidFill>
                  <a:schemeClr val="tx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4" name="Đồ họa 2"/>
              <p:cNvGrpSpPr/>
              <p:nvPr/>
            </p:nvGrpSpPr>
            <p:grpSpPr>
              <a:xfrm>
                <a:off x="1169964" y="1090929"/>
                <a:ext cx="9561508" cy="2115502"/>
                <a:chOff x="1169964" y="1090929"/>
                <a:chExt cx="9561508" cy="2115502"/>
              </a:xfrm>
              <a:solidFill>
                <a:srgbClr val="454E5F"/>
              </a:solidFill>
            </p:grpSpPr>
            <p:sp>
              <p:nvSpPr>
                <p:cNvPr id="15" name="Hình tự do: Hình 14"/>
                <p:cNvSpPr/>
                <p:nvPr/>
              </p:nvSpPr>
              <p:spPr>
                <a:xfrm>
                  <a:off x="9527030" y="3139988"/>
                  <a:ext cx="134556" cy="66443"/>
                </a:xfrm>
                <a:custGeom>
                  <a:avLst/>
                  <a:gdLst>
                    <a:gd name="connsiteX0" fmla="*/ 77113 w 134556"/>
                    <a:gd name="connsiteY0" fmla="*/ 66443 h 66443"/>
                    <a:gd name="connsiteX1" fmla="*/ 77113 w 134556"/>
                    <a:gd name="connsiteY1" fmla="*/ 66443 h 66443"/>
                    <a:gd name="connsiteX2" fmla="*/ 38557 w 134556"/>
                    <a:gd name="connsiteY2" fmla="*/ 66443 h 66443"/>
                    <a:gd name="connsiteX3" fmla="*/ 0 w 134556"/>
                    <a:gd name="connsiteY3" fmla="*/ 43583 h 66443"/>
                    <a:gd name="connsiteX4" fmla="*/ 38557 w 134556"/>
                    <a:gd name="connsiteY4" fmla="*/ 20723 h 66443"/>
                    <a:gd name="connsiteX5" fmla="*/ 38557 w 134556"/>
                    <a:gd name="connsiteY5" fmla="*/ 20723 h 66443"/>
                    <a:gd name="connsiteX6" fmla="*/ 54622 w 134556"/>
                    <a:gd name="connsiteY6" fmla="*/ 20723 h 66443"/>
                    <a:gd name="connsiteX7" fmla="*/ 61048 w 134556"/>
                    <a:gd name="connsiteY7" fmla="*/ 12151 h 66443"/>
                    <a:gd name="connsiteX8" fmla="*/ 114063 w 134556"/>
                    <a:gd name="connsiteY8" fmla="*/ 2626 h 66443"/>
                    <a:gd name="connsiteX9" fmla="*/ 130128 w 134556"/>
                    <a:gd name="connsiteY9" fmla="*/ 34058 h 66443"/>
                    <a:gd name="connsiteX10" fmla="*/ 112456 w 134556"/>
                    <a:gd name="connsiteY10" fmla="*/ 54061 h 66443"/>
                    <a:gd name="connsiteX11" fmla="*/ 77113 w 134556"/>
                    <a:gd name="connsiteY11" fmla="*/ 66443 h 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556" h="66443">
                      <a:moveTo>
                        <a:pt x="77113" y="66443"/>
                      </a:moveTo>
                      <a:cubicBezTo>
                        <a:pt x="77113" y="66443"/>
                        <a:pt x="77113" y="66443"/>
                        <a:pt x="77113" y="66443"/>
                      </a:cubicBezTo>
                      <a:lnTo>
                        <a:pt x="38557" y="66443"/>
                      </a:lnTo>
                      <a:cubicBezTo>
                        <a:pt x="17672" y="66443"/>
                        <a:pt x="0" y="55966"/>
                        <a:pt x="0" y="43583"/>
                      </a:cubicBezTo>
                      <a:cubicBezTo>
                        <a:pt x="0" y="31201"/>
                        <a:pt x="17672" y="20723"/>
                        <a:pt x="38557" y="20723"/>
                      </a:cubicBezTo>
                      <a:cubicBezTo>
                        <a:pt x="38557" y="20723"/>
                        <a:pt x="38557" y="20723"/>
                        <a:pt x="38557" y="20723"/>
                      </a:cubicBezTo>
                      <a:lnTo>
                        <a:pt x="54622" y="20723"/>
                      </a:lnTo>
                      <a:lnTo>
                        <a:pt x="61048" y="12151"/>
                      </a:lnTo>
                      <a:cubicBezTo>
                        <a:pt x="70687" y="721"/>
                        <a:pt x="94785" y="-3089"/>
                        <a:pt x="114063" y="2626"/>
                      </a:cubicBezTo>
                      <a:cubicBezTo>
                        <a:pt x="133341" y="8341"/>
                        <a:pt x="139767" y="22628"/>
                        <a:pt x="130128" y="34058"/>
                      </a:cubicBezTo>
                      <a:lnTo>
                        <a:pt x="112456" y="54061"/>
                      </a:lnTo>
                      <a:cubicBezTo>
                        <a:pt x="104423" y="61681"/>
                        <a:pt x="91571" y="66443"/>
                        <a:pt x="77113" y="66443"/>
                      </a:cubicBezTo>
                      <a:close/>
                    </a:path>
                  </a:pathLst>
                </a:custGeom>
                <a:solidFill>
                  <a:srgbClr val="454E5F"/>
                </a:solidFill>
                <a:ln w="16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Hình tự do: Hình 15"/>
                <p:cNvSpPr/>
                <p:nvPr/>
              </p:nvSpPr>
              <p:spPr>
                <a:xfrm>
                  <a:off x="1364352" y="3117849"/>
                  <a:ext cx="8083959" cy="88582"/>
                </a:xfrm>
                <a:custGeom>
                  <a:avLst/>
                  <a:gdLst>
                    <a:gd name="connsiteX0" fmla="*/ 8045403 w 8083959"/>
                    <a:gd name="connsiteY0" fmla="*/ 88583 h 88582"/>
                    <a:gd name="connsiteX1" fmla="*/ 8045403 w 8083959"/>
                    <a:gd name="connsiteY1" fmla="*/ 88583 h 88582"/>
                    <a:gd name="connsiteX2" fmla="*/ 7968291 w 8083959"/>
                    <a:gd name="connsiteY2" fmla="*/ 88583 h 88582"/>
                    <a:gd name="connsiteX3" fmla="*/ 7929734 w 8083959"/>
                    <a:gd name="connsiteY3" fmla="*/ 65722 h 88582"/>
                    <a:gd name="connsiteX4" fmla="*/ 7968291 w 8083959"/>
                    <a:gd name="connsiteY4" fmla="*/ 42863 h 88582"/>
                    <a:gd name="connsiteX5" fmla="*/ 7968291 w 8083959"/>
                    <a:gd name="connsiteY5" fmla="*/ 42863 h 88582"/>
                    <a:gd name="connsiteX6" fmla="*/ 8045403 w 8083959"/>
                    <a:gd name="connsiteY6" fmla="*/ 42863 h 88582"/>
                    <a:gd name="connsiteX7" fmla="*/ 8083960 w 8083959"/>
                    <a:gd name="connsiteY7" fmla="*/ 65722 h 88582"/>
                    <a:gd name="connsiteX8" fmla="*/ 8045403 w 8083959"/>
                    <a:gd name="connsiteY8" fmla="*/ 88583 h 88582"/>
                    <a:gd name="connsiteX9" fmla="*/ 7812459 w 8083959"/>
                    <a:gd name="connsiteY9" fmla="*/ 87630 h 88582"/>
                    <a:gd name="connsiteX10" fmla="*/ 7812459 w 8083959"/>
                    <a:gd name="connsiteY10" fmla="*/ 87630 h 88582"/>
                    <a:gd name="connsiteX11" fmla="*/ 7735347 w 8083959"/>
                    <a:gd name="connsiteY11" fmla="*/ 87630 h 88582"/>
                    <a:gd name="connsiteX12" fmla="*/ 7696791 w 8083959"/>
                    <a:gd name="connsiteY12" fmla="*/ 64770 h 88582"/>
                    <a:gd name="connsiteX13" fmla="*/ 7735347 w 8083959"/>
                    <a:gd name="connsiteY13" fmla="*/ 41910 h 88582"/>
                    <a:gd name="connsiteX14" fmla="*/ 7735347 w 8083959"/>
                    <a:gd name="connsiteY14" fmla="*/ 41910 h 88582"/>
                    <a:gd name="connsiteX15" fmla="*/ 7812459 w 8083959"/>
                    <a:gd name="connsiteY15" fmla="*/ 41910 h 88582"/>
                    <a:gd name="connsiteX16" fmla="*/ 7851016 w 8083959"/>
                    <a:gd name="connsiteY16" fmla="*/ 64770 h 88582"/>
                    <a:gd name="connsiteX17" fmla="*/ 7812459 w 8083959"/>
                    <a:gd name="connsiteY17" fmla="*/ 87630 h 88582"/>
                    <a:gd name="connsiteX18" fmla="*/ 7579515 w 8083959"/>
                    <a:gd name="connsiteY18" fmla="*/ 87630 h 88582"/>
                    <a:gd name="connsiteX19" fmla="*/ 7579515 w 8083959"/>
                    <a:gd name="connsiteY19" fmla="*/ 87630 h 88582"/>
                    <a:gd name="connsiteX20" fmla="*/ 7500797 w 8083959"/>
                    <a:gd name="connsiteY20" fmla="*/ 87630 h 88582"/>
                    <a:gd name="connsiteX21" fmla="*/ 7462240 w 8083959"/>
                    <a:gd name="connsiteY21" fmla="*/ 64770 h 88582"/>
                    <a:gd name="connsiteX22" fmla="*/ 7500797 w 8083959"/>
                    <a:gd name="connsiteY22" fmla="*/ 41910 h 88582"/>
                    <a:gd name="connsiteX23" fmla="*/ 7577909 w 8083959"/>
                    <a:gd name="connsiteY23" fmla="*/ 41910 h 88582"/>
                    <a:gd name="connsiteX24" fmla="*/ 7616465 w 8083959"/>
                    <a:gd name="connsiteY24" fmla="*/ 64770 h 88582"/>
                    <a:gd name="connsiteX25" fmla="*/ 7579515 w 8083959"/>
                    <a:gd name="connsiteY25" fmla="*/ 87630 h 88582"/>
                    <a:gd name="connsiteX26" fmla="*/ 7344965 w 8083959"/>
                    <a:gd name="connsiteY26" fmla="*/ 86678 h 88582"/>
                    <a:gd name="connsiteX27" fmla="*/ 7344965 w 8083959"/>
                    <a:gd name="connsiteY27" fmla="*/ 86678 h 88582"/>
                    <a:gd name="connsiteX28" fmla="*/ 7266246 w 8083959"/>
                    <a:gd name="connsiteY28" fmla="*/ 86678 h 88582"/>
                    <a:gd name="connsiteX29" fmla="*/ 7227690 w 8083959"/>
                    <a:gd name="connsiteY29" fmla="*/ 63817 h 88582"/>
                    <a:gd name="connsiteX30" fmla="*/ 7266246 w 8083959"/>
                    <a:gd name="connsiteY30" fmla="*/ 40958 h 88582"/>
                    <a:gd name="connsiteX31" fmla="*/ 7266246 w 8083959"/>
                    <a:gd name="connsiteY31" fmla="*/ 40958 h 88582"/>
                    <a:gd name="connsiteX32" fmla="*/ 7343359 w 8083959"/>
                    <a:gd name="connsiteY32" fmla="*/ 40958 h 88582"/>
                    <a:gd name="connsiteX33" fmla="*/ 7381915 w 8083959"/>
                    <a:gd name="connsiteY33" fmla="*/ 63817 h 88582"/>
                    <a:gd name="connsiteX34" fmla="*/ 7344965 w 8083959"/>
                    <a:gd name="connsiteY34" fmla="*/ 86678 h 88582"/>
                    <a:gd name="connsiteX35" fmla="*/ 7112021 w 8083959"/>
                    <a:gd name="connsiteY35" fmla="*/ 85725 h 88582"/>
                    <a:gd name="connsiteX36" fmla="*/ 7112021 w 8083959"/>
                    <a:gd name="connsiteY36" fmla="*/ 85725 h 88582"/>
                    <a:gd name="connsiteX37" fmla="*/ 7033302 w 8083959"/>
                    <a:gd name="connsiteY37" fmla="*/ 85725 h 88582"/>
                    <a:gd name="connsiteX38" fmla="*/ 6994746 w 8083959"/>
                    <a:gd name="connsiteY38" fmla="*/ 62865 h 88582"/>
                    <a:gd name="connsiteX39" fmla="*/ 7033302 w 8083959"/>
                    <a:gd name="connsiteY39" fmla="*/ 40005 h 88582"/>
                    <a:gd name="connsiteX40" fmla="*/ 7033302 w 8083959"/>
                    <a:gd name="connsiteY40" fmla="*/ 40005 h 88582"/>
                    <a:gd name="connsiteX41" fmla="*/ 7110415 w 8083959"/>
                    <a:gd name="connsiteY41" fmla="*/ 40005 h 88582"/>
                    <a:gd name="connsiteX42" fmla="*/ 7148971 w 8083959"/>
                    <a:gd name="connsiteY42" fmla="*/ 62865 h 88582"/>
                    <a:gd name="connsiteX43" fmla="*/ 7112021 w 8083959"/>
                    <a:gd name="connsiteY43" fmla="*/ 85725 h 88582"/>
                    <a:gd name="connsiteX44" fmla="*/ 6879077 w 8083959"/>
                    <a:gd name="connsiteY44" fmla="*/ 84772 h 88582"/>
                    <a:gd name="connsiteX45" fmla="*/ 6879077 w 8083959"/>
                    <a:gd name="connsiteY45" fmla="*/ 84772 h 88582"/>
                    <a:gd name="connsiteX46" fmla="*/ 6800358 w 8083959"/>
                    <a:gd name="connsiteY46" fmla="*/ 84772 h 88582"/>
                    <a:gd name="connsiteX47" fmla="*/ 6761802 w 8083959"/>
                    <a:gd name="connsiteY47" fmla="*/ 61913 h 88582"/>
                    <a:gd name="connsiteX48" fmla="*/ 6800358 w 8083959"/>
                    <a:gd name="connsiteY48" fmla="*/ 39053 h 88582"/>
                    <a:gd name="connsiteX49" fmla="*/ 6877471 w 8083959"/>
                    <a:gd name="connsiteY49" fmla="*/ 39053 h 88582"/>
                    <a:gd name="connsiteX50" fmla="*/ 6916027 w 8083959"/>
                    <a:gd name="connsiteY50" fmla="*/ 61913 h 88582"/>
                    <a:gd name="connsiteX51" fmla="*/ 6879077 w 8083959"/>
                    <a:gd name="connsiteY51" fmla="*/ 84772 h 88582"/>
                    <a:gd name="connsiteX52" fmla="*/ 6646133 w 8083959"/>
                    <a:gd name="connsiteY52" fmla="*/ 83820 h 88582"/>
                    <a:gd name="connsiteX53" fmla="*/ 6646133 w 8083959"/>
                    <a:gd name="connsiteY53" fmla="*/ 83820 h 88582"/>
                    <a:gd name="connsiteX54" fmla="*/ 6567414 w 8083959"/>
                    <a:gd name="connsiteY54" fmla="*/ 83820 h 88582"/>
                    <a:gd name="connsiteX55" fmla="*/ 6528858 w 8083959"/>
                    <a:gd name="connsiteY55" fmla="*/ 60960 h 88582"/>
                    <a:gd name="connsiteX56" fmla="*/ 6567414 w 8083959"/>
                    <a:gd name="connsiteY56" fmla="*/ 38100 h 88582"/>
                    <a:gd name="connsiteX57" fmla="*/ 6644527 w 8083959"/>
                    <a:gd name="connsiteY57" fmla="*/ 38100 h 88582"/>
                    <a:gd name="connsiteX58" fmla="*/ 6683083 w 8083959"/>
                    <a:gd name="connsiteY58" fmla="*/ 60960 h 88582"/>
                    <a:gd name="connsiteX59" fmla="*/ 6646133 w 8083959"/>
                    <a:gd name="connsiteY59" fmla="*/ 83820 h 88582"/>
                    <a:gd name="connsiteX60" fmla="*/ 6413189 w 8083959"/>
                    <a:gd name="connsiteY60" fmla="*/ 82867 h 88582"/>
                    <a:gd name="connsiteX61" fmla="*/ 6413189 w 8083959"/>
                    <a:gd name="connsiteY61" fmla="*/ 82867 h 88582"/>
                    <a:gd name="connsiteX62" fmla="*/ 6334470 w 8083959"/>
                    <a:gd name="connsiteY62" fmla="*/ 82867 h 88582"/>
                    <a:gd name="connsiteX63" fmla="*/ 6295914 w 8083959"/>
                    <a:gd name="connsiteY63" fmla="*/ 60008 h 88582"/>
                    <a:gd name="connsiteX64" fmla="*/ 6334470 w 8083959"/>
                    <a:gd name="connsiteY64" fmla="*/ 37147 h 88582"/>
                    <a:gd name="connsiteX65" fmla="*/ 6334470 w 8083959"/>
                    <a:gd name="connsiteY65" fmla="*/ 37147 h 88582"/>
                    <a:gd name="connsiteX66" fmla="*/ 6411583 w 8083959"/>
                    <a:gd name="connsiteY66" fmla="*/ 37147 h 88582"/>
                    <a:gd name="connsiteX67" fmla="*/ 6450139 w 8083959"/>
                    <a:gd name="connsiteY67" fmla="*/ 60008 h 88582"/>
                    <a:gd name="connsiteX68" fmla="*/ 6413189 w 8083959"/>
                    <a:gd name="connsiteY68" fmla="*/ 82867 h 88582"/>
                    <a:gd name="connsiteX69" fmla="*/ 6178639 w 8083959"/>
                    <a:gd name="connsiteY69" fmla="*/ 80963 h 88582"/>
                    <a:gd name="connsiteX70" fmla="*/ 6178639 w 8083959"/>
                    <a:gd name="connsiteY70" fmla="*/ 80963 h 88582"/>
                    <a:gd name="connsiteX71" fmla="*/ 6099920 w 8083959"/>
                    <a:gd name="connsiteY71" fmla="*/ 80963 h 88582"/>
                    <a:gd name="connsiteX72" fmla="*/ 6061363 w 8083959"/>
                    <a:gd name="connsiteY72" fmla="*/ 58103 h 88582"/>
                    <a:gd name="connsiteX73" fmla="*/ 6099920 w 8083959"/>
                    <a:gd name="connsiteY73" fmla="*/ 35242 h 88582"/>
                    <a:gd name="connsiteX74" fmla="*/ 6177032 w 8083959"/>
                    <a:gd name="connsiteY74" fmla="*/ 35242 h 88582"/>
                    <a:gd name="connsiteX75" fmla="*/ 6215588 w 8083959"/>
                    <a:gd name="connsiteY75" fmla="*/ 58103 h 88582"/>
                    <a:gd name="connsiteX76" fmla="*/ 6178639 w 8083959"/>
                    <a:gd name="connsiteY76" fmla="*/ 80963 h 88582"/>
                    <a:gd name="connsiteX77" fmla="*/ 5945695 w 8083959"/>
                    <a:gd name="connsiteY77" fmla="*/ 80010 h 88582"/>
                    <a:gd name="connsiteX78" fmla="*/ 5945695 w 8083959"/>
                    <a:gd name="connsiteY78" fmla="*/ 80010 h 88582"/>
                    <a:gd name="connsiteX79" fmla="*/ 5866976 w 8083959"/>
                    <a:gd name="connsiteY79" fmla="*/ 80010 h 88582"/>
                    <a:gd name="connsiteX80" fmla="*/ 5828419 w 8083959"/>
                    <a:gd name="connsiteY80" fmla="*/ 57150 h 88582"/>
                    <a:gd name="connsiteX81" fmla="*/ 5866976 w 8083959"/>
                    <a:gd name="connsiteY81" fmla="*/ 34290 h 88582"/>
                    <a:gd name="connsiteX82" fmla="*/ 5866976 w 8083959"/>
                    <a:gd name="connsiteY82" fmla="*/ 34290 h 88582"/>
                    <a:gd name="connsiteX83" fmla="*/ 5944088 w 8083959"/>
                    <a:gd name="connsiteY83" fmla="*/ 34290 h 88582"/>
                    <a:gd name="connsiteX84" fmla="*/ 5982644 w 8083959"/>
                    <a:gd name="connsiteY84" fmla="*/ 57150 h 88582"/>
                    <a:gd name="connsiteX85" fmla="*/ 5945695 w 8083959"/>
                    <a:gd name="connsiteY85" fmla="*/ 80010 h 88582"/>
                    <a:gd name="connsiteX86" fmla="*/ 5712751 w 8083959"/>
                    <a:gd name="connsiteY86" fmla="*/ 79058 h 88582"/>
                    <a:gd name="connsiteX87" fmla="*/ 5712751 w 8083959"/>
                    <a:gd name="connsiteY87" fmla="*/ 79058 h 88582"/>
                    <a:gd name="connsiteX88" fmla="*/ 5634032 w 8083959"/>
                    <a:gd name="connsiteY88" fmla="*/ 78105 h 88582"/>
                    <a:gd name="connsiteX89" fmla="*/ 5595475 w 8083959"/>
                    <a:gd name="connsiteY89" fmla="*/ 55245 h 88582"/>
                    <a:gd name="connsiteX90" fmla="*/ 5634032 w 8083959"/>
                    <a:gd name="connsiteY90" fmla="*/ 32385 h 88582"/>
                    <a:gd name="connsiteX91" fmla="*/ 5711144 w 8083959"/>
                    <a:gd name="connsiteY91" fmla="*/ 33338 h 88582"/>
                    <a:gd name="connsiteX92" fmla="*/ 5749700 w 8083959"/>
                    <a:gd name="connsiteY92" fmla="*/ 56197 h 88582"/>
                    <a:gd name="connsiteX93" fmla="*/ 5712751 w 8083959"/>
                    <a:gd name="connsiteY93" fmla="*/ 79058 h 88582"/>
                    <a:gd name="connsiteX94" fmla="*/ 5479807 w 8083959"/>
                    <a:gd name="connsiteY94" fmla="*/ 77153 h 88582"/>
                    <a:gd name="connsiteX95" fmla="*/ 5479807 w 8083959"/>
                    <a:gd name="connsiteY95" fmla="*/ 77153 h 88582"/>
                    <a:gd name="connsiteX96" fmla="*/ 5401088 w 8083959"/>
                    <a:gd name="connsiteY96" fmla="*/ 76200 h 88582"/>
                    <a:gd name="connsiteX97" fmla="*/ 5362531 w 8083959"/>
                    <a:gd name="connsiteY97" fmla="*/ 52388 h 88582"/>
                    <a:gd name="connsiteX98" fmla="*/ 5401088 w 8083959"/>
                    <a:gd name="connsiteY98" fmla="*/ 29528 h 88582"/>
                    <a:gd name="connsiteX99" fmla="*/ 5401088 w 8083959"/>
                    <a:gd name="connsiteY99" fmla="*/ 29528 h 88582"/>
                    <a:gd name="connsiteX100" fmla="*/ 5478200 w 8083959"/>
                    <a:gd name="connsiteY100" fmla="*/ 30480 h 88582"/>
                    <a:gd name="connsiteX101" fmla="*/ 5516756 w 8083959"/>
                    <a:gd name="connsiteY101" fmla="*/ 54292 h 88582"/>
                    <a:gd name="connsiteX102" fmla="*/ 5479807 w 8083959"/>
                    <a:gd name="connsiteY102" fmla="*/ 77153 h 88582"/>
                    <a:gd name="connsiteX103" fmla="*/ 5246863 w 8083959"/>
                    <a:gd name="connsiteY103" fmla="*/ 75247 h 88582"/>
                    <a:gd name="connsiteX104" fmla="*/ 5246863 w 8083959"/>
                    <a:gd name="connsiteY104" fmla="*/ 75247 h 88582"/>
                    <a:gd name="connsiteX105" fmla="*/ 5168144 w 8083959"/>
                    <a:gd name="connsiteY105" fmla="*/ 74295 h 88582"/>
                    <a:gd name="connsiteX106" fmla="*/ 5129587 w 8083959"/>
                    <a:gd name="connsiteY106" fmla="*/ 50483 h 88582"/>
                    <a:gd name="connsiteX107" fmla="*/ 5169750 w 8083959"/>
                    <a:gd name="connsiteY107" fmla="*/ 27622 h 88582"/>
                    <a:gd name="connsiteX108" fmla="*/ 5246863 w 8083959"/>
                    <a:gd name="connsiteY108" fmla="*/ 28575 h 88582"/>
                    <a:gd name="connsiteX109" fmla="*/ 5285419 w 8083959"/>
                    <a:gd name="connsiteY109" fmla="*/ 52388 h 88582"/>
                    <a:gd name="connsiteX110" fmla="*/ 5246863 w 8083959"/>
                    <a:gd name="connsiteY110" fmla="*/ 75247 h 88582"/>
                    <a:gd name="connsiteX111" fmla="*/ 5012312 w 8083959"/>
                    <a:gd name="connsiteY111" fmla="*/ 74295 h 88582"/>
                    <a:gd name="connsiteX112" fmla="*/ 5012312 w 8083959"/>
                    <a:gd name="connsiteY112" fmla="*/ 74295 h 88582"/>
                    <a:gd name="connsiteX113" fmla="*/ 4933593 w 8083959"/>
                    <a:gd name="connsiteY113" fmla="*/ 73342 h 88582"/>
                    <a:gd name="connsiteX114" fmla="*/ 4895037 w 8083959"/>
                    <a:gd name="connsiteY114" fmla="*/ 49530 h 88582"/>
                    <a:gd name="connsiteX115" fmla="*/ 4935200 w 8083959"/>
                    <a:gd name="connsiteY115" fmla="*/ 26670 h 88582"/>
                    <a:gd name="connsiteX116" fmla="*/ 5012312 w 8083959"/>
                    <a:gd name="connsiteY116" fmla="*/ 27622 h 88582"/>
                    <a:gd name="connsiteX117" fmla="*/ 5050868 w 8083959"/>
                    <a:gd name="connsiteY117" fmla="*/ 51435 h 88582"/>
                    <a:gd name="connsiteX118" fmla="*/ 5012312 w 8083959"/>
                    <a:gd name="connsiteY118" fmla="*/ 74295 h 88582"/>
                    <a:gd name="connsiteX119" fmla="*/ 4779368 w 8083959"/>
                    <a:gd name="connsiteY119" fmla="*/ 72390 h 88582"/>
                    <a:gd name="connsiteX120" fmla="*/ 4779368 w 8083959"/>
                    <a:gd name="connsiteY120" fmla="*/ 72390 h 88582"/>
                    <a:gd name="connsiteX121" fmla="*/ 4700649 w 8083959"/>
                    <a:gd name="connsiteY121" fmla="*/ 71438 h 88582"/>
                    <a:gd name="connsiteX122" fmla="*/ 4662093 w 8083959"/>
                    <a:gd name="connsiteY122" fmla="*/ 47625 h 88582"/>
                    <a:gd name="connsiteX123" fmla="*/ 4700649 w 8083959"/>
                    <a:gd name="connsiteY123" fmla="*/ 24765 h 88582"/>
                    <a:gd name="connsiteX124" fmla="*/ 4700649 w 8083959"/>
                    <a:gd name="connsiteY124" fmla="*/ 24765 h 88582"/>
                    <a:gd name="connsiteX125" fmla="*/ 4777762 w 8083959"/>
                    <a:gd name="connsiteY125" fmla="*/ 25717 h 88582"/>
                    <a:gd name="connsiteX126" fmla="*/ 4816318 w 8083959"/>
                    <a:gd name="connsiteY126" fmla="*/ 49530 h 88582"/>
                    <a:gd name="connsiteX127" fmla="*/ 4779368 w 8083959"/>
                    <a:gd name="connsiteY127" fmla="*/ 72390 h 88582"/>
                    <a:gd name="connsiteX128" fmla="*/ 4546424 w 8083959"/>
                    <a:gd name="connsiteY128" fmla="*/ 70485 h 88582"/>
                    <a:gd name="connsiteX129" fmla="*/ 4546424 w 8083959"/>
                    <a:gd name="connsiteY129" fmla="*/ 70485 h 88582"/>
                    <a:gd name="connsiteX130" fmla="*/ 4467705 w 8083959"/>
                    <a:gd name="connsiteY130" fmla="*/ 69533 h 88582"/>
                    <a:gd name="connsiteX131" fmla="*/ 4429149 w 8083959"/>
                    <a:gd name="connsiteY131" fmla="*/ 45720 h 88582"/>
                    <a:gd name="connsiteX132" fmla="*/ 4467705 w 8083959"/>
                    <a:gd name="connsiteY132" fmla="*/ 22860 h 88582"/>
                    <a:gd name="connsiteX133" fmla="*/ 4467705 w 8083959"/>
                    <a:gd name="connsiteY133" fmla="*/ 22860 h 88582"/>
                    <a:gd name="connsiteX134" fmla="*/ 4544818 w 8083959"/>
                    <a:gd name="connsiteY134" fmla="*/ 23813 h 88582"/>
                    <a:gd name="connsiteX135" fmla="*/ 4583374 w 8083959"/>
                    <a:gd name="connsiteY135" fmla="*/ 47625 h 88582"/>
                    <a:gd name="connsiteX136" fmla="*/ 4546424 w 8083959"/>
                    <a:gd name="connsiteY136" fmla="*/ 70485 h 88582"/>
                    <a:gd name="connsiteX137" fmla="*/ 4311874 w 8083959"/>
                    <a:gd name="connsiteY137" fmla="*/ 69533 h 88582"/>
                    <a:gd name="connsiteX138" fmla="*/ 4311874 w 8083959"/>
                    <a:gd name="connsiteY138" fmla="*/ 69533 h 88582"/>
                    <a:gd name="connsiteX139" fmla="*/ 4233155 w 8083959"/>
                    <a:gd name="connsiteY139" fmla="*/ 68580 h 88582"/>
                    <a:gd name="connsiteX140" fmla="*/ 4194599 w 8083959"/>
                    <a:gd name="connsiteY140" fmla="*/ 44767 h 88582"/>
                    <a:gd name="connsiteX141" fmla="*/ 4233155 w 8083959"/>
                    <a:gd name="connsiteY141" fmla="*/ 21908 h 88582"/>
                    <a:gd name="connsiteX142" fmla="*/ 4233155 w 8083959"/>
                    <a:gd name="connsiteY142" fmla="*/ 21908 h 88582"/>
                    <a:gd name="connsiteX143" fmla="*/ 4310267 w 8083959"/>
                    <a:gd name="connsiteY143" fmla="*/ 22860 h 88582"/>
                    <a:gd name="connsiteX144" fmla="*/ 4348824 w 8083959"/>
                    <a:gd name="connsiteY144" fmla="*/ 46672 h 88582"/>
                    <a:gd name="connsiteX145" fmla="*/ 4311874 w 8083959"/>
                    <a:gd name="connsiteY145" fmla="*/ 69533 h 88582"/>
                    <a:gd name="connsiteX146" fmla="*/ 4078930 w 8083959"/>
                    <a:gd name="connsiteY146" fmla="*/ 67628 h 88582"/>
                    <a:gd name="connsiteX147" fmla="*/ 4078930 w 8083959"/>
                    <a:gd name="connsiteY147" fmla="*/ 67628 h 88582"/>
                    <a:gd name="connsiteX148" fmla="*/ 4000211 w 8083959"/>
                    <a:gd name="connsiteY148" fmla="*/ 66675 h 88582"/>
                    <a:gd name="connsiteX149" fmla="*/ 3961655 w 8083959"/>
                    <a:gd name="connsiteY149" fmla="*/ 43815 h 88582"/>
                    <a:gd name="connsiteX150" fmla="*/ 4000211 w 8083959"/>
                    <a:gd name="connsiteY150" fmla="*/ 20955 h 88582"/>
                    <a:gd name="connsiteX151" fmla="*/ 4000211 w 8083959"/>
                    <a:gd name="connsiteY151" fmla="*/ 20955 h 88582"/>
                    <a:gd name="connsiteX152" fmla="*/ 4077323 w 8083959"/>
                    <a:gd name="connsiteY152" fmla="*/ 21908 h 88582"/>
                    <a:gd name="connsiteX153" fmla="*/ 4115880 w 8083959"/>
                    <a:gd name="connsiteY153" fmla="*/ 45720 h 88582"/>
                    <a:gd name="connsiteX154" fmla="*/ 4078930 w 8083959"/>
                    <a:gd name="connsiteY154" fmla="*/ 67628 h 88582"/>
                    <a:gd name="connsiteX155" fmla="*/ 3845986 w 8083959"/>
                    <a:gd name="connsiteY155" fmla="*/ 65722 h 88582"/>
                    <a:gd name="connsiteX156" fmla="*/ 3845986 w 8083959"/>
                    <a:gd name="connsiteY156" fmla="*/ 65722 h 88582"/>
                    <a:gd name="connsiteX157" fmla="*/ 3767267 w 8083959"/>
                    <a:gd name="connsiteY157" fmla="*/ 64770 h 88582"/>
                    <a:gd name="connsiteX158" fmla="*/ 3728711 w 8083959"/>
                    <a:gd name="connsiteY158" fmla="*/ 40958 h 88582"/>
                    <a:gd name="connsiteX159" fmla="*/ 3768873 w 8083959"/>
                    <a:gd name="connsiteY159" fmla="*/ 18097 h 88582"/>
                    <a:gd name="connsiteX160" fmla="*/ 3845986 w 8083959"/>
                    <a:gd name="connsiteY160" fmla="*/ 19050 h 88582"/>
                    <a:gd name="connsiteX161" fmla="*/ 3884542 w 8083959"/>
                    <a:gd name="connsiteY161" fmla="*/ 42863 h 88582"/>
                    <a:gd name="connsiteX162" fmla="*/ 3845986 w 8083959"/>
                    <a:gd name="connsiteY162" fmla="*/ 65722 h 88582"/>
                    <a:gd name="connsiteX163" fmla="*/ 3613042 w 8083959"/>
                    <a:gd name="connsiteY163" fmla="*/ 63817 h 88582"/>
                    <a:gd name="connsiteX164" fmla="*/ 3613042 w 8083959"/>
                    <a:gd name="connsiteY164" fmla="*/ 63817 h 88582"/>
                    <a:gd name="connsiteX165" fmla="*/ 3534323 w 8083959"/>
                    <a:gd name="connsiteY165" fmla="*/ 62865 h 88582"/>
                    <a:gd name="connsiteX166" fmla="*/ 3495767 w 8083959"/>
                    <a:gd name="connsiteY166" fmla="*/ 39053 h 88582"/>
                    <a:gd name="connsiteX167" fmla="*/ 3535929 w 8083959"/>
                    <a:gd name="connsiteY167" fmla="*/ 16192 h 88582"/>
                    <a:gd name="connsiteX168" fmla="*/ 3613042 w 8083959"/>
                    <a:gd name="connsiteY168" fmla="*/ 17145 h 88582"/>
                    <a:gd name="connsiteX169" fmla="*/ 3651598 w 8083959"/>
                    <a:gd name="connsiteY169" fmla="*/ 40958 h 88582"/>
                    <a:gd name="connsiteX170" fmla="*/ 3613042 w 8083959"/>
                    <a:gd name="connsiteY170" fmla="*/ 63817 h 88582"/>
                    <a:gd name="connsiteX171" fmla="*/ 3380098 w 8083959"/>
                    <a:gd name="connsiteY171" fmla="*/ 62865 h 88582"/>
                    <a:gd name="connsiteX172" fmla="*/ 3380098 w 8083959"/>
                    <a:gd name="connsiteY172" fmla="*/ 62865 h 88582"/>
                    <a:gd name="connsiteX173" fmla="*/ 3301379 w 8083959"/>
                    <a:gd name="connsiteY173" fmla="*/ 61913 h 88582"/>
                    <a:gd name="connsiteX174" fmla="*/ 3262823 w 8083959"/>
                    <a:gd name="connsiteY174" fmla="*/ 38100 h 88582"/>
                    <a:gd name="connsiteX175" fmla="*/ 3302985 w 8083959"/>
                    <a:gd name="connsiteY175" fmla="*/ 15240 h 88582"/>
                    <a:gd name="connsiteX176" fmla="*/ 3380098 w 8083959"/>
                    <a:gd name="connsiteY176" fmla="*/ 16192 h 88582"/>
                    <a:gd name="connsiteX177" fmla="*/ 3418654 w 8083959"/>
                    <a:gd name="connsiteY177" fmla="*/ 40005 h 88582"/>
                    <a:gd name="connsiteX178" fmla="*/ 3380098 w 8083959"/>
                    <a:gd name="connsiteY178" fmla="*/ 62865 h 88582"/>
                    <a:gd name="connsiteX179" fmla="*/ 3147154 w 8083959"/>
                    <a:gd name="connsiteY179" fmla="*/ 60960 h 88582"/>
                    <a:gd name="connsiteX180" fmla="*/ 3147154 w 8083959"/>
                    <a:gd name="connsiteY180" fmla="*/ 60960 h 88582"/>
                    <a:gd name="connsiteX181" fmla="*/ 3068435 w 8083959"/>
                    <a:gd name="connsiteY181" fmla="*/ 60008 h 88582"/>
                    <a:gd name="connsiteX182" fmla="*/ 3029879 w 8083959"/>
                    <a:gd name="connsiteY182" fmla="*/ 36195 h 88582"/>
                    <a:gd name="connsiteX183" fmla="*/ 3070041 w 8083959"/>
                    <a:gd name="connsiteY183" fmla="*/ 13335 h 88582"/>
                    <a:gd name="connsiteX184" fmla="*/ 3147154 w 8083959"/>
                    <a:gd name="connsiteY184" fmla="*/ 14288 h 88582"/>
                    <a:gd name="connsiteX185" fmla="*/ 3185710 w 8083959"/>
                    <a:gd name="connsiteY185" fmla="*/ 38100 h 88582"/>
                    <a:gd name="connsiteX186" fmla="*/ 3147154 w 8083959"/>
                    <a:gd name="connsiteY186" fmla="*/ 60960 h 88582"/>
                    <a:gd name="connsiteX187" fmla="*/ 2914210 w 8083959"/>
                    <a:gd name="connsiteY187" fmla="*/ 59055 h 88582"/>
                    <a:gd name="connsiteX188" fmla="*/ 2914210 w 8083959"/>
                    <a:gd name="connsiteY188" fmla="*/ 59055 h 88582"/>
                    <a:gd name="connsiteX189" fmla="*/ 2835491 w 8083959"/>
                    <a:gd name="connsiteY189" fmla="*/ 58103 h 88582"/>
                    <a:gd name="connsiteX190" fmla="*/ 2796935 w 8083959"/>
                    <a:gd name="connsiteY190" fmla="*/ 34290 h 88582"/>
                    <a:gd name="connsiteX191" fmla="*/ 2835491 w 8083959"/>
                    <a:gd name="connsiteY191" fmla="*/ 11430 h 88582"/>
                    <a:gd name="connsiteX192" fmla="*/ 2835491 w 8083959"/>
                    <a:gd name="connsiteY192" fmla="*/ 11430 h 88582"/>
                    <a:gd name="connsiteX193" fmla="*/ 2912603 w 8083959"/>
                    <a:gd name="connsiteY193" fmla="*/ 12383 h 88582"/>
                    <a:gd name="connsiteX194" fmla="*/ 2951159 w 8083959"/>
                    <a:gd name="connsiteY194" fmla="*/ 36195 h 88582"/>
                    <a:gd name="connsiteX195" fmla="*/ 2914210 w 8083959"/>
                    <a:gd name="connsiteY195" fmla="*/ 59055 h 88582"/>
                    <a:gd name="connsiteX196" fmla="*/ 2681266 w 8083959"/>
                    <a:gd name="connsiteY196" fmla="*/ 58103 h 88582"/>
                    <a:gd name="connsiteX197" fmla="*/ 2681266 w 8083959"/>
                    <a:gd name="connsiteY197" fmla="*/ 58103 h 88582"/>
                    <a:gd name="connsiteX198" fmla="*/ 2602547 w 8083959"/>
                    <a:gd name="connsiteY198" fmla="*/ 57150 h 88582"/>
                    <a:gd name="connsiteX199" fmla="*/ 2563991 w 8083959"/>
                    <a:gd name="connsiteY199" fmla="*/ 34290 h 88582"/>
                    <a:gd name="connsiteX200" fmla="*/ 2602547 w 8083959"/>
                    <a:gd name="connsiteY200" fmla="*/ 11430 h 88582"/>
                    <a:gd name="connsiteX201" fmla="*/ 2602547 w 8083959"/>
                    <a:gd name="connsiteY201" fmla="*/ 11430 h 88582"/>
                    <a:gd name="connsiteX202" fmla="*/ 2679659 w 8083959"/>
                    <a:gd name="connsiteY202" fmla="*/ 12383 h 88582"/>
                    <a:gd name="connsiteX203" fmla="*/ 2718215 w 8083959"/>
                    <a:gd name="connsiteY203" fmla="*/ 36195 h 88582"/>
                    <a:gd name="connsiteX204" fmla="*/ 2681266 w 8083959"/>
                    <a:gd name="connsiteY204" fmla="*/ 58103 h 88582"/>
                    <a:gd name="connsiteX205" fmla="*/ 2448322 w 8083959"/>
                    <a:gd name="connsiteY205" fmla="*/ 56197 h 88582"/>
                    <a:gd name="connsiteX206" fmla="*/ 2448322 w 8083959"/>
                    <a:gd name="connsiteY206" fmla="*/ 56197 h 88582"/>
                    <a:gd name="connsiteX207" fmla="*/ 2369603 w 8083959"/>
                    <a:gd name="connsiteY207" fmla="*/ 55245 h 88582"/>
                    <a:gd name="connsiteX208" fmla="*/ 2331047 w 8083959"/>
                    <a:gd name="connsiteY208" fmla="*/ 32385 h 88582"/>
                    <a:gd name="connsiteX209" fmla="*/ 2369603 w 8083959"/>
                    <a:gd name="connsiteY209" fmla="*/ 9525 h 88582"/>
                    <a:gd name="connsiteX210" fmla="*/ 2446715 w 8083959"/>
                    <a:gd name="connsiteY210" fmla="*/ 10478 h 88582"/>
                    <a:gd name="connsiteX211" fmla="*/ 2485271 w 8083959"/>
                    <a:gd name="connsiteY211" fmla="*/ 33338 h 88582"/>
                    <a:gd name="connsiteX212" fmla="*/ 2448322 w 8083959"/>
                    <a:gd name="connsiteY212" fmla="*/ 56197 h 88582"/>
                    <a:gd name="connsiteX213" fmla="*/ 2215378 w 8083959"/>
                    <a:gd name="connsiteY213" fmla="*/ 54292 h 88582"/>
                    <a:gd name="connsiteX214" fmla="*/ 2215378 w 8083959"/>
                    <a:gd name="connsiteY214" fmla="*/ 54292 h 88582"/>
                    <a:gd name="connsiteX215" fmla="*/ 2136659 w 8083959"/>
                    <a:gd name="connsiteY215" fmla="*/ 54292 h 88582"/>
                    <a:gd name="connsiteX216" fmla="*/ 2098103 w 8083959"/>
                    <a:gd name="connsiteY216" fmla="*/ 31433 h 88582"/>
                    <a:gd name="connsiteX217" fmla="*/ 2136659 w 8083959"/>
                    <a:gd name="connsiteY217" fmla="*/ 8572 h 88582"/>
                    <a:gd name="connsiteX218" fmla="*/ 2213771 w 8083959"/>
                    <a:gd name="connsiteY218" fmla="*/ 8572 h 88582"/>
                    <a:gd name="connsiteX219" fmla="*/ 2252327 w 8083959"/>
                    <a:gd name="connsiteY219" fmla="*/ 31433 h 88582"/>
                    <a:gd name="connsiteX220" fmla="*/ 2215378 w 8083959"/>
                    <a:gd name="connsiteY220" fmla="*/ 54292 h 88582"/>
                    <a:gd name="connsiteX221" fmla="*/ 1980827 w 8083959"/>
                    <a:gd name="connsiteY221" fmla="*/ 53340 h 88582"/>
                    <a:gd name="connsiteX222" fmla="*/ 1980827 w 8083959"/>
                    <a:gd name="connsiteY222" fmla="*/ 53340 h 88582"/>
                    <a:gd name="connsiteX223" fmla="*/ 1902108 w 8083959"/>
                    <a:gd name="connsiteY223" fmla="*/ 53340 h 88582"/>
                    <a:gd name="connsiteX224" fmla="*/ 1863552 w 8083959"/>
                    <a:gd name="connsiteY224" fmla="*/ 30480 h 88582"/>
                    <a:gd name="connsiteX225" fmla="*/ 1902108 w 8083959"/>
                    <a:gd name="connsiteY225" fmla="*/ 7620 h 88582"/>
                    <a:gd name="connsiteX226" fmla="*/ 1902108 w 8083959"/>
                    <a:gd name="connsiteY226" fmla="*/ 7620 h 88582"/>
                    <a:gd name="connsiteX227" fmla="*/ 1979221 w 8083959"/>
                    <a:gd name="connsiteY227" fmla="*/ 7620 h 88582"/>
                    <a:gd name="connsiteX228" fmla="*/ 2017777 w 8083959"/>
                    <a:gd name="connsiteY228" fmla="*/ 30480 h 88582"/>
                    <a:gd name="connsiteX229" fmla="*/ 1980827 w 8083959"/>
                    <a:gd name="connsiteY229" fmla="*/ 53340 h 88582"/>
                    <a:gd name="connsiteX230" fmla="*/ 1747883 w 8083959"/>
                    <a:gd name="connsiteY230" fmla="*/ 52388 h 88582"/>
                    <a:gd name="connsiteX231" fmla="*/ 1747883 w 8083959"/>
                    <a:gd name="connsiteY231" fmla="*/ 52388 h 88582"/>
                    <a:gd name="connsiteX232" fmla="*/ 1669164 w 8083959"/>
                    <a:gd name="connsiteY232" fmla="*/ 52388 h 88582"/>
                    <a:gd name="connsiteX233" fmla="*/ 1630608 w 8083959"/>
                    <a:gd name="connsiteY233" fmla="*/ 29528 h 88582"/>
                    <a:gd name="connsiteX234" fmla="*/ 1669164 w 8083959"/>
                    <a:gd name="connsiteY234" fmla="*/ 6667 h 88582"/>
                    <a:gd name="connsiteX235" fmla="*/ 1746277 w 8083959"/>
                    <a:gd name="connsiteY235" fmla="*/ 6667 h 88582"/>
                    <a:gd name="connsiteX236" fmla="*/ 1784833 w 8083959"/>
                    <a:gd name="connsiteY236" fmla="*/ 29528 h 88582"/>
                    <a:gd name="connsiteX237" fmla="*/ 1747883 w 8083959"/>
                    <a:gd name="connsiteY237" fmla="*/ 52388 h 88582"/>
                    <a:gd name="connsiteX238" fmla="*/ 1514939 w 8083959"/>
                    <a:gd name="connsiteY238" fmla="*/ 50483 h 88582"/>
                    <a:gd name="connsiteX239" fmla="*/ 1514939 w 8083959"/>
                    <a:gd name="connsiteY239" fmla="*/ 50483 h 88582"/>
                    <a:gd name="connsiteX240" fmla="*/ 1436220 w 8083959"/>
                    <a:gd name="connsiteY240" fmla="*/ 50483 h 88582"/>
                    <a:gd name="connsiteX241" fmla="*/ 1397664 w 8083959"/>
                    <a:gd name="connsiteY241" fmla="*/ 27622 h 88582"/>
                    <a:gd name="connsiteX242" fmla="*/ 1436220 w 8083959"/>
                    <a:gd name="connsiteY242" fmla="*/ 4763 h 88582"/>
                    <a:gd name="connsiteX243" fmla="*/ 1513333 w 8083959"/>
                    <a:gd name="connsiteY243" fmla="*/ 4763 h 88582"/>
                    <a:gd name="connsiteX244" fmla="*/ 1551889 w 8083959"/>
                    <a:gd name="connsiteY244" fmla="*/ 27622 h 88582"/>
                    <a:gd name="connsiteX245" fmla="*/ 1514939 w 8083959"/>
                    <a:gd name="connsiteY245" fmla="*/ 50483 h 88582"/>
                    <a:gd name="connsiteX246" fmla="*/ 1281995 w 8083959"/>
                    <a:gd name="connsiteY246" fmla="*/ 49530 h 88582"/>
                    <a:gd name="connsiteX247" fmla="*/ 1281995 w 8083959"/>
                    <a:gd name="connsiteY247" fmla="*/ 49530 h 88582"/>
                    <a:gd name="connsiteX248" fmla="*/ 1203276 w 8083959"/>
                    <a:gd name="connsiteY248" fmla="*/ 49530 h 88582"/>
                    <a:gd name="connsiteX249" fmla="*/ 1164720 w 8083959"/>
                    <a:gd name="connsiteY249" fmla="*/ 26670 h 88582"/>
                    <a:gd name="connsiteX250" fmla="*/ 1203276 w 8083959"/>
                    <a:gd name="connsiteY250" fmla="*/ 3810 h 88582"/>
                    <a:gd name="connsiteX251" fmla="*/ 1280389 w 8083959"/>
                    <a:gd name="connsiteY251" fmla="*/ 3810 h 88582"/>
                    <a:gd name="connsiteX252" fmla="*/ 1318945 w 8083959"/>
                    <a:gd name="connsiteY252" fmla="*/ 26670 h 88582"/>
                    <a:gd name="connsiteX253" fmla="*/ 1281995 w 8083959"/>
                    <a:gd name="connsiteY253" fmla="*/ 49530 h 88582"/>
                    <a:gd name="connsiteX254" fmla="*/ 1049051 w 8083959"/>
                    <a:gd name="connsiteY254" fmla="*/ 48578 h 88582"/>
                    <a:gd name="connsiteX255" fmla="*/ 1049051 w 8083959"/>
                    <a:gd name="connsiteY255" fmla="*/ 48578 h 88582"/>
                    <a:gd name="connsiteX256" fmla="*/ 970332 w 8083959"/>
                    <a:gd name="connsiteY256" fmla="*/ 48578 h 88582"/>
                    <a:gd name="connsiteX257" fmla="*/ 931776 w 8083959"/>
                    <a:gd name="connsiteY257" fmla="*/ 25717 h 88582"/>
                    <a:gd name="connsiteX258" fmla="*/ 970332 w 8083959"/>
                    <a:gd name="connsiteY258" fmla="*/ 2858 h 88582"/>
                    <a:gd name="connsiteX259" fmla="*/ 970332 w 8083959"/>
                    <a:gd name="connsiteY259" fmla="*/ 2858 h 88582"/>
                    <a:gd name="connsiteX260" fmla="*/ 1047445 w 8083959"/>
                    <a:gd name="connsiteY260" fmla="*/ 2858 h 88582"/>
                    <a:gd name="connsiteX261" fmla="*/ 1086001 w 8083959"/>
                    <a:gd name="connsiteY261" fmla="*/ 25717 h 88582"/>
                    <a:gd name="connsiteX262" fmla="*/ 1049051 w 8083959"/>
                    <a:gd name="connsiteY262" fmla="*/ 48578 h 88582"/>
                    <a:gd name="connsiteX263" fmla="*/ 816107 w 8083959"/>
                    <a:gd name="connsiteY263" fmla="*/ 47625 h 88582"/>
                    <a:gd name="connsiteX264" fmla="*/ 816107 w 8083959"/>
                    <a:gd name="connsiteY264" fmla="*/ 47625 h 88582"/>
                    <a:gd name="connsiteX265" fmla="*/ 737388 w 8083959"/>
                    <a:gd name="connsiteY265" fmla="*/ 47625 h 88582"/>
                    <a:gd name="connsiteX266" fmla="*/ 698832 w 8083959"/>
                    <a:gd name="connsiteY266" fmla="*/ 24765 h 88582"/>
                    <a:gd name="connsiteX267" fmla="*/ 737388 w 8083959"/>
                    <a:gd name="connsiteY267" fmla="*/ 1905 h 88582"/>
                    <a:gd name="connsiteX268" fmla="*/ 814501 w 8083959"/>
                    <a:gd name="connsiteY268" fmla="*/ 1905 h 88582"/>
                    <a:gd name="connsiteX269" fmla="*/ 853057 w 8083959"/>
                    <a:gd name="connsiteY269" fmla="*/ 24765 h 88582"/>
                    <a:gd name="connsiteX270" fmla="*/ 816107 w 8083959"/>
                    <a:gd name="connsiteY270" fmla="*/ 47625 h 88582"/>
                    <a:gd name="connsiteX271" fmla="*/ 583163 w 8083959"/>
                    <a:gd name="connsiteY271" fmla="*/ 46672 h 88582"/>
                    <a:gd name="connsiteX272" fmla="*/ 583163 w 8083959"/>
                    <a:gd name="connsiteY272" fmla="*/ 46672 h 88582"/>
                    <a:gd name="connsiteX273" fmla="*/ 504444 w 8083959"/>
                    <a:gd name="connsiteY273" fmla="*/ 46672 h 88582"/>
                    <a:gd name="connsiteX274" fmla="*/ 465888 w 8083959"/>
                    <a:gd name="connsiteY274" fmla="*/ 23813 h 88582"/>
                    <a:gd name="connsiteX275" fmla="*/ 504444 w 8083959"/>
                    <a:gd name="connsiteY275" fmla="*/ 953 h 88582"/>
                    <a:gd name="connsiteX276" fmla="*/ 581557 w 8083959"/>
                    <a:gd name="connsiteY276" fmla="*/ 953 h 88582"/>
                    <a:gd name="connsiteX277" fmla="*/ 620113 w 8083959"/>
                    <a:gd name="connsiteY277" fmla="*/ 23813 h 88582"/>
                    <a:gd name="connsiteX278" fmla="*/ 583163 w 8083959"/>
                    <a:gd name="connsiteY278" fmla="*/ 46672 h 88582"/>
                    <a:gd name="connsiteX279" fmla="*/ 348613 w 8083959"/>
                    <a:gd name="connsiteY279" fmla="*/ 46672 h 88582"/>
                    <a:gd name="connsiteX280" fmla="*/ 348613 w 8083959"/>
                    <a:gd name="connsiteY280" fmla="*/ 46672 h 88582"/>
                    <a:gd name="connsiteX281" fmla="*/ 271500 w 8083959"/>
                    <a:gd name="connsiteY281" fmla="*/ 46672 h 88582"/>
                    <a:gd name="connsiteX282" fmla="*/ 271500 w 8083959"/>
                    <a:gd name="connsiteY282" fmla="*/ 23813 h 88582"/>
                    <a:gd name="connsiteX283" fmla="*/ 271500 w 8083959"/>
                    <a:gd name="connsiteY283" fmla="*/ 953 h 88582"/>
                    <a:gd name="connsiteX284" fmla="*/ 348613 w 8083959"/>
                    <a:gd name="connsiteY284" fmla="*/ 953 h 88582"/>
                    <a:gd name="connsiteX285" fmla="*/ 387169 w 8083959"/>
                    <a:gd name="connsiteY285" fmla="*/ 23813 h 88582"/>
                    <a:gd name="connsiteX286" fmla="*/ 348613 w 8083959"/>
                    <a:gd name="connsiteY286" fmla="*/ 46672 h 88582"/>
                    <a:gd name="connsiteX287" fmla="*/ 115669 w 8083959"/>
                    <a:gd name="connsiteY287" fmla="*/ 45720 h 88582"/>
                    <a:gd name="connsiteX288" fmla="*/ 115669 w 8083959"/>
                    <a:gd name="connsiteY288" fmla="*/ 45720 h 88582"/>
                    <a:gd name="connsiteX289" fmla="*/ 38556 w 8083959"/>
                    <a:gd name="connsiteY289" fmla="*/ 45720 h 88582"/>
                    <a:gd name="connsiteX290" fmla="*/ 0 w 8083959"/>
                    <a:gd name="connsiteY290" fmla="*/ 22860 h 88582"/>
                    <a:gd name="connsiteX291" fmla="*/ 38556 w 8083959"/>
                    <a:gd name="connsiteY291" fmla="*/ 0 h 88582"/>
                    <a:gd name="connsiteX292" fmla="*/ 38556 w 8083959"/>
                    <a:gd name="connsiteY292" fmla="*/ 0 h 88582"/>
                    <a:gd name="connsiteX293" fmla="*/ 115669 w 8083959"/>
                    <a:gd name="connsiteY293" fmla="*/ 0 h 88582"/>
                    <a:gd name="connsiteX294" fmla="*/ 154225 w 8083959"/>
                    <a:gd name="connsiteY294" fmla="*/ 22860 h 88582"/>
                    <a:gd name="connsiteX295" fmla="*/ 115669 w 8083959"/>
                    <a:gd name="connsiteY295" fmla="*/ 4572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8083959" h="88582">
                      <a:moveTo>
                        <a:pt x="8045403" y="88583"/>
                      </a:moveTo>
                      <a:cubicBezTo>
                        <a:pt x="8045403" y="88583"/>
                        <a:pt x="8045403" y="88583"/>
                        <a:pt x="8045403" y="88583"/>
                      </a:cubicBezTo>
                      <a:lnTo>
                        <a:pt x="7968291" y="88583"/>
                      </a:lnTo>
                      <a:cubicBezTo>
                        <a:pt x="7947407" y="88583"/>
                        <a:pt x="7929734" y="78105"/>
                        <a:pt x="7929734" y="65722"/>
                      </a:cubicBezTo>
                      <a:cubicBezTo>
                        <a:pt x="7929734" y="53340"/>
                        <a:pt x="7947407" y="42863"/>
                        <a:pt x="7968291" y="42863"/>
                      </a:cubicBezTo>
                      <a:cubicBezTo>
                        <a:pt x="7968291" y="42863"/>
                        <a:pt x="7968291" y="42863"/>
                        <a:pt x="7968291" y="42863"/>
                      </a:cubicBezTo>
                      <a:lnTo>
                        <a:pt x="8045403" y="42863"/>
                      </a:lnTo>
                      <a:cubicBezTo>
                        <a:pt x="8066288" y="42863"/>
                        <a:pt x="8083960" y="53340"/>
                        <a:pt x="8083960" y="65722"/>
                      </a:cubicBezTo>
                      <a:cubicBezTo>
                        <a:pt x="8083960" y="78105"/>
                        <a:pt x="8066288" y="88583"/>
                        <a:pt x="8045403" y="88583"/>
                      </a:cubicBezTo>
                      <a:close/>
                      <a:moveTo>
                        <a:pt x="7812459" y="87630"/>
                      </a:moveTo>
                      <a:cubicBezTo>
                        <a:pt x="7812459" y="87630"/>
                        <a:pt x="7812459" y="87630"/>
                        <a:pt x="7812459" y="87630"/>
                      </a:cubicBezTo>
                      <a:lnTo>
                        <a:pt x="7735347" y="87630"/>
                      </a:lnTo>
                      <a:cubicBezTo>
                        <a:pt x="7714463" y="87630"/>
                        <a:pt x="7696791" y="77153"/>
                        <a:pt x="7696791" y="64770"/>
                      </a:cubicBezTo>
                      <a:cubicBezTo>
                        <a:pt x="7696791" y="52388"/>
                        <a:pt x="7714463" y="41910"/>
                        <a:pt x="7735347" y="41910"/>
                      </a:cubicBezTo>
                      <a:cubicBezTo>
                        <a:pt x="7735347" y="41910"/>
                        <a:pt x="7735347" y="41910"/>
                        <a:pt x="7735347" y="41910"/>
                      </a:cubicBezTo>
                      <a:lnTo>
                        <a:pt x="7812459" y="41910"/>
                      </a:lnTo>
                      <a:cubicBezTo>
                        <a:pt x="7833344" y="41910"/>
                        <a:pt x="7851016" y="52388"/>
                        <a:pt x="7851016" y="64770"/>
                      </a:cubicBezTo>
                      <a:cubicBezTo>
                        <a:pt x="7851016" y="77153"/>
                        <a:pt x="7833344" y="87630"/>
                        <a:pt x="7812459" y="87630"/>
                      </a:cubicBezTo>
                      <a:close/>
                      <a:moveTo>
                        <a:pt x="7579515" y="87630"/>
                      </a:moveTo>
                      <a:cubicBezTo>
                        <a:pt x="7579515" y="87630"/>
                        <a:pt x="7579515" y="87630"/>
                        <a:pt x="7579515" y="87630"/>
                      </a:cubicBezTo>
                      <a:lnTo>
                        <a:pt x="7500797" y="87630"/>
                      </a:lnTo>
                      <a:cubicBezTo>
                        <a:pt x="7479912" y="87630"/>
                        <a:pt x="7462240" y="77153"/>
                        <a:pt x="7462240" y="64770"/>
                      </a:cubicBezTo>
                      <a:cubicBezTo>
                        <a:pt x="7462240" y="52388"/>
                        <a:pt x="7479912" y="41910"/>
                        <a:pt x="7500797" y="41910"/>
                      </a:cubicBezTo>
                      <a:lnTo>
                        <a:pt x="7577909" y="41910"/>
                      </a:lnTo>
                      <a:cubicBezTo>
                        <a:pt x="7598794" y="41910"/>
                        <a:pt x="7616465" y="52388"/>
                        <a:pt x="7616465" y="64770"/>
                      </a:cubicBezTo>
                      <a:cubicBezTo>
                        <a:pt x="7618072" y="77153"/>
                        <a:pt x="7600400" y="87630"/>
                        <a:pt x="7579515" y="87630"/>
                      </a:cubicBezTo>
                      <a:close/>
                      <a:moveTo>
                        <a:pt x="7344965" y="86678"/>
                      </a:moveTo>
                      <a:cubicBezTo>
                        <a:pt x="7344965" y="86678"/>
                        <a:pt x="7344965" y="86678"/>
                        <a:pt x="7344965" y="86678"/>
                      </a:cubicBezTo>
                      <a:lnTo>
                        <a:pt x="7266246" y="86678"/>
                      </a:lnTo>
                      <a:cubicBezTo>
                        <a:pt x="7245362" y="86678"/>
                        <a:pt x="7227690" y="76200"/>
                        <a:pt x="7227690" y="63817"/>
                      </a:cubicBezTo>
                      <a:cubicBezTo>
                        <a:pt x="7227690" y="51435"/>
                        <a:pt x="7245362" y="40958"/>
                        <a:pt x="7266246" y="40958"/>
                      </a:cubicBezTo>
                      <a:cubicBezTo>
                        <a:pt x="7266246" y="40958"/>
                        <a:pt x="7266246" y="40958"/>
                        <a:pt x="7266246" y="40958"/>
                      </a:cubicBezTo>
                      <a:lnTo>
                        <a:pt x="7343359" y="40958"/>
                      </a:lnTo>
                      <a:cubicBezTo>
                        <a:pt x="7364243" y="40958"/>
                        <a:pt x="7381915" y="51435"/>
                        <a:pt x="7381915" y="63817"/>
                      </a:cubicBezTo>
                      <a:cubicBezTo>
                        <a:pt x="7385128" y="76200"/>
                        <a:pt x="7367456" y="86678"/>
                        <a:pt x="7344965" y="86678"/>
                      </a:cubicBezTo>
                      <a:close/>
                      <a:moveTo>
                        <a:pt x="7112021" y="85725"/>
                      </a:moveTo>
                      <a:cubicBezTo>
                        <a:pt x="7112021" y="85725"/>
                        <a:pt x="7112021" y="85725"/>
                        <a:pt x="7112021" y="85725"/>
                      </a:cubicBezTo>
                      <a:lnTo>
                        <a:pt x="7033302" y="85725"/>
                      </a:lnTo>
                      <a:cubicBezTo>
                        <a:pt x="7012418" y="85725"/>
                        <a:pt x="6994746" y="75247"/>
                        <a:pt x="6994746" y="62865"/>
                      </a:cubicBezTo>
                      <a:cubicBezTo>
                        <a:pt x="6994746" y="50483"/>
                        <a:pt x="7012418" y="40005"/>
                        <a:pt x="7033302" y="40005"/>
                      </a:cubicBezTo>
                      <a:cubicBezTo>
                        <a:pt x="7033302" y="40005"/>
                        <a:pt x="7033302" y="40005"/>
                        <a:pt x="7033302" y="40005"/>
                      </a:cubicBezTo>
                      <a:lnTo>
                        <a:pt x="7110415" y="40005"/>
                      </a:lnTo>
                      <a:cubicBezTo>
                        <a:pt x="7131299" y="40005"/>
                        <a:pt x="7148971" y="50483"/>
                        <a:pt x="7148971" y="62865"/>
                      </a:cubicBezTo>
                      <a:cubicBezTo>
                        <a:pt x="7150577" y="75247"/>
                        <a:pt x="7134512" y="85725"/>
                        <a:pt x="7112021" y="85725"/>
                      </a:cubicBezTo>
                      <a:close/>
                      <a:moveTo>
                        <a:pt x="6879077" y="84772"/>
                      </a:moveTo>
                      <a:cubicBezTo>
                        <a:pt x="6879077" y="84772"/>
                        <a:pt x="6879077" y="84772"/>
                        <a:pt x="6879077" y="84772"/>
                      </a:cubicBezTo>
                      <a:lnTo>
                        <a:pt x="6800358" y="84772"/>
                      </a:lnTo>
                      <a:cubicBezTo>
                        <a:pt x="6779474" y="84772"/>
                        <a:pt x="6761802" y="74295"/>
                        <a:pt x="6761802" y="61913"/>
                      </a:cubicBezTo>
                      <a:cubicBezTo>
                        <a:pt x="6761802" y="49530"/>
                        <a:pt x="6779474" y="39053"/>
                        <a:pt x="6800358" y="39053"/>
                      </a:cubicBezTo>
                      <a:lnTo>
                        <a:pt x="6877471" y="39053"/>
                      </a:lnTo>
                      <a:cubicBezTo>
                        <a:pt x="6898355" y="39053"/>
                        <a:pt x="6916027" y="49530"/>
                        <a:pt x="6916027" y="61913"/>
                      </a:cubicBezTo>
                      <a:cubicBezTo>
                        <a:pt x="6917634" y="74295"/>
                        <a:pt x="6899962" y="84772"/>
                        <a:pt x="6879077" y="84772"/>
                      </a:cubicBezTo>
                      <a:close/>
                      <a:moveTo>
                        <a:pt x="6646133" y="83820"/>
                      </a:moveTo>
                      <a:cubicBezTo>
                        <a:pt x="6646133" y="83820"/>
                        <a:pt x="6646133" y="83820"/>
                        <a:pt x="6646133" y="83820"/>
                      </a:cubicBezTo>
                      <a:lnTo>
                        <a:pt x="6567414" y="83820"/>
                      </a:lnTo>
                      <a:cubicBezTo>
                        <a:pt x="6546530" y="83820"/>
                        <a:pt x="6528858" y="73342"/>
                        <a:pt x="6528858" y="60960"/>
                      </a:cubicBezTo>
                      <a:cubicBezTo>
                        <a:pt x="6528858" y="48578"/>
                        <a:pt x="6546530" y="38100"/>
                        <a:pt x="6567414" y="38100"/>
                      </a:cubicBezTo>
                      <a:lnTo>
                        <a:pt x="6644527" y="38100"/>
                      </a:lnTo>
                      <a:cubicBezTo>
                        <a:pt x="6665411" y="38100"/>
                        <a:pt x="6683083" y="48578"/>
                        <a:pt x="6683083" y="60960"/>
                      </a:cubicBezTo>
                      <a:cubicBezTo>
                        <a:pt x="6684690" y="73342"/>
                        <a:pt x="6667018" y="83820"/>
                        <a:pt x="6646133" y="83820"/>
                      </a:cubicBezTo>
                      <a:close/>
                      <a:moveTo>
                        <a:pt x="6413189" y="82867"/>
                      </a:moveTo>
                      <a:cubicBezTo>
                        <a:pt x="6413189" y="82867"/>
                        <a:pt x="6413189" y="82867"/>
                        <a:pt x="6413189" y="82867"/>
                      </a:cubicBezTo>
                      <a:lnTo>
                        <a:pt x="6334470" y="82867"/>
                      </a:lnTo>
                      <a:cubicBezTo>
                        <a:pt x="6313586" y="82867"/>
                        <a:pt x="6295914" y="72390"/>
                        <a:pt x="6295914" y="60008"/>
                      </a:cubicBezTo>
                      <a:cubicBezTo>
                        <a:pt x="6295914" y="47625"/>
                        <a:pt x="6313586" y="37147"/>
                        <a:pt x="6334470" y="37147"/>
                      </a:cubicBezTo>
                      <a:cubicBezTo>
                        <a:pt x="6334470" y="37147"/>
                        <a:pt x="6334470" y="37147"/>
                        <a:pt x="6334470" y="37147"/>
                      </a:cubicBezTo>
                      <a:lnTo>
                        <a:pt x="6411583" y="37147"/>
                      </a:lnTo>
                      <a:cubicBezTo>
                        <a:pt x="6432467" y="37147"/>
                        <a:pt x="6450139" y="47625"/>
                        <a:pt x="6450139" y="60008"/>
                      </a:cubicBezTo>
                      <a:cubicBezTo>
                        <a:pt x="6451746" y="72390"/>
                        <a:pt x="6434074" y="82867"/>
                        <a:pt x="6413189" y="82867"/>
                      </a:cubicBezTo>
                      <a:close/>
                      <a:moveTo>
                        <a:pt x="6178639" y="80963"/>
                      </a:moveTo>
                      <a:cubicBezTo>
                        <a:pt x="6178639" y="80963"/>
                        <a:pt x="6178639" y="80963"/>
                        <a:pt x="6178639" y="80963"/>
                      </a:cubicBezTo>
                      <a:lnTo>
                        <a:pt x="6099920" y="80963"/>
                      </a:lnTo>
                      <a:cubicBezTo>
                        <a:pt x="6079035" y="80963"/>
                        <a:pt x="6061363" y="70485"/>
                        <a:pt x="6061363" y="58103"/>
                      </a:cubicBezTo>
                      <a:cubicBezTo>
                        <a:pt x="6061363" y="45720"/>
                        <a:pt x="6079035" y="35242"/>
                        <a:pt x="6099920" y="35242"/>
                      </a:cubicBezTo>
                      <a:lnTo>
                        <a:pt x="6177032" y="35242"/>
                      </a:lnTo>
                      <a:cubicBezTo>
                        <a:pt x="6197917" y="35242"/>
                        <a:pt x="6215588" y="45720"/>
                        <a:pt x="6215588" y="58103"/>
                      </a:cubicBezTo>
                      <a:cubicBezTo>
                        <a:pt x="6218802" y="71438"/>
                        <a:pt x="6201130" y="80963"/>
                        <a:pt x="6178639" y="80963"/>
                      </a:cubicBezTo>
                      <a:close/>
                      <a:moveTo>
                        <a:pt x="5945695" y="80010"/>
                      </a:moveTo>
                      <a:cubicBezTo>
                        <a:pt x="5945695" y="80010"/>
                        <a:pt x="5945695" y="80010"/>
                        <a:pt x="5945695" y="80010"/>
                      </a:cubicBezTo>
                      <a:lnTo>
                        <a:pt x="5866976" y="80010"/>
                      </a:lnTo>
                      <a:cubicBezTo>
                        <a:pt x="5846091" y="80010"/>
                        <a:pt x="5828419" y="69533"/>
                        <a:pt x="5828419" y="57150"/>
                      </a:cubicBezTo>
                      <a:cubicBezTo>
                        <a:pt x="5828419" y="44767"/>
                        <a:pt x="5846091" y="34290"/>
                        <a:pt x="5866976" y="34290"/>
                      </a:cubicBezTo>
                      <a:cubicBezTo>
                        <a:pt x="5866976" y="34290"/>
                        <a:pt x="5866976" y="34290"/>
                        <a:pt x="5866976" y="34290"/>
                      </a:cubicBezTo>
                      <a:lnTo>
                        <a:pt x="5944088" y="34290"/>
                      </a:lnTo>
                      <a:cubicBezTo>
                        <a:pt x="5964973" y="34290"/>
                        <a:pt x="5982644" y="44767"/>
                        <a:pt x="5982644" y="57150"/>
                      </a:cubicBezTo>
                      <a:cubicBezTo>
                        <a:pt x="5984251" y="69533"/>
                        <a:pt x="5968186" y="80010"/>
                        <a:pt x="5945695" y="80010"/>
                      </a:cubicBezTo>
                      <a:close/>
                      <a:moveTo>
                        <a:pt x="5712751" y="79058"/>
                      </a:moveTo>
                      <a:cubicBezTo>
                        <a:pt x="5712751" y="79058"/>
                        <a:pt x="5712751" y="79058"/>
                        <a:pt x="5712751" y="79058"/>
                      </a:cubicBezTo>
                      <a:lnTo>
                        <a:pt x="5634032" y="78105"/>
                      </a:lnTo>
                      <a:cubicBezTo>
                        <a:pt x="5613147" y="78105"/>
                        <a:pt x="5595475" y="67628"/>
                        <a:pt x="5595475" y="55245"/>
                      </a:cubicBezTo>
                      <a:cubicBezTo>
                        <a:pt x="5595475" y="42863"/>
                        <a:pt x="5613147" y="32385"/>
                        <a:pt x="5634032" y="32385"/>
                      </a:cubicBezTo>
                      <a:lnTo>
                        <a:pt x="5711144" y="33338"/>
                      </a:lnTo>
                      <a:cubicBezTo>
                        <a:pt x="5732029" y="33338"/>
                        <a:pt x="5749700" y="43815"/>
                        <a:pt x="5749700" y="56197"/>
                      </a:cubicBezTo>
                      <a:cubicBezTo>
                        <a:pt x="5751307" y="68580"/>
                        <a:pt x="5733635" y="79058"/>
                        <a:pt x="5712751" y="79058"/>
                      </a:cubicBezTo>
                      <a:close/>
                      <a:moveTo>
                        <a:pt x="5479807" y="77153"/>
                      </a:moveTo>
                      <a:cubicBezTo>
                        <a:pt x="5479807" y="77153"/>
                        <a:pt x="5479807" y="77153"/>
                        <a:pt x="5479807" y="77153"/>
                      </a:cubicBezTo>
                      <a:lnTo>
                        <a:pt x="5401088" y="76200"/>
                      </a:lnTo>
                      <a:cubicBezTo>
                        <a:pt x="5380203" y="76200"/>
                        <a:pt x="5362531" y="65722"/>
                        <a:pt x="5362531" y="52388"/>
                      </a:cubicBezTo>
                      <a:cubicBezTo>
                        <a:pt x="5362531" y="40005"/>
                        <a:pt x="5380203" y="29528"/>
                        <a:pt x="5401088" y="29528"/>
                      </a:cubicBezTo>
                      <a:cubicBezTo>
                        <a:pt x="5401088" y="29528"/>
                        <a:pt x="5401088" y="29528"/>
                        <a:pt x="5401088" y="29528"/>
                      </a:cubicBezTo>
                      <a:lnTo>
                        <a:pt x="5478200" y="30480"/>
                      </a:lnTo>
                      <a:cubicBezTo>
                        <a:pt x="5499085" y="30480"/>
                        <a:pt x="5516756" y="40958"/>
                        <a:pt x="5516756" y="54292"/>
                      </a:cubicBezTo>
                      <a:cubicBezTo>
                        <a:pt x="5518363" y="66675"/>
                        <a:pt x="5500691" y="77153"/>
                        <a:pt x="5479807" y="77153"/>
                      </a:cubicBezTo>
                      <a:close/>
                      <a:moveTo>
                        <a:pt x="5246863" y="75247"/>
                      </a:moveTo>
                      <a:cubicBezTo>
                        <a:pt x="5245256" y="75247"/>
                        <a:pt x="5245256" y="75247"/>
                        <a:pt x="5246863" y="75247"/>
                      </a:cubicBezTo>
                      <a:lnTo>
                        <a:pt x="5168144" y="74295"/>
                      </a:lnTo>
                      <a:cubicBezTo>
                        <a:pt x="5147259" y="74295"/>
                        <a:pt x="5129587" y="63817"/>
                        <a:pt x="5129587" y="50483"/>
                      </a:cubicBezTo>
                      <a:cubicBezTo>
                        <a:pt x="5129587" y="38100"/>
                        <a:pt x="5147259" y="27622"/>
                        <a:pt x="5169750" y="27622"/>
                      </a:cubicBezTo>
                      <a:lnTo>
                        <a:pt x="5246863" y="28575"/>
                      </a:lnTo>
                      <a:cubicBezTo>
                        <a:pt x="5267747" y="28575"/>
                        <a:pt x="5285419" y="39053"/>
                        <a:pt x="5285419" y="52388"/>
                      </a:cubicBezTo>
                      <a:cubicBezTo>
                        <a:pt x="5285419" y="65722"/>
                        <a:pt x="5267747" y="75247"/>
                        <a:pt x="5246863" y="75247"/>
                      </a:cubicBezTo>
                      <a:close/>
                      <a:moveTo>
                        <a:pt x="5012312" y="74295"/>
                      </a:moveTo>
                      <a:cubicBezTo>
                        <a:pt x="5012312" y="74295"/>
                        <a:pt x="5012312" y="74295"/>
                        <a:pt x="5012312" y="74295"/>
                      </a:cubicBezTo>
                      <a:lnTo>
                        <a:pt x="4933593" y="73342"/>
                      </a:lnTo>
                      <a:cubicBezTo>
                        <a:pt x="4912708" y="73342"/>
                        <a:pt x="4895037" y="62865"/>
                        <a:pt x="4895037" y="49530"/>
                      </a:cubicBezTo>
                      <a:cubicBezTo>
                        <a:pt x="4895037" y="37147"/>
                        <a:pt x="4912708" y="26670"/>
                        <a:pt x="4935200" y="26670"/>
                      </a:cubicBezTo>
                      <a:lnTo>
                        <a:pt x="5012312" y="27622"/>
                      </a:lnTo>
                      <a:cubicBezTo>
                        <a:pt x="5033197" y="27622"/>
                        <a:pt x="5050868" y="38100"/>
                        <a:pt x="5050868" y="51435"/>
                      </a:cubicBezTo>
                      <a:cubicBezTo>
                        <a:pt x="5050868" y="63817"/>
                        <a:pt x="5034803" y="74295"/>
                        <a:pt x="5012312" y="74295"/>
                      </a:cubicBezTo>
                      <a:close/>
                      <a:moveTo>
                        <a:pt x="4779368" y="72390"/>
                      </a:moveTo>
                      <a:cubicBezTo>
                        <a:pt x="4779368" y="72390"/>
                        <a:pt x="4779368" y="72390"/>
                        <a:pt x="4779368" y="72390"/>
                      </a:cubicBezTo>
                      <a:lnTo>
                        <a:pt x="4700649" y="71438"/>
                      </a:lnTo>
                      <a:cubicBezTo>
                        <a:pt x="4679764" y="71438"/>
                        <a:pt x="4662093" y="60960"/>
                        <a:pt x="4662093" y="47625"/>
                      </a:cubicBezTo>
                      <a:cubicBezTo>
                        <a:pt x="4662093" y="35242"/>
                        <a:pt x="4679764" y="24765"/>
                        <a:pt x="4700649" y="24765"/>
                      </a:cubicBezTo>
                      <a:cubicBezTo>
                        <a:pt x="4700649" y="24765"/>
                        <a:pt x="4700649" y="24765"/>
                        <a:pt x="4700649" y="24765"/>
                      </a:cubicBezTo>
                      <a:lnTo>
                        <a:pt x="4777762" y="25717"/>
                      </a:lnTo>
                      <a:cubicBezTo>
                        <a:pt x="4798647" y="25717"/>
                        <a:pt x="4816318" y="36195"/>
                        <a:pt x="4816318" y="49530"/>
                      </a:cubicBezTo>
                      <a:cubicBezTo>
                        <a:pt x="4817924" y="61913"/>
                        <a:pt x="4800253" y="72390"/>
                        <a:pt x="4779368" y="72390"/>
                      </a:cubicBezTo>
                      <a:close/>
                      <a:moveTo>
                        <a:pt x="4546424" y="70485"/>
                      </a:moveTo>
                      <a:cubicBezTo>
                        <a:pt x="4546424" y="70485"/>
                        <a:pt x="4546424" y="70485"/>
                        <a:pt x="4546424" y="70485"/>
                      </a:cubicBezTo>
                      <a:lnTo>
                        <a:pt x="4467705" y="69533"/>
                      </a:lnTo>
                      <a:cubicBezTo>
                        <a:pt x="4446820" y="69533"/>
                        <a:pt x="4429149" y="59055"/>
                        <a:pt x="4429149" y="45720"/>
                      </a:cubicBezTo>
                      <a:cubicBezTo>
                        <a:pt x="4429149" y="33338"/>
                        <a:pt x="4446820" y="22860"/>
                        <a:pt x="4467705" y="22860"/>
                      </a:cubicBezTo>
                      <a:cubicBezTo>
                        <a:pt x="4467705" y="22860"/>
                        <a:pt x="4467705" y="22860"/>
                        <a:pt x="4467705" y="22860"/>
                      </a:cubicBezTo>
                      <a:lnTo>
                        <a:pt x="4544818" y="23813"/>
                      </a:lnTo>
                      <a:cubicBezTo>
                        <a:pt x="4565703" y="23813"/>
                        <a:pt x="4583374" y="34290"/>
                        <a:pt x="4583374" y="47625"/>
                      </a:cubicBezTo>
                      <a:cubicBezTo>
                        <a:pt x="4584980" y="60960"/>
                        <a:pt x="4567309" y="70485"/>
                        <a:pt x="4546424" y="70485"/>
                      </a:cubicBezTo>
                      <a:close/>
                      <a:moveTo>
                        <a:pt x="4311874" y="69533"/>
                      </a:moveTo>
                      <a:cubicBezTo>
                        <a:pt x="4311874" y="69533"/>
                        <a:pt x="4311874" y="69533"/>
                        <a:pt x="4311874" y="69533"/>
                      </a:cubicBezTo>
                      <a:lnTo>
                        <a:pt x="4233155" y="68580"/>
                      </a:lnTo>
                      <a:cubicBezTo>
                        <a:pt x="4212270" y="68580"/>
                        <a:pt x="4194599" y="58103"/>
                        <a:pt x="4194599" y="44767"/>
                      </a:cubicBezTo>
                      <a:cubicBezTo>
                        <a:pt x="4194599" y="32385"/>
                        <a:pt x="4212270" y="21908"/>
                        <a:pt x="4233155" y="21908"/>
                      </a:cubicBezTo>
                      <a:cubicBezTo>
                        <a:pt x="4233155" y="21908"/>
                        <a:pt x="4233155" y="21908"/>
                        <a:pt x="4233155" y="21908"/>
                      </a:cubicBezTo>
                      <a:lnTo>
                        <a:pt x="4310267" y="22860"/>
                      </a:lnTo>
                      <a:cubicBezTo>
                        <a:pt x="4331152" y="22860"/>
                        <a:pt x="4348824" y="33338"/>
                        <a:pt x="4348824" y="46672"/>
                      </a:cubicBezTo>
                      <a:cubicBezTo>
                        <a:pt x="4352036" y="59055"/>
                        <a:pt x="4334365" y="69533"/>
                        <a:pt x="4311874" y="69533"/>
                      </a:cubicBezTo>
                      <a:close/>
                      <a:moveTo>
                        <a:pt x="4078930" y="67628"/>
                      </a:moveTo>
                      <a:cubicBezTo>
                        <a:pt x="4078930" y="67628"/>
                        <a:pt x="4078930" y="67628"/>
                        <a:pt x="4078930" y="67628"/>
                      </a:cubicBezTo>
                      <a:lnTo>
                        <a:pt x="4000211" y="66675"/>
                      </a:lnTo>
                      <a:cubicBezTo>
                        <a:pt x="3979326" y="66675"/>
                        <a:pt x="3961655" y="56197"/>
                        <a:pt x="3961655" y="43815"/>
                      </a:cubicBezTo>
                      <a:cubicBezTo>
                        <a:pt x="3961655" y="31433"/>
                        <a:pt x="3979326" y="20955"/>
                        <a:pt x="4000211" y="20955"/>
                      </a:cubicBezTo>
                      <a:cubicBezTo>
                        <a:pt x="4000211" y="20955"/>
                        <a:pt x="4000211" y="20955"/>
                        <a:pt x="4000211" y="20955"/>
                      </a:cubicBezTo>
                      <a:lnTo>
                        <a:pt x="4077323" y="21908"/>
                      </a:lnTo>
                      <a:cubicBezTo>
                        <a:pt x="4098208" y="21908"/>
                        <a:pt x="4115880" y="32385"/>
                        <a:pt x="4115880" y="45720"/>
                      </a:cubicBezTo>
                      <a:cubicBezTo>
                        <a:pt x="4117486" y="57150"/>
                        <a:pt x="4099814" y="67628"/>
                        <a:pt x="4078930" y="67628"/>
                      </a:cubicBezTo>
                      <a:close/>
                      <a:moveTo>
                        <a:pt x="3845986" y="65722"/>
                      </a:moveTo>
                      <a:cubicBezTo>
                        <a:pt x="3845986" y="65722"/>
                        <a:pt x="3845986" y="65722"/>
                        <a:pt x="3845986" y="65722"/>
                      </a:cubicBezTo>
                      <a:lnTo>
                        <a:pt x="3767267" y="64770"/>
                      </a:lnTo>
                      <a:cubicBezTo>
                        <a:pt x="3746382" y="64770"/>
                        <a:pt x="3728711" y="54292"/>
                        <a:pt x="3728711" y="40958"/>
                      </a:cubicBezTo>
                      <a:cubicBezTo>
                        <a:pt x="3728711" y="28575"/>
                        <a:pt x="3746382" y="18097"/>
                        <a:pt x="3768873" y="18097"/>
                      </a:cubicBezTo>
                      <a:lnTo>
                        <a:pt x="3845986" y="19050"/>
                      </a:lnTo>
                      <a:cubicBezTo>
                        <a:pt x="3866871" y="19050"/>
                        <a:pt x="3884542" y="29528"/>
                        <a:pt x="3884542" y="42863"/>
                      </a:cubicBezTo>
                      <a:cubicBezTo>
                        <a:pt x="3884542" y="55245"/>
                        <a:pt x="3866871" y="65722"/>
                        <a:pt x="3845986" y="65722"/>
                      </a:cubicBezTo>
                      <a:close/>
                      <a:moveTo>
                        <a:pt x="3613042" y="63817"/>
                      </a:moveTo>
                      <a:cubicBezTo>
                        <a:pt x="3613042" y="63817"/>
                        <a:pt x="3613042" y="63817"/>
                        <a:pt x="3613042" y="63817"/>
                      </a:cubicBezTo>
                      <a:lnTo>
                        <a:pt x="3534323" y="62865"/>
                      </a:lnTo>
                      <a:cubicBezTo>
                        <a:pt x="3513438" y="62865"/>
                        <a:pt x="3495767" y="52388"/>
                        <a:pt x="3495767" y="39053"/>
                      </a:cubicBezTo>
                      <a:cubicBezTo>
                        <a:pt x="3495767" y="26670"/>
                        <a:pt x="3513438" y="16192"/>
                        <a:pt x="3535929" y="16192"/>
                      </a:cubicBezTo>
                      <a:lnTo>
                        <a:pt x="3613042" y="17145"/>
                      </a:lnTo>
                      <a:cubicBezTo>
                        <a:pt x="3633926" y="17145"/>
                        <a:pt x="3651598" y="27622"/>
                        <a:pt x="3651598" y="40958"/>
                      </a:cubicBezTo>
                      <a:cubicBezTo>
                        <a:pt x="3651598" y="54292"/>
                        <a:pt x="3633926" y="63817"/>
                        <a:pt x="3613042" y="63817"/>
                      </a:cubicBezTo>
                      <a:close/>
                      <a:moveTo>
                        <a:pt x="3380098" y="62865"/>
                      </a:moveTo>
                      <a:cubicBezTo>
                        <a:pt x="3380098" y="62865"/>
                        <a:pt x="3380098" y="62865"/>
                        <a:pt x="3380098" y="62865"/>
                      </a:cubicBezTo>
                      <a:lnTo>
                        <a:pt x="3301379" y="61913"/>
                      </a:lnTo>
                      <a:cubicBezTo>
                        <a:pt x="3280494" y="61913"/>
                        <a:pt x="3262823" y="51435"/>
                        <a:pt x="3262823" y="38100"/>
                      </a:cubicBezTo>
                      <a:cubicBezTo>
                        <a:pt x="3262823" y="25717"/>
                        <a:pt x="3280494" y="15240"/>
                        <a:pt x="3302985" y="15240"/>
                      </a:cubicBezTo>
                      <a:lnTo>
                        <a:pt x="3380098" y="16192"/>
                      </a:lnTo>
                      <a:cubicBezTo>
                        <a:pt x="3400982" y="16192"/>
                        <a:pt x="3418654" y="26670"/>
                        <a:pt x="3418654" y="40005"/>
                      </a:cubicBezTo>
                      <a:cubicBezTo>
                        <a:pt x="3418654" y="52388"/>
                        <a:pt x="3400982" y="62865"/>
                        <a:pt x="3380098" y="62865"/>
                      </a:cubicBezTo>
                      <a:close/>
                      <a:moveTo>
                        <a:pt x="3147154" y="60960"/>
                      </a:moveTo>
                      <a:cubicBezTo>
                        <a:pt x="3147154" y="60960"/>
                        <a:pt x="3147154" y="60960"/>
                        <a:pt x="3147154" y="60960"/>
                      </a:cubicBezTo>
                      <a:lnTo>
                        <a:pt x="3068435" y="60008"/>
                      </a:lnTo>
                      <a:cubicBezTo>
                        <a:pt x="3047550" y="60008"/>
                        <a:pt x="3029879" y="49530"/>
                        <a:pt x="3029879" y="36195"/>
                      </a:cubicBezTo>
                      <a:cubicBezTo>
                        <a:pt x="3029879" y="23813"/>
                        <a:pt x="3047550" y="13335"/>
                        <a:pt x="3070041" y="13335"/>
                      </a:cubicBezTo>
                      <a:lnTo>
                        <a:pt x="3147154" y="14288"/>
                      </a:lnTo>
                      <a:cubicBezTo>
                        <a:pt x="3168038" y="14288"/>
                        <a:pt x="3185710" y="24765"/>
                        <a:pt x="3185710" y="38100"/>
                      </a:cubicBezTo>
                      <a:cubicBezTo>
                        <a:pt x="3185710" y="50483"/>
                        <a:pt x="3168038" y="60960"/>
                        <a:pt x="3147154" y="60960"/>
                      </a:cubicBezTo>
                      <a:close/>
                      <a:moveTo>
                        <a:pt x="2914210" y="59055"/>
                      </a:moveTo>
                      <a:cubicBezTo>
                        <a:pt x="2914210" y="59055"/>
                        <a:pt x="2914210" y="59055"/>
                        <a:pt x="2914210" y="59055"/>
                      </a:cubicBezTo>
                      <a:lnTo>
                        <a:pt x="2835491" y="58103"/>
                      </a:lnTo>
                      <a:cubicBezTo>
                        <a:pt x="2814606" y="58103"/>
                        <a:pt x="2796935" y="47625"/>
                        <a:pt x="2796935" y="34290"/>
                      </a:cubicBezTo>
                      <a:cubicBezTo>
                        <a:pt x="2796935" y="21908"/>
                        <a:pt x="2814606" y="11430"/>
                        <a:pt x="2835491" y="11430"/>
                      </a:cubicBezTo>
                      <a:cubicBezTo>
                        <a:pt x="2835491" y="11430"/>
                        <a:pt x="2835491" y="11430"/>
                        <a:pt x="2835491" y="11430"/>
                      </a:cubicBezTo>
                      <a:lnTo>
                        <a:pt x="2912603" y="12383"/>
                      </a:lnTo>
                      <a:cubicBezTo>
                        <a:pt x="2933488" y="12383"/>
                        <a:pt x="2951159" y="22860"/>
                        <a:pt x="2951159" y="36195"/>
                      </a:cubicBezTo>
                      <a:cubicBezTo>
                        <a:pt x="2952766" y="49530"/>
                        <a:pt x="2935094" y="59055"/>
                        <a:pt x="2914210" y="59055"/>
                      </a:cubicBezTo>
                      <a:close/>
                      <a:moveTo>
                        <a:pt x="2681266" y="58103"/>
                      </a:moveTo>
                      <a:cubicBezTo>
                        <a:pt x="2681266" y="58103"/>
                        <a:pt x="2681266" y="58103"/>
                        <a:pt x="2681266" y="58103"/>
                      </a:cubicBezTo>
                      <a:lnTo>
                        <a:pt x="2602547" y="57150"/>
                      </a:lnTo>
                      <a:cubicBezTo>
                        <a:pt x="2581662" y="57150"/>
                        <a:pt x="2563991" y="46672"/>
                        <a:pt x="2563991" y="34290"/>
                      </a:cubicBezTo>
                      <a:cubicBezTo>
                        <a:pt x="2563991" y="21908"/>
                        <a:pt x="2581662" y="11430"/>
                        <a:pt x="2602547" y="11430"/>
                      </a:cubicBezTo>
                      <a:cubicBezTo>
                        <a:pt x="2602547" y="11430"/>
                        <a:pt x="2602547" y="11430"/>
                        <a:pt x="2602547" y="11430"/>
                      </a:cubicBezTo>
                      <a:lnTo>
                        <a:pt x="2679659" y="12383"/>
                      </a:lnTo>
                      <a:cubicBezTo>
                        <a:pt x="2700544" y="12383"/>
                        <a:pt x="2718215" y="22860"/>
                        <a:pt x="2718215" y="36195"/>
                      </a:cubicBezTo>
                      <a:cubicBezTo>
                        <a:pt x="2719822" y="47625"/>
                        <a:pt x="2702150" y="58103"/>
                        <a:pt x="2681266" y="58103"/>
                      </a:cubicBezTo>
                      <a:close/>
                      <a:moveTo>
                        <a:pt x="2448322" y="56197"/>
                      </a:moveTo>
                      <a:cubicBezTo>
                        <a:pt x="2448322" y="56197"/>
                        <a:pt x="2446715" y="56197"/>
                        <a:pt x="2448322" y="56197"/>
                      </a:cubicBezTo>
                      <a:lnTo>
                        <a:pt x="2369603" y="55245"/>
                      </a:lnTo>
                      <a:cubicBezTo>
                        <a:pt x="2348718" y="55245"/>
                        <a:pt x="2331047" y="44767"/>
                        <a:pt x="2331047" y="32385"/>
                      </a:cubicBezTo>
                      <a:cubicBezTo>
                        <a:pt x="2331047" y="20003"/>
                        <a:pt x="2348718" y="9525"/>
                        <a:pt x="2369603" y="9525"/>
                      </a:cubicBezTo>
                      <a:lnTo>
                        <a:pt x="2446715" y="10478"/>
                      </a:lnTo>
                      <a:cubicBezTo>
                        <a:pt x="2467600" y="10478"/>
                        <a:pt x="2485271" y="20955"/>
                        <a:pt x="2485271" y="33338"/>
                      </a:cubicBezTo>
                      <a:cubicBezTo>
                        <a:pt x="2486878" y="45720"/>
                        <a:pt x="2469206" y="56197"/>
                        <a:pt x="2448322" y="56197"/>
                      </a:cubicBezTo>
                      <a:close/>
                      <a:moveTo>
                        <a:pt x="2215378" y="54292"/>
                      </a:moveTo>
                      <a:cubicBezTo>
                        <a:pt x="2213771" y="54292"/>
                        <a:pt x="2213771" y="54292"/>
                        <a:pt x="2215378" y="54292"/>
                      </a:cubicBezTo>
                      <a:lnTo>
                        <a:pt x="2136659" y="54292"/>
                      </a:lnTo>
                      <a:cubicBezTo>
                        <a:pt x="2115774" y="54292"/>
                        <a:pt x="2098103" y="43815"/>
                        <a:pt x="2098103" y="31433"/>
                      </a:cubicBezTo>
                      <a:cubicBezTo>
                        <a:pt x="2098103" y="19050"/>
                        <a:pt x="2115774" y="8572"/>
                        <a:pt x="2136659" y="8572"/>
                      </a:cubicBezTo>
                      <a:lnTo>
                        <a:pt x="2213771" y="8572"/>
                      </a:lnTo>
                      <a:cubicBezTo>
                        <a:pt x="2234656" y="8572"/>
                        <a:pt x="2252327" y="19050"/>
                        <a:pt x="2252327" y="31433"/>
                      </a:cubicBezTo>
                      <a:cubicBezTo>
                        <a:pt x="2253934" y="44767"/>
                        <a:pt x="2236262" y="54292"/>
                        <a:pt x="2215378" y="54292"/>
                      </a:cubicBezTo>
                      <a:close/>
                      <a:moveTo>
                        <a:pt x="1980827" y="53340"/>
                      </a:moveTo>
                      <a:cubicBezTo>
                        <a:pt x="1980827" y="53340"/>
                        <a:pt x="1980827" y="53340"/>
                        <a:pt x="1980827" y="53340"/>
                      </a:cubicBezTo>
                      <a:lnTo>
                        <a:pt x="1902108" y="53340"/>
                      </a:lnTo>
                      <a:cubicBezTo>
                        <a:pt x="1881224" y="53340"/>
                        <a:pt x="1863552" y="42863"/>
                        <a:pt x="1863552" y="30480"/>
                      </a:cubicBezTo>
                      <a:cubicBezTo>
                        <a:pt x="1863552" y="18097"/>
                        <a:pt x="1881224" y="7620"/>
                        <a:pt x="1902108" y="7620"/>
                      </a:cubicBezTo>
                      <a:cubicBezTo>
                        <a:pt x="1902108" y="7620"/>
                        <a:pt x="1902108" y="7620"/>
                        <a:pt x="1902108" y="7620"/>
                      </a:cubicBezTo>
                      <a:lnTo>
                        <a:pt x="1979221" y="7620"/>
                      </a:lnTo>
                      <a:cubicBezTo>
                        <a:pt x="2000105" y="7620"/>
                        <a:pt x="2017777" y="18097"/>
                        <a:pt x="2017777" y="30480"/>
                      </a:cubicBezTo>
                      <a:cubicBezTo>
                        <a:pt x="2020990" y="42863"/>
                        <a:pt x="2003318" y="53340"/>
                        <a:pt x="1980827" y="53340"/>
                      </a:cubicBezTo>
                      <a:close/>
                      <a:moveTo>
                        <a:pt x="1747883" y="52388"/>
                      </a:moveTo>
                      <a:cubicBezTo>
                        <a:pt x="1747883" y="52388"/>
                        <a:pt x="1747883" y="52388"/>
                        <a:pt x="1747883" y="52388"/>
                      </a:cubicBezTo>
                      <a:lnTo>
                        <a:pt x="1669164" y="52388"/>
                      </a:lnTo>
                      <a:cubicBezTo>
                        <a:pt x="1648280" y="52388"/>
                        <a:pt x="1630608" y="41910"/>
                        <a:pt x="1630608" y="29528"/>
                      </a:cubicBezTo>
                      <a:cubicBezTo>
                        <a:pt x="1630608" y="17145"/>
                        <a:pt x="1648280" y="6667"/>
                        <a:pt x="1669164" y="6667"/>
                      </a:cubicBezTo>
                      <a:lnTo>
                        <a:pt x="1746277" y="6667"/>
                      </a:lnTo>
                      <a:cubicBezTo>
                        <a:pt x="1767161" y="6667"/>
                        <a:pt x="1784833" y="17145"/>
                        <a:pt x="1784833" y="29528"/>
                      </a:cubicBezTo>
                      <a:cubicBezTo>
                        <a:pt x="1786439" y="41910"/>
                        <a:pt x="1770374" y="52388"/>
                        <a:pt x="1747883" y="52388"/>
                      </a:cubicBezTo>
                      <a:close/>
                      <a:moveTo>
                        <a:pt x="1514939" y="50483"/>
                      </a:moveTo>
                      <a:cubicBezTo>
                        <a:pt x="1514939" y="50483"/>
                        <a:pt x="1514939" y="50483"/>
                        <a:pt x="1514939" y="50483"/>
                      </a:cubicBezTo>
                      <a:lnTo>
                        <a:pt x="1436220" y="50483"/>
                      </a:lnTo>
                      <a:cubicBezTo>
                        <a:pt x="1415336" y="50483"/>
                        <a:pt x="1397664" y="40005"/>
                        <a:pt x="1397664" y="27622"/>
                      </a:cubicBezTo>
                      <a:cubicBezTo>
                        <a:pt x="1397664" y="15240"/>
                        <a:pt x="1415336" y="4763"/>
                        <a:pt x="1436220" y="4763"/>
                      </a:cubicBezTo>
                      <a:lnTo>
                        <a:pt x="1513333" y="4763"/>
                      </a:lnTo>
                      <a:cubicBezTo>
                        <a:pt x="1534217" y="4763"/>
                        <a:pt x="1551889" y="15240"/>
                        <a:pt x="1551889" y="27622"/>
                      </a:cubicBezTo>
                      <a:cubicBezTo>
                        <a:pt x="1553495" y="40958"/>
                        <a:pt x="1535824" y="50483"/>
                        <a:pt x="1514939" y="50483"/>
                      </a:cubicBezTo>
                      <a:close/>
                      <a:moveTo>
                        <a:pt x="1281995" y="49530"/>
                      </a:moveTo>
                      <a:cubicBezTo>
                        <a:pt x="1281995" y="49530"/>
                        <a:pt x="1281995" y="49530"/>
                        <a:pt x="1281995" y="49530"/>
                      </a:cubicBezTo>
                      <a:lnTo>
                        <a:pt x="1203276" y="49530"/>
                      </a:lnTo>
                      <a:cubicBezTo>
                        <a:pt x="1182392" y="49530"/>
                        <a:pt x="1164720" y="39053"/>
                        <a:pt x="1164720" y="26670"/>
                      </a:cubicBezTo>
                      <a:cubicBezTo>
                        <a:pt x="1164720" y="14288"/>
                        <a:pt x="1182392" y="2858"/>
                        <a:pt x="1203276" y="3810"/>
                      </a:cubicBezTo>
                      <a:lnTo>
                        <a:pt x="1280389" y="3810"/>
                      </a:lnTo>
                      <a:cubicBezTo>
                        <a:pt x="1301273" y="3810"/>
                        <a:pt x="1318945" y="14288"/>
                        <a:pt x="1318945" y="26670"/>
                      </a:cubicBezTo>
                      <a:cubicBezTo>
                        <a:pt x="1320551" y="39053"/>
                        <a:pt x="1302880" y="49530"/>
                        <a:pt x="1281995" y="49530"/>
                      </a:cubicBezTo>
                      <a:close/>
                      <a:moveTo>
                        <a:pt x="1049051" y="48578"/>
                      </a:moveTo>
                      <a:cubicBezTo>
                        <a:pt x="1049051" y="48578"/>
                        <a:pt x="1049051" y="48578"/>
                        <a:pt x="1049051" y="48578"/>
                      </a:cubicBezTo>
                      <a:lnTo>
                        <a:pt x="970332" y="48578"/>
                      </a:lnTo>
                      <a:cubicBezTo>
                        <a:pt x="949448" y="48578"/>
                        <a:pt x="931776" y="38100"/>
                        <a:pt x="931776" y="25717"/>
                      </a:cubicBezTo>
                      <a:cubicBezTo>
                        <a:pt x="931776" y="13335"/>
                        <a:pt x="949448" y="2858"/>
                        <a:pt x="970332" y="2858"/>
                      </a:cubicBezTo>
                      <a:cubicBezTo>
                        <a:pt x="970332" y="2858"/>
                        <a:pt x="970332" y="2858"/>
                        <a:pt x="970332" y="2858"/>
                      </a:cubicBezTo>
                      <a:lnTo>
                        <a:pt x="1047445" y="2858"/>
                      </a:lnTo>
                      <a:cubicBezTo>
                        <a:pt x="1068329" y="2858"/>
                        <a:pt x="1086001" y="13335"/>
                        <a:pt x="1086001" y="25717"/>
                      </a:cubicBezTo>
                      <a:cubicBezTo>
                        <a:pt x="1087607" y="38100"/>
                        <a:pt x="1069936" y="48578"/>
                        <a:pt x="1049051" y="48578"/>
                      </a:cubicBezTo>
                      <a:close/>
                      <a:moveTo>
                        <a:pt x="816107" y="47625"/>
                      </a:moveTo>
                      <a:cubicBezTo>
                        <a:pt x="816107" y="47625"/>
                        <a:pt x="816107" y="47625"/>
                        <a:pt x="816107" y="47625"/>
                      </a:cubicBezTo>
                      <a:lnTo>
                        <a:pt x="737388" y="47625"/>
                      </a:lnTo>
                      <a:cubicBezTo>
                        <a:pt x="716504" y="47625"/>
                        <a:pt x="698832" y="37147"/>
                        <a:pt x="698832" y="24765"/>
                      </a:cubicBezTo>
                      <a:cubicBezTo>
                        <a:pt x="698832" y="12383"/>
                        <a:pt x="716504" y="1905"/>
                        <a:pt x="737388" y="1905"/>
                      </a:cubicBezTo>
                      <a:lnTo>
                        <a:pt x="814501" y="1905"/>
                      </a:lnTo>
                      <a:cubicBezTo>
                        <a:pt x="835385" y="1905"/>
                        <a:pt x="853057" y="12383"/>
                        <a:pt x="853057" y="24765"/>
                      </a:cubicBezTo>
                      <a:cubicBezTo>
                        <a:pt x="854663" y="37147"/>
                        <a:pt x="836992" y="47625"/>
                        <a:pt x="816107" y="47625"/>
                      </a:cubicBezTo>
                      <a:close/>
                      <a:moveTo>
                        <a:pt x="583163" y="46672"/>
                      </a:moveTo>
                      <a:cubicBezTo>
                        <a:pt x="581557" y="46672"/>
                        <a:pt x="581557" y="46672"/>
                        <a:pt x="583163" y="46672"/>
                      </a:cubicBezTo>
                      <a:lnTo>
                        <a:pt x="504444" y="46672"/>
                      </a:lnTo>
                      <a:cubicBezTo>
                        <a:pt x="483560" y="46672"/>
                        <a:pt x="465888" y="36195"/>
                        <a:pt x="465888" y="23813"/>
                      </a:cubicBezTo>
                      <a:cubicBezTo>
                        <a:pt x="465888" y="11430"/>
                        <a:pt x="483560" y="953"/>
                        <a:pt x="504444" y="953"/>
                      </a:cubicBezTo>
                      <a:lnTo>
                        <a:pt x="581557" y="953"/>
                      </a:lnTo>
                      <a:cubicBezTo>
                        <a:pt x="602441" y="953"/>
                        <a:pt x="620113" y="11430"/>
                        <a:pt x="620113" y="23813"/>
                      </a:cubicBezTo>
                      <a:cubicBezTo>
                        <a:pt x="621720" y="37147"/>
                        <a:pt x="604048" y="46672"/>
                        <a:pt x="583163" y="46672"/>
                      </a:cubicBezTo>
                      <a:close/>
                      <a:moveTo>
                        <a:pt x="348613" y="46672"/>
                      </a:moveTo>
                      <a:cubicBezTo>
                        <a:pt x="348613" y="46672"/>
                        <a:pt x="348613" y="46672"/>
                        <a:pt x="348613" y="46672"/>
                      </a:cubicBezTo>
                      <a:lnTo>
                        <a:pt x="271500" y="46672"/>
                      </a:lnTo>
                      <a:lnTo>
                        <a:pt x="271500" y="23813"/>
                      </a:lnTo>
                      <a:lnTo>
                        <a:pt x="271500" y="953"/>
                      </a:lnTo>
                      <a:lnTo>
                        <a:pt x="348613" y="953"/>
                      </a:lnTo>
                      <a:cubicBezTo>
                        <a:pt x="369497" y="953"/>
                        <a:pt x="387169" y="11430"/>
                        <a:pt x="387169" y="23813"/>
                      </a:cubicBezTo>
                      <a:cubicBezTo>
                        <a:pt x="388776" y="36195"/>
                        <a:pt x="371104" y="46672"/>
                        <a:pt x="348613" y="46672"/>
                      </a:cubicBezTo>
                      <a:close/>
                      <a:moveTo>
                        <a:pt x="115669" y="45720"/>
                      </a:moveTo>
                      <a:cubicBezTo>
                        <a:pt x="115669" y="45720"/>
                        <a:pt x="115669" y="45720"/>
                        <a:pt x="115669" y="45720"/>
                      </a:cubicBezTo>
                      <a:lnTo>
                        <a:pt x="38556" y="45720"/>
                      </a:lnTo>
                      <a:cubicBezTo>
                        <a:pt x="17672" y="45720"/>
                        <a:pt x="0" y="35242"/>
                        <a:pt x="0" y="22860"/>
                      </a:cubicBezTo>
                      <a:cubicBezTo>
                        <a:pt x="0" y="10478"/>
                        <a:pt x="17672" y="0"/>
                        <a:pt x="38556" y="0"/>
                      </a:cubicBezTo>
                      <a:cubicBezTo>
                        <a:pt x="38556" y="0"/>
                        <a:pt x="38556" y="0"/>
                        <a:pt x="38556" y="0"/>
                      </a:cubicBezTo>
                      <a:lnTo>
                        <a:pt x="115669" y="0"/>
                      </a:lnTo>
                      <a:cubicBezTo>
                        <a:pt x="136553" y="0"/>
                        <a:pt x="154225" y="10478"/>
                        <a:pt x="154225" y="22860"/>
                      </a:cubicBezTo>
                      <a:cubicBezTo>
                        <a:pt x="154225" y="35242"/>
                        <a:pt x="136553" y="45720"/>
                        <a:pt x="115669" y="45720"/>
                      </a:cubicBezTo>
                      <a:close/>
                    </a:path>
                  </a:pathLst>
                </a:custGeom>
                <a:solidFill>
                  <a:srgbClr val="454E5F"/>
                </a:solidFill>
                <a:ln w="16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Hình tự do: Hình 16"/>
                <p:cNvSpPr/>
                <p:nvPr/>
              </p:nvSpPr>
              <p:spPr>
                <a:xfrm>
                  <a:off x="1169964" y="3094989"/>
                  <a:ext cx="115668" cy="68579"/>
                </a:xfrm>
                <a:custGeom>
                  <a:avLst/>
                  <a:gdLst>
                    <a:gd name="connsiteX0" fmla="*/ 77112 w 115668"/>
                    <a:gd name="connsiteY0" fmla="*/ 68580 h 68579"/>
                    <a:gd name="connsiteX1" fmla="*/ 77112 w 115668"/>
                    <a:gd name="connsiteY1" fmla="*/ 68580 h 68579"/>
                    <a:gd name="connsiteX2" fmla="*/ 38556 w 115668"/>
                    <a:gd name="connsiteY2" fmla="*/ 68580 h 68579"/>
                    <a:gd name="connsiteX3" fmla="*/ 11246 w 115668"/>
                    <a:gd name="connsiteY3" fmla="*/ 61913 h 68579"/>
                    <a:gd name="connsiteX4" fmla="*/ 0 w 115668"/>
                    <a:gd name="connsiteY4" fmla="*/ 45720 h 68579"/>
                    <a:gd name="connsiteX5" fmla="*/ 0 w 115668"/>
                    <a:gd name="connsiteY5" fmla="*/ 22860 h 68579"/>
                    <a:gd name="connsiteX6" fmla="*/ 38556 w 115668"/>
                    <a:gd name="connsiteY6" fmla="*/ 0 h 68579"/>
                    <a:gd name="connsiteX7" fmla="*/ 38556 w 115668"/>
                    <a:gd name="connsiteY7" fmla="*/ 0 h 68579"/>
                    <a:gd name="connsiteX8" fmla="*/ 77112 w 115668"/>
                    <a:gd name="connsiteY8" fmla="*/ 22860 h 68579"/>
                    <a:gd name="connsiteX9" fmla="*/ 115669 w 115668"/>
                    <a:gd name="connsiteY9" fmla="*/ 45720 h 68579"/>
                    <a:gd name="connsiteX10" fmla="*/ 77112 w 115668"/>
                    <a:gd name="connsiteY10" fmla="*/ 68580 h 6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668" h="68579">
                      <a:moveTo>
                        <a:pt x="77112" y="68580"/>
                      </a:moveTo>
                      <a:cubicBezTo>
                        <a:pt x="77112" y="68580"/>
                        <a:pt x="77112" y="68580"/>
                        <a:pt x="77112" y="68580"/>
                      </a:cubicBezTo>
                      <a:lnTo>
                        <a:pt x="38556" y="68580"/>
                      </a:lnTo>
                      <a:cubicBezTo>
                        <a:pt x="28917" y="68580"/>
                        <a:pt x="17672" y="65722"/>
                        <a:pt x="11246" y="61913"/>
                      </a:cubicBezTo>
                      <a:cubicBezTo>
                        <a:pt x="3213" y="57150"/>
                        <a:pt x="0" y="51435"/>
                        <a:pt x="0" y="45720"/>
                      </a:cubicBezTo>
                      <a:lnTo>
                        <a:pt x="0" y="22860"/>
                      </a:lnTo>
                      <a:cubicBezTo>
                        <a:pt x="0" y="10477"/>
                        <a:pt x="17672" y="0"/>
                        <a:pt x="38556" y="0"/>
                      </a:cubicBezTo>
                      <a:cubicBezTo>
                        <a:pt x="38556" y="0"/>
                        <a:pt x="38556" y="0"/>
                        <a:pt x="38556" y="0"/>
                      </a:cubicBezTo>
                      <a:cubicBezTo>
                        <a:pt x="59441" y="0"/>
                        <a:pt x="77112" y="10477"/>
                        <a:pt x="77112" y="22860"/>
                      </a:cubicBezTo>
                      <a:cubicBezTo>
                        <a:pt x="97997" y="22860"/>
                        <a:pt x="115669" y="33338"/>
                        <a:pt x="115669" y="45720"/>
                      </a:cubicBezTo>
                      <a:cubicBezTo>
                        <a:pt x="115669" y="58102"/>
                        <a:pt x="97997" y="68580"/>
                        <a:pt x="77112" y="68580"/>
                      </a:cubicBezTo>
                      <a:close/>
                    </a:path>
                  </a:pathLst>
                </a:custGeom>
                <a:solidFill>
                  <a:srgbClr val="454E5F"/>
                </a:solidFill>
                <a:ln w="16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Hình tự do: Hình 17"/>
                <p:cNvSpPr/>
                <p:nvPr/>
              </p:nvSpPr>
              <p:spPr>
                <a:xfrm>
                  <a:off x="1171571" y="1205229"/>
                  <a:ext cx="89964" cy="1844992"/>
                </a:xfrm>
                <a:custGeom>
                  <a:avLst/>
                  <a:gdLst>
                    <a:gd name="connsiteX0" fmla="*/ 38556 w 89964"/>
                    <a:gd name="connsiteY0" fmla="*/ 1844992 h 1844992"/>
                    <a:gd name="connsiteX1" fmla="*/ 38556 w 89964"/>
                    <a:gd name="connsiteY1" fmla="*/ 1844992 h 1844992"/>
                    <a:gd name="connsiteX2" fmla="*/ 0 w 89964"/>
                    <a:gd name="connsiteY2" fmla="*/ 1821180 h 1844992"/>
                    <a:gd name="connsiteX3" fmla="*/ 1607 w 89964"/>
                    <a:gd name="connsiteY3" fmla="*/ 1776413 h 1844992"/>
                    <a:gd name="connsiteX4" fmla="*/ 40163 w 89964"/>
                    <a:gd name="connsiteY4" fmla="*/ 1753553 h 1844992"/>
                    <a:gd name="connsiteX5" fmla="*/ 40163 w 89964"/>
                    <a:gd name="connsiteY5" fmla="*/ 1753553 h 1844992"/>
                    <a:gd name="connsiteX6" fmla="*/ 78719 w 89964"/>
                    <a:gd name="connsiteY6" fmla="*/ 1776413 h 1844992"/>
                    <a:gd name="connsiteX7" fmla="*/ 77112 w 89964"/>
                    <a:gd name="connsiteY7" fmla="*/ 1821180 h 1844992"/>
                    <a:gd name="connsiteX8" fmla="*/ 38556 w 89964"/>
                    <a:gd name="connsiteY8" fmla="*/ 1844992 h 1844992"/>
                    <a:gd name="connsiteX9" fmla="*/ 41769 w 89964"/>
                    <a:gd name="connsiteY9" fmla="*/ 1709738 h 1844992"/>
                    <a:gd name="connsiteX10" fmla="*/ 41769 w 89964"/>
                    <a:gd name="connsiteY10" fmla="*/ 1709738 h 1844992"/>
                    <a:gd name="connsiteX11" fmla="*/ 3213 w 89964"/>
                    <a:gd name="connsiteY11" fmla="*/ 1686878 h 1844992"/>
                    <a:gd name="connsiteX12" fmla="*/ 3213 w 89964"/>
                    <a:gd name="connsiteY12" fmla="*/ 1642110 h 1844992"/>
                    <a:gd name="connsiteX13" fmla="*/ 41769 w 89964"/>
                    <a:gd name="connsiteY13" fmla="*/ 1619250 h 1844992"/>
                    <a:gd name="connsiteX14" fmla="*/ 41769 w 89964"/>
                    <a:gd name="connsiteY14" fmla="*/ 1619250 h 1844992"/>
                    <a:gd name="connsiteX15" fmla="*/ 80326 w 89964"/>
                    <a:gd name="connsiteY15" fmla="*/ 1642110 h 1844992"/>
                    <a:gd name="connsiteX16" fmla="*/ 80326 w 89964"/>
                    <a:gd name="connsiteY16" fmla="*/ 1686878 h 1844992"/>
                    <a:gd name="connsiteX17" fmla="*/ 41769 w 89964"/>
                    <a:gd name="connsiteY17" fmla="*/ 1709738 h 1844992"/>
                    <a:gd name="connsiteX18" fmla="*/ 43376 w 89964"/>
                    <a:gd name="connsiteY18" fmla="*/ 1575435 h 1844992"/>
                    <a:gd name="connsiteX19" fmla="*/ 43376 w 89964"/>
                    <a:gd name="connsiteY19" fmla="*/ 1575435 h 1844992"/>
                    <a:gd name="connsiteX20" fmla="*/ 4820 w 89964"/>
                    <a:gd name="connsiteY20" fmla="*/ 1552575 h 1844992"/>
                    <a:gd name="connsiteX21" fmla="*/ 4820 w 89964"/>
                    <a:gd name="connsiteY21" fmla="*/ 1507808 h 1844992"/>
                    <a:gd name="connsiteX22" fmla="*/ 43376 w 89964"/>
                    <a:gd name="connsiteY22" fmla="*/ 1484948 h 1844992"/>
                    <a:gd name="connsiteX23" fmla="*/ 43376 w 89964"/>
                    <a:gd name="connsiteY23" fmla="*/ 1484948 h 1844992"/>
                    <a:gd name="connsiteX24" fmla="*/ 81932 w 89964"/>
                    <a:gd name="connsiteY24" fmla="*/ 1507808 h 1844992"/>
                    <a:gd name="connsiteX25" fmla="*/ 81932 w 89964"/>
                    <a:gd name="connsiteY25" fmla="*/ 1552575 h 1844992"/>
                    <a:gd name="connsiteX26" fmla="*/ 43376 w 89964"/>
                    <a:gd name="connsiteY26" fmla="*/ 1575435 h 1844992"/>
                    <a:gd name="connsiteX27" fmla="*/ 43376 w 89964"/>
                    <a:gd name="connsiteY27" fmla="*/ 1440180 h 1844992"/>
                    <a:gd name="connsiteX28" fmla="*/ 43376 w 89964"/>
                    <a:gd name="connsiteY28" fmla="*/ 1440180 h 1844992"/>
                    <a:gd name="connsiteX29" fmla="*/ 4820 w 89964"/>
                    <a:gd name="connsiteY29" fmla="*/ 1417320 h 1844992"/>
                    <a:gd name="connsiteX30" fmla="*/ 4820 w 89964"/>
                    <a:gd name="connsiteY30" fmla="*/ 1372553 h 1844992"/>
                    <a:gd name="connsiteX31" fmla="*/ 43376 w 89964"/>
                    <a:gd name="connsiteY31" fmla="*/ 1372553 h 1844992"/>
                    <a:gd name="connsiteX32" fmla="*/ 81932 w 89964"/>
                    <a:gd name="connsiteY32" fmla="*/ 1372553 h 1844992"/>
                    <a:gd name="connsiteX33" fmla="*/ 81932 w 89964"/>
                    <a:gd name="connsiteY33" fmla="*/ 1417320 h 1844992"/>
                    <a:gd name="connsiteX34" fmla="*/ 43376 w 89964"/>
                    <a:gd name="connsiteY34" fmla="*/ 1440180 h 1844992"/>
                    <a:gd name="connsiteX35" fmla="*/ 44982 w 89964"/>
                    <a:gd name="connsiteY35" fmla="*/ 1304925 h 1844992"/>
                    <a:gd name="connsiteX36" fmla="*/ 44982 w 89964"/>
                    <a:gd name="connsiteY36" fmla="*/ 1304925 h 1844992"/>
                    <a:gd name="connsiteX37" fmla="*/ 6426 w 89964"/>
                    <a:gd name="connsiteY37" fmla="*/ 1282065 h 1844992"/>
                    <a:gd name="connsiteX38" fmla="*/ 6426 w 89964"/>
                    <a:gd name="connsiteY38" fmla="*/ 1237298 h 1844992"/>
                    <a:gd name="connsiteX39" fmla="*/ 44982 w 89964"/>
                    <a:gd name="connsiteY39" fmla="*/ 1214438 h 1844992"/>
                    <a:gd name="connsiteX40" fmla="*/ 44982 w 89964"/>
                    <a:gd name="connsiteY40" fmla="*/ 1214438 h 1844992"/>
                    <a:gd name="connsiteX41" fmla="*/ 83539 w 89964"/>
                    <a:gd name="connsiteY41" fmla="*/ 1237298 h 1844992"/>
                    <a:gd name="connsiteX42" fmla="*/ 83539 w 89964"/>
                    <a:gd name="connsiteY42" fmla="*/ 1282065 h 1844992"/>
                    <a:gd name="connsiteX43" fmla="*/ 44982 w 89964"/>
                    <a:gd name="connsiteY43" fmla="*/ 1304925 h 1844992"/>
                    <a:gd name="connsiteX44" fmla="*/ 44982 w 89964"/>
                    <a:gd name="connsiteY44" fmla="*/ 1169670 h 1844992"/>
                    <a:gd name="connsiteX45" fmla="*/ 6426 w 89964"/>
                    <a:gd name="connsiteY45" fmla="*/ 1146810 h 1844992"/>
                    <a:gd name="connsiteX46" fmla="*/ 6426 w 89964"/>
                    <a:gd name="connsiteY46" fmla="*/ 1102042 h 1844992"/>
                    <a:gd name="connsiteX47" fmla="*/ 44982 w 89964"/>
                    <a:gd name="connsiteY47" fmla="*/ 1079183 h 1844992"/>
                    <a:gd name="connsiteX48" fmla="*/ 83539 w 89964"/>
                    <a:gd name="connsiteY48" fmla="*/ 1102042 h 1844992"/>
                    <a:gd name="connsiteX49" fmla="*/ 83539 w 89964"/>
                    <a:gd name="connsiteY49" fmla="*/ 1146810 h 1844992"/>
                    <a:gd name="connsiteX50" fmla="*/ 44982 w 89964"/>
                    <a:gd name="connsiteY50" fmla="*/ 1169670 h 1844992"/>
                    <a:gd name="connsiteX51" fmla="*/ 44982 w 89964"/>
                    <a:gd name="connsiteY51" fmla="*/ 1035367 h 1844992"/>
                    <a:gd name="connsiteX52" fmla="*/ 6426 w 89964"/>
                    <a:gd name="connsiteY52" fmla="*/ 1012508 h 1844992"/>
                    <a:gd name="connsiteX53" fmla="*/ 6426 w 89964"/>
                    <a:gd name="connsiteY53" fmla="*/ 967740 h 1844992"/>
                    <a:gd name="connsiteX54" fmla="*/ 44982 w 89964"/>
                    <a:gd name="connsiteY54" fmla="*/ 944880 h 1844992"/>
                    <a:gd name="connsiteX55" fmla="*/ 44982 w 89964"/>
                    <a:gd name="connsiteY55" fmla="*/ 944880 h 1844992"/>
                    <a:gd name="connsiteX56" fmla="*/ 83539 w 89964"/>
                    <a:gd name="connsiteY56" fmla="*/ 967740 h 1844992"/>
                    <a:gd name="connsiteX57" fmla="*/ 83539 w 89964"/>
                    <a:gd name="connsiteY57" fmla="*/ 1012508 h 1844992"/>
                    <a:gd name="connsiteX58" fmla="*/ 44982 w 89964"/>
                    <a:gd name="connsiteY58" fmla="*/ 1035367 h 1844992"/>
                    <a:gd name="connsiteX59" fmla="*/ 44982 w 89964"/>
                    <a:gd name="connsiteY59" fmla="*/ 1035367 h 1844992"/>
                    <a:gd name="connsiteX60" fmla="*/ 44982 w 89964"/>
                    <a:gd name="connsiteY60" fmla="*/ 900112 h 1844992"/>
                    <a:gd name="connsiteX61" fmla="*/ 6426 w 89964"/>
                    <a:gd name="connsiteY61" fmla="*/ 877253 h 1844992"/>
                    <a:gd name="connsiteX62" fmla="*/ 6426 w 89964"/>
                    <a:gd name="connsiteY62" fmla="*/ 832485 h 1844992"/>
                    <a:gd name="connsiteX63" fmla="*/ 44982 w 89964"/>
                    <a:gd name="connsiteY63" fmla="*/ 809625 h 1844992"/>
                    <a:gd name="connsiteX64" fmla="*/ 44982 w 89964"/>
                    <a:gd name="connsiteY64" fmla="*/ 809625 h 1844992"/>
                    <a:gd name="connsiteX65" fmla="*/ 83539 w 89964"/>
                    <a:gd name="connsiteY65" fmla="*/ 832485 h 1844992"/>
                    <a:gd name="connsiteX66" fmla="*/ 83539 w 89964"/>
                    <a:gd name="connsiteY66" fmla="*/ 877253 h 1844992"/>
                    <a:gd name="connsiteX67" fmla="*/ 44982 w 89964"/>
                    <a:gd name="connsiteY67" fmla="*/ 900112 h 1844992"/>
                    <a:gd name="connsiteX68" fmla="*/ 44982 w 89964"/>
                    <a:gd name="connsiteY68" fmla="*/ 900112 h 1844992"/>
                    <a:gd name="connsiteX69" fmla="*/ 44982 w 89964"/>
                    <a:gd name="connsiteY69" fmla="*/ 764858 h 1844992"/>
                    <a:gd name="connsiteX70" fmla="*/ 6426 w 89964"/>
                    <a:gd name="connsiteY70" fmla="*/ 741998 h 1844992"/>
                    <a:gd name="connsiteX71" fmla="*/ 6426 w 89964"/>
                    <a:gd name="connsiteY71" fmla="*/ 697230 h 1844992"/>
                    <a:gd name="connsiteX72" fmla="*/ 44982 w 89964"/>
                    <a:gd name="connsiteY72" fmla="*/ 674370 h 1844992"/>
                    <a:gd name="connsiteX73" fmla="*/ 83539 w 89964"/>
                    <a:gd name="connsiteY73" fmla="*/ 697230 h 1844992"/>
                    <a:gd name="connsiteX74" fmla="*/ 83539 w 89964"/>
                    <a:gd name="connsiteY74" fmla="*/ 741998 h 1844992"/>
                    <a:gd name="connsiteX75" fmla="*/ 44982 w 89964"/>
                    <a:gd name="connsiteY75" fmla="*/ 764858 h 1844992"/>
                    <a:gd name="connsiteX76" fmla="*/ 44982 w 89964"/>
                    <a:gd name="connsiteY76" fmla="*/ 630555 h 1844992"/>
                    <a:gd name="connsiteX77" fmla="*/ 44982 w 89964"/>
                    <a:gd name="connsiteY77" fmla="*/ 630555 h 1844992"/>
                    <a:gd name="connsiteX78" fmla="*/ 6426 w 89964"/>
                    <a:gd name="connsiteY78" fmla="*/ 607695 h 1844992"/>
                    <a:gd name="connsiteX79" fmla="*/ 6426 w 89964"/>
                    <a:gd name="connsiteY79" fmla="*/ 562928 h 1844992"/>
                    <a:gd name="connsiteX80" fmla="*/ 44982 w 89964"/>
                    <a:gd name="connsiteY80" fmla="*/ 540068 h 1844992"/>
                    <a:gd name="connsiteX81" fmla="*/ 44982 w 89964"/>
                    <a:gd name="connsiteY81" fmla="*/ 540068 h 1844992"/>
                    <a:gd name="connsiteX82" fmla="*/ 83539 w 89964"/>
                    <a:gd name="connsiteY82" fmla="*/ 562928 h 1844992"/>
                    <a:gd name="connsiteX83" fmla="*/ 83539 w 89964"/>
                    <a:gd name="connsiteY83" fmla="*/ 607695 h 1844992"/>
                    <a:gd name="connsiteX84" fmla="*/ 44982 w 89964"/>
                    <a:gd name="connsiteY84" fmla="*/ 630555 h 1844992"/>
                    <a:gd name="connsiteX85" fmla="*/ 44982 w 89964"/>
                    <a:gd name="connsiteY85" fmla="*/ 495300 h 1844992"/>
                    <a:gd name="connsiteX86" fmla="*/ 44982 w 89964"/>
                    <a:gd name="connsiteY86" fmla="*/ 495300 h 1844992"/>
                    <a:gd name="connsiteX87" fmla="*/ 6426 w 89964"/>
                    <a:gd name="connsiteY87" fmla="*/ 472440 h 1844992"/>
                    <a:gd name="connsiteX88" fmla="*/ 6426 w 89964"/>
                    <a:gd name="connsiteY88" fmla="*/ 427672 h 1844992"/>
                    <a:gd name="connsiteX89" fmla="*/ 44982 w 89964"/>
                    <a:gd name="connsiteY89" fmla="*/ 404812 h 1844992"/>
                    <a:gd name="connsiteX90" fmla="*/ 44982 w 89964"/>
                    <a:gd name="connsiteY90" fmla="*/ 404812 h 1844992"/>
                    <a:gd name="connsiteX91" fmla="*/ 83539 w 89964"/>
                    <a:gd name="connsiteY91" fmla="*/ 427672 h 1844992"/>
                    <a:gd name="connsiteX92" fmla="*/ 83539 w 89964"/>
                    <a:gd name="connsiteY92" fmla="*/ 472440 h 1844992"/>
                    <a:gd name="connsiteX93" fmla="*/ 44982 w 89964"/>
                    <a:gd name="connsiteY93" fmla="*/ 495300 h 1844992"/>
                    <a:gd name="connsiteX94" fmla="*/ 44982 w 89964"/>
                    <a:gd name="connsiteY94" fmla="*/ 360045 h 1844992"/>
                    <a:gd name="connsiteX95" fmla="*/ 44982 w 89964"/>
                    <a:gd name="connsiteY95" fmla="*/ 360045 h 1844992"/>
                    <a:gd name="connsiteX96" fmla="*/ 6426 w 89964"/>
                    <a:gd name="connsiteY96" fmla="*/ 337185 h 1844992"/>
                    <a:gd name="connsiteX97" fmla="*/ 6426 w 89964"/>
                    <a:gd name="connsiteY97" fmla="*/ 292418 h 1844992"/>
                    <a:gd name="connsiteX98" fmla="*/ 44982 w 89964"/>
                    <a:gd name="connsiteY98" fmla="*/ 269558 h 1844992"/>
                    <a:gd name="connsiteX99" fmla="*/ 44982 w 89964"/>
                    <a:gd name="connsiteY99" fmla="*/ 269558 h 1844992"/>
                    <a:gd name="connsiteX100" fmla="*/ 83539 w 89964"/>
                    <a:gd name="connsiteY100" fmla="*/ 292418 h 1844992"/>
                    <a:gd name="connsiteX101" fmla="*/ 83539 w 89964"/>
                    <a:gd name="connsiteY101" fmla="*/ 337185 h 1844992"/>
                    <a:gd name="connsiteX102" fmla="*/ 44982 w 89964"/>
                    <a:gd name="connsiteY102" fmla="*/ 360045 h 1844992"/>
                    <a:gd name="connsiteX103" fmla="*/ 46589 w 89964"/>
                    <a:gd name="connsiteY103" fmla="*/ 224790 h 1844992"/>
                    <a:gd name="connsiteX104" fmla="*/ 46589 w 89964"/>
                    <a:gd name="connsiteY104" fmla="*/ 224790 h 1844992"/>
                    <a:gd name="connsiteX105" fmla="*/ 8033 w 89964"/>
                    <a:gd name="connsiteY105" fmla="*/ 201930 h 1844992"/>
                    <a:gd name="connsiteX106" fmla="*/ 8033 w 89964"/>
                    <a:gd name="connsiteY106" fmla="*/ 157163 h 1844992"/>
                    <a:gd name="connsiteX107" fmla="*/ 46589 w 89964"/>
                    <a:gd name="connsiteY107" fmla="*/ 134302 h 1844992"/>
                    <a:gd name="connsiteX108" fmla="*/ 46589 w 89964"/>
                    <a:gd name="connsiteY108" fmla="*/ 134302 h 1844992"/>
                    <a:gd name="connsiteX109" fmla="*/ 85145 w 89964"/>
                    <a:gd name="connsiteY109" fmla="*/ 157163 h 1844992"/>
                    <a:gd name="connsiteX110" fmla="*/ 85145 w 89964"/>
                    <a:gd name="connsiteY110" fmla="*/ 201930 h 1844992"/>
                    <a:gd name="connsiteX111" fmla="*/ 46589 w 89964"/>
                    <a:gd name="connsiteY111" fmla="*/ 224790 h 1844992"/>
                    <a:gd name="connsiteX112" fmla="*/ 48195 w 89964"/>
                    <a:gd name="connsiteY112" fmla="*/ 90488 h 1844992"/>
                    <a:gd name="connsiteX113" fmla="*/ 48195 w 89964"/>
                    <a:gd name="connsiteY113" fmla="*/ 90488 h 1844992"/>
                    <a:gd name="connsiteX114" fmla="*/ 9639 w 89964"/>
                    <a:gd name="connsiteY114" fmla="*/ 67627 h 1844992"/>
                    <a:gd name="connsiteX115" fmla="*/ 11246 w 89964"/>
                    <a:gd name="connsiteY115" fmla="*/ 22860 h 1844992"/>
                    <a:gd name="connsiteX116" fmla="*/ 51408 w 89964"/>
                    <a:gd name="connsiteY116" fmla="*/ 0 h 1844992"/>
                    <a:gd name="connsiteX117" fmla="*/ 89965 w 89964"/>
                    <a:gd name="connsiteY117" fmla="*/ 23813 h 1844992"/>
                    <a:gd name="connsiteX118" fmla="*/ 88358 w 89964"/>
                    <a:gd name="connsiteY118" fmla="*/ 68580 h 1844992"/>
                    <a:gd name="connsiteX119" fmla="*/ 48195 w 89964"/>
                    <a:gd name="connsiteY119" fmla="*/ 90488 h 18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89964" h="1844992">
                      <a:moveTo>
                        <a:pt x="38556" y="1844992"/>
                      </a:moveTo>
                      <a:cubicBezTo>
                        <a:pt x="38556" y="1844992"/>
                        <a:pt x="38556" y="1844992"/>
                        <a:pt x="38556" y="1844992"/>
                      </a:cubicBezTo>
                      <a:cubicBezTo>
                        <a:pt x="16065" y="1844992"/>
                        <a:pt x="0" y="1834515"/>
                        <a:pt x="0" y="1821180"/>
                      </a:cubicBezTo>
                      <a:lnTo>
                        <a:pt x="1607" y="1776413"/>
                      </a:lnTo>
                      <a:cubicBezTo>
                        <a:pt x="1607" y="1764030"/>
                        <a:pt x="19278" y="1753553"/>
                        <a:pt x="40163" y="1753553"/>
                      </a:cubicBezTo>
                      <a:cubicBezTo>
                        <a:pt x="40163" y="1753553"/>
                        <a:pt x="40163" y="1753553"/>
                        <a:pt x="40163" y="1753553"/>
                      </a:cubicBezTo>
                      <a:cubicBezTo>
                        <a:pt x="61047" y="1753553"/>
                        <a:pt x="78719" y="1764030"/>
                        <a:pt x="78719" y="1776413"/>
                      </a:cubicBezTo>
                      <a:lnTo>
                        <a:pt x="77112" y="1821180"/>
                      </a:lnTo>
                      <a:cubicBezTo>
                        <a:pt x="77112" y="1834515"/>
                        <a:pt x="61047" y="1844992"/>
                        <a:pt x="38556" y="1844992"/>
                      </a:cubicBezTo>
                      <a:close/>
                      <a:moveTo>
                        <a:pt x="41769" y="1709738"/>
                      </a:moveTo>
                      <a:cubicBezTo>
                        <a:pt x="41769" y="1709738"/>
                        <a:pt x="41769" y="1709738"/>
                        <a:pt x="41769" y="1709738"/>
                      </a:cubicBezTo>
                      <a:cubicBezTo>
                        <a:pt x="19278" y="1709738"/>
                        <a:pt x="3213" y="1699260"/>
                        <a:pt x="3213" y="1686878"/>
                      </a:cubicBezTo>
                      <a:lnTo>
                        <a:pt x="3213" y="1642110"/>
                      </a:lnTo>
                      <a:cubicBezTo>
                        <a:pt x="3213" y="1629728"/>
                        <a:pt x="20885" y="1619250"/>
                        <a:pt x="41769" y="1619250"/>
                      </a:cubicBezTo>
                      <a:cubicBezTo>
                        <a:pt x="41769" y="1619250"/>
                        <a:pt x="41769" y="1619250"/>
                        <a:pt x="41769" y="1619250"/>
                      </a:cubicBezTo>
                      <a:cubicBezTo>
                        <a:pt x="62654" y="1619250"/>
                        <a:pt x="80326" y="1629728"/>
                        <a:pt x="80326" y="1642110"/>
                      </a:cubicBezTo>
                      <a:lnTo>
                        <a:pt x="80326" y="1686878"/>
                      </a:lnTo>
                      <a:cubicBezTo>
                        <a:pt x="80326" y="1700213"/>
                        <a:pt x="62654" y="1709738"/>
                        <a:pt x="41769" y="1709738"/>
                      </a:cubicBezTo>
                      <a:close/>
                      <a:moveTo>
                        <a:pt x="43376" y="1575435"/>
                      </a:moveTo>
                      <a:cubicBezTo>
                        <a:pt x="43376" y="1575435"/>
                        <a:pt x="43376" y="1575435"/>
                        <a:pt x="43376" y="1575435"/>
                      </a:cubicBezTo>
                      <a:cubicBezTo>
                        <a:pt x="20885" y="1575435"/>
                        <a:pt x="4820" y="1564958"/>
                        <a:pt x="4820" y="1552575"/>
                      </a:cubicBezTo>
                      <a:lnTo>
                        <a:pt x="4820" y="1507808"/>
                      </a:lnTo>
                      <a:cubicBezTo>
                        <a:pt x="4820" y="1495425"/>
                        <a:pt x="22491" y="1484948"/>
                        <a:pt x="43376" y="1484948"/>
                      </a:cubicBezTo>
                      <a:cubicBezTo>
                        <a:pt x="43376" y="1484948"/>
                        <a:pt x="43376" y="1484948"/>
                        <a:pt x="43376" y="1484948"/>
                      </a:cubicBezTo>
                      <a:cubicBezTo>
                        <a:pt x="64260" y="1484948"/>
                        <a:pt x="81932" y="1495425"/>
                        <a:pt x="81932" y="1507808"/>
                      </a:cubicBezTo>
                      <a:lnTo>
                        <a:pt x="81932" y="1552575"/>
                      </a:lnTo>
                      <a:cubicBezTo>
                        <a:pt x="81932" y="1564958"/>
                        <a:pt x="64260" y="1575435"/>
                        <a:pt x="43376" y="1575435"/>
                      </a:cubicBezTo>
                      <a:close/>
                      <a:moveTo>
                        <a:pt x="43376" y="1440180"/>
                      </a:moveTo>
                      <a:cubicBezTo>
                        <a:pt x="43376" y="1440180"/>
                        <a:pt x="43376" y="1440180"/>
                        <a:pt x="43376" y="1440180"/>
                      </a:cubicBezTo>
                      <a:cubicBezTo>
                        <a:pt x="22491" y="1440180"/>
                        <a:pt x="4820" y="1429703"/>
                        <a:pt x="4820" y="1417320"/>
                      </a:cubicBezTo>
                      <a:lnTo>
                        <a:pt x="4820" y="1372553"/>
                      </a:lnTo>
                      <a:lnTo>
                        <a:pt x="43376" y="1372553"/>
                      </a:lnTo>
                      <a:lnTo>
                        <a:pt x="81932" y="1372553"/>
                      </a:lnTo>
                      <a:lnTo>
                        <a:pt x="81932" y="1417320"/>
                      </a:lnTo>
                      <a:cubicBezTo>
                        <a:pt x="81932" y="1429703"/>
                        <a:pt x="65867" y="1440180"/>
                        <a:pt x="43376" y="1440180"/>
                      </a:cubicBezTo>
                      <a:close/>
                      <a:moveTo>
                        <a:pt x="44982" y="1304925"/>
                      </a:moveTo>
                      <a:cubicBezTo>
                        <a:pt x="44982" y="1304925"/>
                        <a:pt x="44982" y="1304925"/>
                        <a:pt x="44982" y="1304925"/>
                      </a:cubicBezTo>
                      <a:cubicBezTo>
                        <a:pt x="24098" y="1304925"/>
                        <a:pt x="6426" y="1294448"/>
                        <a:pt x="6426" y="1282065"/>
                      </a:cubicBezTo>
                      <a:lnTo>
                        <a:pt x="6426" y="1237298"/>
                      </a:lnTo>
                      <a:cubicBezTo>
                        <a:pt x="6426" y="1224915"/>
                        <a:pt x="24098" y="1214438"/>
                        <a:pt x="44982" y="1214438"/>
                      </a:cubicBezTo>
                      <a:cubicBezTo>
                        <a:pt x="44982" y="1214438"/>
                        <a:pt x="44982" y="1214438"/>
                        <a:pt x="44982" y="1214438"/>
                      </a:cubicBezTo>
                      <a:cubicBezTo>
                        <a:pt x="65867" y="1214438"/>
                        <a:pt x="83539" y="1224915"/>
                        <a:pt x="83539" y="1237298"/>
                      </a:cubicBezTo>
                      <a:lnTo>
                        <a:pt x="83539" y="1282065"/>
                      </a:lnTo>
                      <a:cubicBezTo>
                        <a:pt x="83539" y="1294448"/>
                        <a:pt x="65867" y="1304925"/>
                        <a:pt x="44982" y="1304925"/>
                      </a:cubicBezTo>
                      <a:close/>
                      <a:moveTo>
                        <a:pt x="44982" y="1169670"/>
                      </a:moveTo>
                      <a:cubicBezTo>
                        <a:pt x="24098" y="1169670"/>
                        <a:pt x="6426" y="1159192"/>
                        <a:pt x="6426" y="1146810"/>
                      </a:cubicBezTo>
                      <a:lnTo>
                        <a:pt x="6426" y="1102042"/>
                      </a:lnTo>
                      <a:cubicBezTo>
                        <a:pt x="6426" y="1089660"/>
                        <a:pt x="24098" y="1079183"/>
                        <a:pt x="44982" y="1079183"/>
                      </a:cubicBezTo>
                      <a:cubicBezTo>
                        <a:pt x="65867" y="1079183"/>
                        <a:pt x="83539" y="1089660"/>
                        <a:pt x="83539" y="1102042"/>
                      </a:cubicBezTo>
                      <a:lnTo>
                        <a:pt x="83539" y="1146810"/>
                      </a:lnTo>
                      <a:cubicBezTo>
                        <a:pt x="83539" y="1160145"/>
                        <a:pt x="65867" y="1169670"/>
                        <a:pt x="44982" y="1169670"/>
                      </a:cubicBezTo>
                      <a:close/>
                      <a:moveTo>
                        <a:pt x="44982" y="1035367"/>
                      </a:moveTo>
                      <a:cubicBezTo>
                        <a:pt x="24098" y="1035367"/>
                        <a:pt x="6426" y="1024890"/>
                        <a:pt x="6426" y="1012508"/>
                      </a:cubicBezTo>
                      <a:lnTo>
                        <a:pt x="6426" y="967740"/>
                      </a:lnTo>
                      <a:cubicBezTo>
                        <a:pt x="6426" y="955358"/>
                        <a:pt x="24098" y="944880"/>
                        <a:pt x="44982" y="944880"/>
                      </a:cubicBezTo>
                      <a:cubicBezTo>
                        <a:pt x="44982" y="944880"/>
                        <a:pt x="44982" y="944880"/>
                        <a:pt x="44982" y="944880"/>
                      </a:cubicBezTo>
                      <a:cubicBezTo>
                        <a:pt x="65867" y="944880"/>
                        <a:pt x="83539" y="955358"/>
                        <a:pt x="83539" y="967740"/>
                      </a:cubicBezTo>
                      <a:lnTo>
                        <a:pt x="83539" y="1012508"/>
                      </a:lnTo>
                      <a:cubicBezTo>
                        <a:pt x="83539" y="1024890"/>
                        <a:pt x="65867" y="1035367"/>
                        <a:pt x="44982" y="1035367"/>
                      </a:cubicBezTo>
                      <a:cubicBezTo>
                        <a:pt x="44982" y="1035367"/>
                        <a:pt x="44982" y="1035367"/>
                        <a:pt x="44982" y="1035367"/>
                      </a:cubicBezTo>
                      <a:close/>
                      <a:moveTo>
                        <a:pt x="44982" y="900112"/>
                      </a:moveTo>
                      <a:cubicBezTo>
                        <a:pt x="24098" y="900112"/>
                        <a:pt x="6426" y="889635"/>
                        <a:pt x="6426" y="877253"/>
                      </a:cubicBezTo>
                      <a:lnTo>
                        <a:pt x="6426" y="832485"/>
                      </a:lnTo>
                      <a:cubicBezTo>
                        <a:pt x="6426" y="820103"/>
                        <a:pt x="24098" y="809625"/>
                        <a:pt x="44982" y="809625"/>
                      </a:cubicBezTo>
                      <a:cubicBezTo>
                        <a:pt x="44982" y="809625"/>
                        <a:pt x="44982" y="809625"/>
                        <a:pt x="44982" y="809625"/>
                      </a:cubicBezTo>
                      <a:cubicBezTo>
                        <a:pt x="65867" y="809625"/>
                        <a:pt x="83539" y="820103"/>
                        <a:pt x="83539" y="832485"/>
                      </a:cubicBezTo>
                      <a:lnTo>
                        <a:pt x="83539" y="877253"/>
                      </a:lnTo>
                      <a:cubicBezTo>
                        <a:pt x="83539" y="889635"/>
                        <a:pt x="65867" y="900112"/>
                        <a:pt x="44982" y="900112"/>
                      </a:cubicBezTo>
                      <a:cubicBezTo>
                        <a:pt x="44982" y="900112"/>
                        <a:pt x="44982" y="900112"/>
                        <a:pt x="44982" y="900112"/>
                      </a:cubicBezTo>
                      <a:close/>
                      <a:moveTo>
                        <a:pt x="44982" y="764858"/>
                      </a:moveTo>
                      <a:cubicBezTo>
                        <a:pt x="24098" y="764858"/>
                        <a:pt x="6426" y="754380"/>
                        <a:pt x="6426" y="741998"/>
                      </a:cubicBezTo>
                      <a:lnTo>
                        <a:pt x="6426" y="697230"/>
                      </a:lnTo>
                      <a:cubicBezTo>
                        <a:pt x="6426" y="684848"/>
                        <a:pt x="24098" y="674370"/>
                        <a:pt x="44982" y="674370"/>
                      </a:cubicBezTo>
                      <a:cubicBezTo>
                        <a:pt x="65867" y="674370"/>
                        <a:pt x="83539" y="684848"/>
                        <a:pt x="83539" y="697230"/>
                      </a:cubicBezTo>
                      <a:lnTo>
                        <a:pt x="83539" y="741998"/>
                      </a:lnTo>
                      <a:cubicBezTo>
                        <a:pt x="83539" y="754380"/>
                        <a:pt x="65867" y="764858"/>
                        <a:pt x="44982" y="764858"/>
                      </a:cubicBezTo>
                      <a:close/>
                      <a:moveTo>
                        <a:pt x="44982" y="630555"/>
                      </a:moveTo>
                      <a:cubicBezTo>
                        <a:pt x="44982" y="630555"/>
                        <a:pt x="44982" y="630555"/>
                        <a:pt x="44982" y="630555"/>
                      </a:cubicBezTo>
                      <a:cubicBezTo>
                        <a:pt x="24098" y="630555"/>
                        <a:pt x="6426" y="620078"/>
                        <a:pt x="6426" y="607695"/>
                      </a:cubicBezTo>
                      <a:lnTo>
                        <a:pt x="6426" y="562928"/>
                      </a:lnTo>
                      <a:cubicBezTo>
                        <a:pt x="6426" y="550545"/>
                        <a:pt x="24098" y="540068"/>
                        <a:pt x="44982" y="540068"/>
                      </a:cubicBezTo>
                      <a:cubicBezTo>
                        <a:pt x="44982" y="540068"/>
                        <a:pt x="44982" y="540068"/>
                        <a:pt x="44982" y="540068"/>
                      </a:cubicBezTo>
                      <a:cubicBezTo>
                        <a:pt x="65867" y="540068"/>
                        <a:pt x="83539" y="550545"/>
                        <a:pt x="83539" y="562928"/>
                      </a:cubicBezTo>
                      <a:lnTo>
                        <a:pt x="83539" y="607695"/>
                      </a:lnTo>
                      <a:cubicBezTo>
                        <a:pt x="83539" y="620078"/>
                        <a:pt x="65867" y="630555"/>
                        <a:pt x="44982" y="630555"/>
                      </a:cubicBezTo>
                      <a:close/>
                      <a:moveTo>
                        <a:pt x="44982" y="495300"/>
                      </a:moveTo>
                      <a:cubicBezTo>
                        <a:pt x="44982" y="495300"/>
                        <a:pt x="44982" y="495300"/>
                        <a:pt x="44982" y="495300"/>
                      </a:cubicBezTo>
                      <a:cubicBezTo>
                        <a:pt x="24098" y="495300"/>
                        <a:pt x="6426" y="484822"/>
                        <a:pt x="6426" y="472440"/>
                      </a:cubicBezTo>
                      <a:lnTo>
                        <a:pt x="6426" y="427672"/>
                      </a:lnTo>
                      <a:cubicBezTo>
                        <a:pt x="6426" y="415290"/>
                        <a:pt x="24098" y="404812"/>
                        <a:pt x="44982" y="404812"/>
                      </a:cubicBezTo>
                      <a:cubicBezTo>
                        <a:pt x="44982" y="404812"/>
                        <a:pt x="44982" y="404812"/>
                        <a:pt x="44982" y="404812"/>
                      </a:cubicBezTo>
                      <a:cubicBezTo>
                        <a:pt x="65867" y="404812"/>
                        <a:pt x="83539" y="415290"/>
                        <a:pt x="83539" y="427672"/>
                      </a:cubicBezTo>
                      <a:lnTo>
                        <a:pt x="83539" y="472440"/>
                      </a:lnTo>
                      <a:cubicBezTo>
                        <a:pt x="83539" y="484822"/>
                        <a:pt x="65867" y="495300"/>
                        <a:pt x="44982" y="495300"/>
                      </a:cubicBezTo>
                      <a:close/>
                      <a:moveTo>
                        <a:pt x="44982" y="360045"/>
                      </a:moveTo>
                      <a:cubicBezTo>
                        <a:pt x="44982" y="360045"/>
                        <a:pt x="44982" y="360045"/>
                        <a:pt x="44982" y="360045"/>
                      </a:cubicBezTo>
                      <a:cubicBezTo>
                        <a:pt x="24098" y="360045"/>
                        <a:pt x="6426" y="349568"/>
                        <a:pt x="6426" y="337185"/>
                      </a:cubicBezTo>
                      <a:lnTo>
                        <a:pt x="6426" y="292418"/>
                      </a:lnTo>
                      <a:cubicBezTo>
                        <a:pt x="6426" y="280035"/>
                        <a:pt x="24098" y="269558"/>
                        <a:pt x="44982" y="269558"/>
                      </a:cubicBezTo>
                      <a:cubicBezTo>
                        <a:pt x="44982" y="269558"/>
                        <a:pt x="44982" y="269558"/>
                        <a:pt x="44982" y="269558"/>
                      </a:cubicBezTo>
                      <a:cubicBezTo>
                        <a:pt x="65867" y="269558"/>
                        <a:pt x="83539" y="280035"/>
                        <a:pt x="83539" y="292418"/>
                      </a:cubicBezTo>
                      <a:lnTo>
                        <a:pt x="83539" y="337185"/>
                      </a:lnTo>
                      <a:cubicBezTo>
                        <a:pt x="85145" y="349568"/>
                        <a:pt x="67473" y="360045"/>
                        <a:pt x="44982" y="360045"/>
                      </a:cubicBezTo>
                      <a:close/>
                      <a:moveTo>
                        <a:pt x="46589" y="224790"/>
                      </a:moveTo>
                      <a:cubicBezTo>
                        <a:pt x="46589" y="224790"/>
                        <a:pt x="46589" y="224790"/>
                        <a:pt x="46589" y="224790"/>
                      </a:cubicBezTo>
                      <a:cubicBezTo>
                        <a:pt x="24098" y="224790"/>
                        <a:pt x="8033" y="214313"/>
                        <a:pt x="8033" y="201930"/>
                      </a:cubicBezTo>
                      <a:lnTo>
                        <a:pt x="8033" y="157163"/>
                      </a:lnTo>
                      <a:cubicBezTo>
                        <a:pt x="8033" y="144780"/>
                        <a:pt x="25704" y="134302"/>
                        <a:pt x="46589" y="134302"/>
                      </a:cubicBezTo>
                      <a:cubicBezTo>
                        <a:pt x="46589" y="134302"/>
                        <a:pt x="46589" y="134302"/>
                        <a:pt x="46589" y="134302"/>
                      </a:cubicBezTo>
                      <a:cubicBezTo>
                        <a:pt x="67473" y="134302"/>
                        <a:pt x="85145" y="144780"/>
                        <a:pt x="85145" y="157163"/>
                      </a:cubicBezTo>
                      <a:lnTo>
                        <a:pt x="85145" y="201930"/>
                      </a:lnTo>
                      <a:cubicBezTo>
                        <a:pt x="85145" y="215265"/>
                        <a:pt x="67473" y="224790"/>
                        <a:pt x="46589" y="224790"/>
                      </a:cubicBezTo>
                      <a:close/>
                      <a:moveTo>
                        <a:pt x="48195" y="90488"/>
                      </a:moveTo>
                      <a:cubicBezTo>
                        <a:pt x="48195" y="90488"/>
                        <a:pt x="48195" y="90488"/>
                        <a:pt x="48195" y="90488"/>
                      </a:cubicBezTo>
                      <a:cubicBezTo>
                        <a:pt x="25704" y="90488"/>
                        <a:pt x="9639" y="80010"/>
                        <a:pt x="9639" y="67627"/>
                      </a:cubicBezTo>
                      <a:lnTo>
                        <a:pt x="11246" y="22860"/>
                      </a:lnTo>
                      <a:cubicBezTo>
                        <a:pt x="11246" y="10477"/>
                        <a:pt x="28917" y="0"/>
                        <a:pt x="51408" y="0"/>
                      </a:cubicBezTo>
                      <a:cubicBezTo>
                        <a:pt x="72293" y="0"/>
                        <a:pt x="89965" y="10477"/>
                        <a:pt x="89965" y="23813"/>
                      </a:cubicBezTo>
                      <a:lnTo>
                        <a:pt x="88358" y="68580"/>
                      </a:lnTo>
                      <a:cubicBezTo>
                        <a:pt x="86752" y="80010"/>
                        <a:pt x="70686" y="90488"/>
                        <a:pt x="48195" y="90488"/>
                      </a:cubicBezTo>
                      <a:close/>
                    </a:path>
                  </a:pathLst>
                </a:custGeom>
                <a:solidFill>
                  <a:srgbClr val="454E5F"/>
                </a:solidFill>
                <a:ln w="16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Hình tự do: Hình 18"/>
                <p:cNvSpPr/>
                <p:nvPr/>
              </p:nvSpPr>
              <p:spPr>
                <a:xfrm>
                  <a:off x="1184423" y="1090929"/>
                  <a:ext cx="115668" cy="69532"/>
                </a:xfrm>
                <a:custGeom>
                  <a:avLst/>
                  <a:gdLst>
                    <a:gd name="connsiteX0" fmla="*/ 38556 w 115668"/>
                    <a:gd name="connsiteY0" fmla="*/ 69533 h 69532"/>
                    <a:gd name="connsiteX1" fmla="*/ 38556 w 115668"/>
                    <a:gd name="connsiteY1" fmla="*/ 69533 h 69532"/>
                    <a:gd name="connsiteX2" fmla="*/ 0 w 115668"/>
                    <a:gd name="connsiteY2" fmla="*/ 45720 h 69532"/>
                    <a:gd name="connsiteX3" fmla="*/ 0 w 115668"/>
                    <a:gd name="connsiteY3" fmla="*/ 22860 h 69532"/>
                    <a:gd name="connsiteX4" fmla="*/ 38556 w 115668"/>
                    <a:gd name="connsiteY4" fmla="*/ 0 h 69532"/>
                    <a:gd name="connsiteX5" fmla="*/ 38556 w 115668"/>
                    <a:gd name="connsiteY5" fmla="*/ 0 h 69532"/>
                    <a:gd name="connsiteX6" fmla="*/ 77112 w 115668"/>
                    <a:gd name="connsiteY6" fmla="*/ 0 h 69532"/>
                    <a:gd name="connsiteX7" fmla="*/ 115669 w 115668"/>
                    <a:gd name="connsiteY7" fmla="*/ 22860 h 69532"/>
                    <a:gd name="connsiteX8" fmla="*/ 77112 w 115668"/>
                    <a:gd name="connsiteY8" fmla="*/ 45720 h 69532"/>
                    <a:gd name="connsiteX9" fmla="*/ 77112 w 115668"/>
                    <a:gd name="connsiteY9" fmla="*/ 45720 h 69532"/>
                    <a:gd name="connsiteX10" fmla="*/ 77112 w 115668"/>
                    <a:gd name="connsiteY10" fmla="*/ 45720 h 69532"/>
                    <a:gd name="connsiteX11" fmla="*/ 38556 w 115668"/>
                    <a:gd name="connsiteY11" fmla="*/ 69533 h 6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668" h="69532">
                      <a:moveTo>
                        <a:pt x="38556" y="69533"/>
                      </a:moveTo>
                      <a:cubicBezTo>
                        <a:pt x="38556" y="69533"/>
                        <a:pt x="38556" y="69533"/>
                        <a:pt x="38556" y="69533"/>
                      </a:cubicBezTo>
                      <a:cubicBezTo>
                        <a:pt x="16065" y="69533"/>
                        <a:pt x="0" y="59055"/>
                        <a:pt x="0" y="45720"/>
                      </a:cubicBezTo>
                      <a:lnTo>
                        <a:pt x="0" y="22860"/>
                      </a:lnTo>
                      <a:cubicBezTo>
                        <a:pt x="0" y="10478"/>
                        <a:pt x="17672" y="0"/>
                        <a:pt x="38556" y="0"/>
                      </a:cubicBezTo>
                      <a:cubicBezTo>
                        <a:pt x="38556" y="0"/>
                        <a:pt x="38556" y="0"/>
                        <a:pt x="38556" y="0"/>
                      </a:cubicBezTo>
                      <a:lnTo>
                        <a:pt x="77112" y="0"/>
                      </a:lnTo>
                      <a:cubicBezTo>
                        <a:pt x="97997" y="0"/>
                        <a:pt x="115669" y="10478"/>
                        <a:pt x="115669" y="22860"/>
                      </a:cubicBezTo>
                      <a:cubicBezTo>
                        <a:pt x="115669" y="35243"/>
                        <a:pt x="97997" y="45720"/>
                        <a:pt x="77112" y="45720"/>
                      </a:cubicBezTo>
                      <a:cubicBezTo>
                        <a:pt x="77112" y="45720"/>
                        <a:pt x="77112" y="45720"/>
                        <a:pt x="77112" y="45720"/>
                      </a:cubicBezTo>
                      <a:lnTo>
                        <a:pt x="77112" y="45720"/>
                      </a:lnTo>
                      <a:cubicBezTo>
                        <a:pt x="77112" y="59055"/>
                        <a:pt x="59441" y="69533"/>
                        <a:pt x="38556" y="69533"/>
                      </a:cubicBezTo>
                      <a:close/>
                    </a:path>
                  </a:pathLst>
                </a:custGeom>
                <a:solidFill>
                  <a:srgbClr val="454E5F"/>
                </a:solidFill>
                <a:ln w="16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Hình tự do: Hình 19"/>
                <p:cNvSpPr/>
                <p:nvPr/>
              </p:nvSpPr>
              <p:spPr>
                <a:xfrm>
                  <a:off x="1380417" y="1091882"/>
                  <a:ext cx="9206315" cy="816292"/>
                </a:xfrm>
                <a:custGeom>
                  <a:avLst/>
                  <a:gdLst>
                    <a:gd name="connsiteX0" fmla="*/ 9168354 w 9206315"/>
                    <a:gd name="connsiteY0" fmla="*/ 816293 h 816292"/>
                    <a:gd name="connsiteX1" fmla="*/ 9141043 w 9206315"/>
                    <a:gd name="connsiteY1" fmla="*/ 809625 h 816292"/>
                    <a:gd name="connsiteX2" fmla="*/ 9084816 w 9206315"/>
                    <a:gd name="connsiteY2" fmla="*/ 778193 h 816292"/>
                    <a:gd name="connsiteX3" fmla="*/ 9083209 w 9206315"/>
                    <a:gd name="connsiteY3" fmla="*/ 745808 h 816292"/>
                    <a:gd name="connsiteX4" fmla="*/ 9137830 w 9206315"/>
                    <a:gd name="connsiteY4" fmla="*/ 744855 h 816292"/>
                    <a:gd name="connsiteX5" fmla="*/ 9194058 w 9206315"/>
                    <a:gd name="connsiteY5" fmla="*/ 776288 h 816292"/>
                    <a:gd name="connsiteX6" fmla="*/ 9195665 w 9206315"/>
                    <a:gd name="connsiteY6" fmla="*/ 808673 h 816292"/>
                    <a:gd name="connsiteX7" fmla="*/ 9168354 w 9206315"/>
                    <a:gd name="connsiteY7" fmla="*/ 816293 h 816292"/>
                    <a:gd name="connsiteX8" fmla="*/ 8999671 w 9206315"/>
                    <a:gd name="connsiteY8" fmla="*/ 720090 h 816292"/>
                    <a:gd name="connsiteX9" fmla="*/ 8972360 w 9206315"/>
                    <a:gd name="connsiteY9" fmla="*/ 713423 h 816292"/>
                    <a:gd name="connsiteX10" fmla="*/ 8916132 w 9206315"/>
                    <a:gd name="connsiteY10" fmla="*/ 681038 h 816292"/>
                    <a:gd name="connsiteX11" fmla="*/ 8914526 w 9206315"/>
                    <a:gd name="connsiteY11" fmla="*/ 648653 h 816292"/>
                    <a:gd name="connsiteX12" fmla="*/ 8969147 w 9206315"/>
                    <a:gd name="connsiteY12" fmla="*/ 647700 h 816292"/>
                    <a:gd name="connsiteX13" fmla="*/ 9025374 w 9206315"/>
                    <a:gd name="connsiteY13" fmla="*/ 680085 h 816292"/>
                    <a:gd name="connsiteX14" fmla="*/ 9026982 w 9206315"/>
                    <a:gd name="connsiteY14" fmla="*/ 712470 h 816292"/>
                    <a:gd name="connsiteX15" fmla="*/ 8999671 w 9206315"/>
                    <a:gd name="connsiteY15" fmla="*/ 720090 h 816292"/>
                    <a:gd name="connsiteX16" fmla="*/ 8832593 w 9206315"/>
                    <a:gd name="connsiteY16" fmla="*/ 623888 h 816292"/>
                    <a:gd name="connsiteX17" fmla="*/ 8805282 w 9206315"/>
                    <a:gd name="connsiteY17" fmla="*/ 617220 h 816292"/>
                    <a:gd name="connsiteX18" fmla="*/ 8749054 w 9206315"/>
                    <a:gd name="connsiteY18" fmla="*/ 584835 h 816292"/>
                    <a:gd name="connsiteX19" fmla="*/ 8749054 w 9206315"/>
                    <a:gd name="connsiteY19" fmla="*/ 552450 h 816292"/>
                    <a:gd name="connsiteX20" fmla="*/ 8803676 w 9206315"/>
                    <a:gd name="connsiteY20" fmla="*/ 552450 h 816292"/>
                    <a:gd name="connsiteX21" fmla="*/ 8859904 w 9206315"/>
                    <a:gd name="connsiteY21" fmla="*/ 584835 h 816292"/>
                    <a:gd name="connsiteX22" fmla="*/ 8859904 w 9206315"/>
                    <a:gd name="connsiteY22" fmla="*/ 617220 h 816292"/>
                    <a:gd name="connsiteX23" fmla="*/ 8832593 w 9206315"/>
                    <a:gd name="connsiteY23" fmla="*/ 623888 h 816292"/>
                    <a:gd name="connsiteX24" fmla="*/ 8665517 w 9206315"/>
                    <a:gd name="connsiteY24" fmla="*/ 527685 h 816292"/>
                    <a:gd name="connsiteX25" fmla="*/ 8638206 w 9206315"/>
                    <a:gd name="connsiteY25" fmla="*/ 521018 h 816292"/>
                    <a:gd name="connsiteX26" fmla="*/ 8581978 w 9206315"/>
                    <a:gd name="connsiteY26" fmla="*/ 488632 h 816292"/>
                    <a:gd name="connsiteX27" fmla="*/ 8581978 w 9206315"/>
                    <a:gd name="connsiteY27" fmla="*/ 456248 h 816292"/>
                    <a:gd name="connsiteX28" fmla="*/ 8636599 w 9206315"/>
                    <a:gd name="connsiteY28" fmla="*/ 456248 h 816292"/>
                    <a:gd name="connsiteX29" fmla="*/ 8692827 w 9206315"/>
                    <a:gd name="connsiteY29" fmla="*/ 488632 h 816292"/>
                    <a:gd name="connsiteX30" fmla="*/ 8692827 w 9206315"/>
                    <a:gd name="connsiteY30" fmla="*/ 521018 h 816292"/>
                    <a:gd name="connsiteX31" fmla="*/ 8665517 w 9206315"/>
                    <a:gd name="connsiteY31" fmla="*/ 527685 h 816292"/>
                    <a:gd name="connsiteX32" fmla="*/ 8498439 w 9206315"/>
                    <a:gd name="connsiteY32" fmla="*/ 430530 h 816292"/>
                    <a:gd name="connsiteX33" fmla="*/ 8471128 w 9206315"/>
                    <a:gd name="connsiteY33" fmla="*/ 423863 h 816292"/>
                    <a:gd name="connsiteX34" fmla="*/ 8414901 w 9206315"/>
                    <a:gd name="connsiteY34" fmla="*/ 391478 h 816292"/>
                    <a:gd name="connsiteX35" fmla="*/ 8414901 w 9206315"/>
                    <a:gd name="connsiteY35" fmla="*/ 359093 h 816292"/>
                    <a:gd name="connsiteX36" fmla="*/ 8469522 w 9206315"/>
                    <a:gd name="connsiteY36" fmla="*/ 359093 h 816292"/>
                    <a:gd name="connsiteX37" fmla="*/ 8525750 w 9206315"/>
                    <a:gd name="connsiteY37" fmla="*/ 391478 h 816292"/>
                    <a:gd name="connsiteX38" fmla="*/ 8525750 w 9206315"/>
                    <a:gd name="connsiteY38" fmla="*/ 423863 h 816292"/>
                    <a:gd name="connsiteX39" fmla="*/ 8498439 w 9206315"/>
                    <a:gd name="connsiteY39" fmla="*/ 430530 h 816292"/>
                    <a:gd name="connsiteX40" fmla="*/ 8331362 w 9206315"/>
                    <a:gd name="connsiteY40" fmla="*/ 334328 h 816292"/>
                    <a:gd name="connsiteX41" fmla="*/ 8304052 w 9206315"/>
                    <a:gd name="connsiteY41" fmla="*/ 327660 h 816292"/>
                    <a:gd name="connsiteX42" fmla="*/ 8247824 w 9206315"/>
                    <a:gd name="connsiteY42" fmla="*/ 295275 h 816292"/>
                    <a:gd name="connsiteX43" fmla="*/ 8246217 w 9206315"/>
                    <a:gd name="connsiteY43" fmla="*/ 262890 h 816292"/>
                    <a:gd name="connsiteX44" fmla="*/ 8300839 w 9206315"/>
                    <a:gd name="connsiteY44" fmla="*/ 261937 h 816292"/>
                    <a:gd name="connsiteX45" fmla="*/ 8357067 w 9206315"/>
                    <a:gd name="connsiteY45" fmla="*/ 294323 h 816292"/>
                    <a:gd name="connsiteX46" fmla="*/ 8358673 w 9206315"/>
                    <a:gd name="connsiteY46" fmla="*/ 326707 h 816292"/>
                    <a:gd name="connsiteX47" fmla="*/ 8331362 w 9206315"/>
                    <a:gd name="connsiteY47" fmla="*/ 334328 h 816292"/>
                    <a:gd name="connsiteX48" fmla="*/ 8164286 w 9206315"/>
                    <a:gd name="connsiteY48" fmla="*/ 238125 h 816292"/>
                    <a:gd name="connsiteX49" fmla="*/ 8136975 w 9206315"/>
                    <a:gd name="connsiteY49" fmla="*/ 231457 h 816292"/>
                    <a:gd name="connsiteX50" fmla="*/ 8080747 w 9206315"/>
                    <a:gd name="connsiteY50" fmla="*/ 200025 h 816292"/>
                    <a:gd name="connsiteX51" fmla="*/ 8079141 w 9206315"/>
                    <a:gd name="connsiteY51" fmla="*/ 167640 h 816292"/>
                    <a:gd name="connsiteX52" fmla="*/ 8133761 w 9206315"/>
                    <a:gd name="connsiteY52" fmla="*/ 166687 h 816292"/>
                    <a:gd name="connsiteX53" fmla="*/ 8189989 w 9206315"/>
                    <a:gd name="connsiteY53" fmla="*/ 199073 h 816292"/>
                    <a:gd name="connsiteX54" fmla="*/ 8191596 w 9206315"/>
                    <a:gd name="connsiteY54" fmla="*/ 231457 h 816292"/>
                    <a:gd name="connsiteX55" fmla="*/ 8164286 w 9206315"/>
                    <a:gd name="connsiteY55" fmla="*/ 238125 h 816292"/>
                    <a:gd name="connsiteX56" fmla="*/ 7993995 w 9206315"/>
                    <a:gd name="connsiteY56" fmla="*/ 142875 h 816292"/>
                    <a:gd name="connsiteX57" fmla="*/ 7966685 w 9206315"/>
                    <a:gd name="connsiteY57" fmla="*/ 136208 h 816292"/>
                    <a:gd name="connsiteX58" fmla="*/ 7910457 w 9206315"/>
                    <a:gd name="connsiteY58" fmla="*/ 104775 h 816292"/>
                    <a:gd name="connsiteX59" fmla="*/ 7908850 w 9206315"/>
                    <a:gd name="connsiteY59" fmla="*/ 72390 h 816292"/>
                    <a:gd name="connsiteX60" fmla="*/ 7963472 w 9206315"/>
                    <a:gd name="connsiteY60" fmla="*/ 71437 h 816292"/>
                    <a:gd name="connsiteX61" fmla="*/ 8019700 w 9206315"/>
                    <a:gd name="connsiteY61" fmla="*/ 102870 h 816292"/>
                    <a:gd name="connsiteX62" fmla="*/ 8021306 w 9206315"/>
                    <a:gd name="connsiteY62" fmla="*/ 135255 h 816292"/>
                    <a:gd name="connsiteX63" fmla="*/ 7993995 w 9206315"/>
                    <a:gd name="connsiteY63" fmla="*/ 142875 h 816292"/>
                    <a:gd name="connsiteX64" fmla="*/ 7818886 w 9206315"/>
                    <a:gd name="connsiteY64" fmla="*/ 57150 h 816292"/>
                    <a:gd name="connsiteX65" fmla="*/ 7818886 w 9206315"/>
                    <a:gd name="connsiteY65" fmla="*/ 57150 h 816292"/>
                    <a:gd name="connsiteX66" fmla="*/ 7741773 w 9206315"/>
                    <a:gd name="connsiteY66" fmla="*/ 57150 h 816292"/>
                    <a:gd name="connsiteX67" fmla="*/ 7703217 w 9206315"/>
                    <a:gd name="connsiteY67" fmla="*/ 34290 h 816292"/>
                    <a:gd name="connsiteX68" fmla="*/ 7741773 w 9206315"/>
                    <a:gd name="connsiteY68" fmla="*/ 11430 h 816292"/>
                    <a:gd name="connsiteX69" fmla="*/ 7741773 w 9206315"/>
                    <a:gd name="connsiteY69" fmla="*/ 11430 h 816292"/>
                    <a:gd name="connsiteX70" fmla="*/ 7818886 w 9206315"/>
                    <a:gd name="connsiteY70" fmla="*/ 11430 h 816292"/>
                    <a:gd name="connsiteX71" fmla="*/ 7857442 w 9206315"/>
                    <a:gd name="connsiteY71" fmla="*/ 34290 h 816292"/>
                    <a:gd name="connsiteX72" fmla="*/ 7818886 w 9206315"/>
                    <a:gd name="connsiteY72" fmla="*/ 57150 h 816292"/>
                    <a:gd name="connsiteX73" fmla="*/ 7584335 w 9206315"/>
                    <a:gd name="connsiteY73" fmla="*/ 56197 h 816292"/>
                    <a:gd name="connsiteX74" fmla="*/ 7584335 w 9206315"/>
                    <a:gd name="connsiteY74" fmla="*/ 56197 h 816292"/>
                    <a:gd name="connsiteX75" fmla="*/ 7507222 w 9206315"/>
                    <a:gd name="connsiteY75" fmla="*/ 56197 h 816292"/>
                    <a:gd name="connsiteX76" fmla="*/ 7468666 w 9206315"/>
                    <a:gd name="connsiteY76" fmla="*/ 33338 h 816292"/>
                    <a:gd name="connsiteX77" fmla="*/ 7507222 w 9206315"/>
                    <a:gd name="connsiteY77" fmla="*/ 10477 h 816292"/>
                    <a:gd name="connsiteX78" fmla="*/ 7507222 w 9206315"/>
                    <a:gd name="connsiteY78" fmla="*/ 10477 h 816292"/>
                    <a:gd name="connsiteX79" fmla="*/ 7584335 w 9206315"/>
                    <a:gd name="connsiteY79" fmla="*/ 10477 h 816292"/>
                    <a:gd name="connsiteX80" fmla="*/ 7622891 w 9206315"/>
                    <a:gd name="connsiteY80" fmla="*/ 33338 h 816292"/>
                    <a:gd name="connsiteX81" fmla="*/ 7584335 w 9206315"/>
                    <a:gd name="connsiteY81" fmla="*/ 56197 h 816292"/>
                    <a:gd name="connsiteX82" fmla="*/ 7351391 w 9206315"/>
                    <a:gd name="connsiteY82" fmla="*/ 56197 h 816292"/>
                    <a:gd name="connsiteX83" fmla="*/ 7351391 w 9206315"/>
                    <a:gd name="connsiteY83" fmla="*/ 56197 h 816292"/>
                    <a:gd name="connsiteX84" fmla="*/ 7274278 w 9206315"/>
                    <a:gd name="connsiteY84" fmla="*/ 56197 h 816292"/>
                    <a:gd name="connsiteX85" fmla="*/ 7235722 w 9206315"/>
                    <a:gd name="connsiteY85" fmla="*/ 33338 h 816292"/>
                    <a:gd name="connsiteX86" fmla="*/ 7274278 w 9206315"/>
                    <a:gd name="connsiteY86" fmla="*/ 10477 h 816292"/>
                    <a:gd name="connsiteX87" fmla="*/ 7274278 w 9206315"/>
                    <a:gd name="connsiteY87" fmla="*/ 10477 h 816292"/>
                    <a:gd name="connsiteX88" fmla="*/ 7351391 w 9206315"/>
                    <a:gd name="connsiteY88" fmla="*/ 10477 h 816292"/>
                    <a:gd name="connsiteX89" fmla="*/ 7389947 w 9206315"/>
                    <a:gd name="connsiteY89" fmla="*/ 33338 h 816292"/>
                    <a:gd name="connsiteX90" fmla="*/ 7351391 w 9206315"/>
                    <a:gd name="connsiteY90" fmla="*/ 56197 h 816292"/>
                    <a:gd name="connsiteX91" fmla="*/ 7118447 w 9206315"/>
                    <a:gd name="connsiteY91" fmla="*/ 55245 h 816292"/>
                    <a:gd name="connsiteX92" fmla="*/ 7118447 w 9206315"/>
                    <a:gd name="connsiteY92" fmla="*/ 55245 h 816292"/>
                    <a:gd name="connsiteX93" fmla="*/ 7041335 w 9206315"/>
                    <a:gd name="connsiteY93" fmla="*/ 55245 h 816292"/>
                    <a:gd name="connsiteX94" fmla="*/ 7002778 w 9206315"/>
                    <a:gd name="connsiteY94" fmla="*/ 32385 h 816292"/>
                    <a:gd name="connsiteX95" fmla="*/ 7041335 w 9206315"/>
                    <a:gd name="connsiteY95" fmla="*/ 9525 h 816292"/>
                    <a:gd name="connsiteX96" fmla="*/ 7118447 w 9206315"/>
                    <a:gd name="connsiteY96" fmla="*/ 9525 h 816292"/>
                    <a:gd name="connsiteX97" fmla="*/ 7157003 w 9206315"/>
                    <a:gd name="connsiteY97" fmla="*/ 32385 h 816292"/>
                    <a:gd name="connsiteX98" fmla="*/ 7118447 w 9206315"/>
                    <a:gd name="connsiteY98" fmla="*/ 55245 h 816292"/>
                    <a:gd name="connsiteX99" fmla="*/ 6883897 w 9206315"/>
                    <a:gd name="connsiteY99" fmla="*/ 55245 h 816292"/>
                    <a:gd name="connsiteX100" fmla="*/ 6883897 w 9206315"/>
                    <a:gd name="connsiteY100" fmla="*/ 55245 h 816292"/>
                    <a:gd name="connsiteX101" fmla="*/ 6806784 w 9206315"/>
                    <a:gd name="connsiteY101" fmla="*/ 55245 h 816292"/>
                    <a:gd name="connsiteX102" fmla="*/ 6768228 w 9206315"/>
                    <a:gd name="connsiteY102" fmla="*/ 32385 h 816292"/>
                    <a:gd name="connsiteX103" fmla="*/ 6806784 w 9206315"/>
                    <a:gd name="connsiteY103" fmla="*/ 9525 h 816292"/>
                    <a:gd name="connsiteX104" fmla="*/ 6806784 w 9206315"/>
                    <a:gd name="connsiteY104" fmla="*/ 9525 h 816292"/>
                    <a:gd name="connsiteX105" fmla="*/ 6883897 w 9206315"/>
                    <a:gd name="connsiteY105" fmla="*/ 9525 h 816292"/>
                    <a:gd name="connsiteX106" fmla="*/ 6922453 w 9206315"/>
                    <a:gd name="connsiteY106" fmla="*/ 32385 h 816292"/>
                    <a:gd name="connsiteX107" fmla="*/ 6883897 w 9206315"/>
                    <a:gd name="connsiteY107" fmla="*/ 55245 h 816292"/>
                    <a:gd name="connsiteX108" fmla="*/ 6650953 w 9206315"/>
                    <a:gd name="connsiteY108" fmla="*/ 55245 h 816292"/>
                    <a:gd name="connsiteX109" fmla="*/ 6650953 w 9206315"/>
                    <a:gd name="connsiteY109" fmla="*/ 55245 h 816292"/>
                    <a:gd name="connsiteX110" fmla="*/ 6573840 w 9206315"/>
                    <a:gd name="connsiteY110" fmla="*/ 55245 h 816292"/>
                    <a:gd name="connsiteX111" fmla="*/ 6535284 w 9206315"/>
                    <a:gd name="connsiteY111" fmla="*/ 32385 h 816292"/>
                    <a:gd name="connsiteX112" fmla="*/ 6573840 w 9206315"/>
                    <a:gd name="connsiteY112" fmla="*/ 9525 h 816292"/>
                    <a:gd name="connsiteX113" fmla="*/ 6573840 w 9206315"/>
                    <a:gd name="connsiteY113" fmla="*/ 9525 h 816292"/>
                    <a:gd name="connsiteX114" fmla="*/ 6650953 w 9206315"/>
                    <a:gd name="connsiteY114" fmla="*/ 9525 h 816292"/>
                    <a:gd name="connsiteX115" fmla="*/ 6689509 w 9206315"/>
                    <a:gd name="connsiteY115" fmla="*/ 32385 h 816292"/>
                    <a:gd name="connsiteX116" fmla="*/ 6650953 w 9206315"/>
                    <a:gd name="connsiteY116" fmla="*/ 55245 h 816292"/>
                    <a:gd name="connsiteX117" fmla="*/ 6418009 w 9206315"/>
                    <a:gd name="connsiteY117" fmla="*/ 54293 h 816292"/>
                    <a:gd name="connsiteX118" fmla="*/ 6418009 w 9206315"/>
                    <a:gd name="connsiteY118" fmla="*/ 54293 h 816292"/>
                    <a:gd name="connsiteX119" fmla="*/ 6340896 w 9206315"/>
                    <a:gd name="connsiteY119" fmla="*/ 54293 h 816292"/>
                    <a:gd name="connsiteX120" fmla="*/ 6302340 w 9206315"/>
                    <a:gd name="connsiteY120" fmla="*/ 31433 h 816292"/>
                    <a:gd name="connsiteX121" fmla="*/ 6340896 w 9206315"/>
                    <a:gd name="connsiteY121" fmla="*/ 8572 h 816292"/>
                    <a:gd name="connsiteX122" fmla="*/ 6340896 w 9206315"/>
                    <a:gd name="connsiteY122" fmla="*/ 8572 h 816292"/>
                    <a:gd name="connsiteX123" fmla="*/ 6418009 w 9206315"/>
                    <a:gd name="connsiteY123" fmla="*/ 8572 h 816292"/>
                    <a:gd name="connsiteX124" fmla="*/ 6456565 w 9206315"/>
                    <a:gd name="connsiteY124" fmla="*/ 31433 h 816292"/>
                    <a:gd name="connsiteX125" fmla="*/ 6418009 w 9206315"/>
                    <a:gd name="connsiteY125" fmla="*/ 54293 h 816292"/>
                    <a:gd name="connsiteX126" fmla="*/ 6185065 w 9206315"/>
                    <a:gd name="connsiteY126" fmla="*/ 54293 h 816292"/>
                    <a:gd name="connsiteX127" fmla="*/ 6185065 w 9206315"/>
                    <a:gd name="connsiteY127" fmla="*/ 54293 h 816292"/>
                    <a:gd name="connsiteX128" fmla="*/ 6107952 w 9206315"/>
                    <a:gd name="connsiteY128" fmla="*/ 54293 h 816292"/>
                    <a:gd name="connsiteX129" fmla="*/ 6069396 w 9206315"/>
                    <a:gd name="connsiteY129" fmla="*/ 31433 h 816292"/>
                    <a:gd name="connsiteX130" fmla="*/ 6107952 w 9206315"/>
                    <a:gd name="connsiteY130" fmla="*/ 8572 h 816292"/>
                    <a:gd name="connsiteX131" fmla="*/ 6107952 w 9206315"/>
                    <a:gd name="connsiteY131" fmla="*/ 8572 h 816292"/>
                    <a:gd name="connsiteX132" fmla="*/ 6185065 w 9206315"/>
                    <a:gd name="connsiteY132" fmla="*/ 8572 h 816292"/>
                    <a:gd name="connsiteX133" fmla="*/ 6223621 w 9206315"/>
                    <a:gd name="connsiteY133" fmla="*/ 31433 h 816292"/>
                    <a:gd name="connsiteX134" fmla="*/ 6185065 w 9206315"/>
                    <a:gd name="connsiteY134" fmla="*/ 54293 h 816292"/>
                    <a:gd name="connsiteX135" fmla="*/ 5950514 w 9206315"/>
                    <a:gd name="connsiteY135" fmla="*/ 54293 h 816292"/>
                    <a:gd name="connsiteX136" fmla="*/ 5950514 w 9206315"/>
                    <a:gd name="connsiteY136" fmla="*/ 54293 h 816292"/>
                    <a:gd name="connsiteX137" fmla="*/ 5873402 w 9206315"/>
                    <a:gd name="connsiteY137" fmla="*/ 54293 h 816292"/>
                    <a:gd name="connsiteX138" fmla="*/ 5834846 w 9206315"/>
                    <a:gd name="connsiteY138" fmla="*/ 31433 h 816292"/>
                    <a:gd name="connsiteX139" fmla="*/ 5873402 w 9206315"/>
                    <a:gd name="connsiteY139" fmla="*/ 8572 h 816292"/>
                    <a:gd name="connsiteX140" fmla="*/ 5873402 w 9206315"/>
                    <a:gd name="connsiteY140" fmla="*/ 8572 h 816292"/>
                    <a:gd name="connsiteX141" fmla="*/ 5950514 w 9206315"/>
                    <a:gd name="connsiteY141" fmla="*/ 8572 h 816292"/>
                    <a:gd name="connsiteX142" fmla="*/ 5989070 w 9206315"/>
                    <a:gd name="connsiteY142" fmla="*/ 31433 h 816292"/>
                    <a:gd name="connsiteX143" fmla="*/ 5950514 w 9206315"/>
                    <a:gd name="connsiteY143" fmla="*/ 54293 h 816292"/>
                    <a:gd name="connsiteX144" fmla="*/ 5717570 w 9206315"/>
                    <a:gd name="connsiteY144" fmla="*/ 53340 h 816292"/>
                    <a:gd name="connsiteX145" fmla="*/ 5717570 w 9206315"/>
                    <a:gd name="connsiteY145" fmla="*/ 53340 h 816292"/>
                    <a:gd name="connsiteX146" fmla="*/ 5640458 w 9206315"/>
                    <a:gd name="connsiteY146" fmla="*/ 53340 h 816292"/>
                    <a:gd name="connsiteX147" fmla="*/ 5601902 w 9206315"/>
                    <a:gd name="connsiteY147" fmla="*/ 30480 h 816292"/>
                    <a:gd name="connsiteX148" fmla="*/ 5640458 w 9206315"/>
                    <a:gd name="connsiteY148" fmla="*/ 7620 h 816292"/>
                    <a:gd name="connsiteX149" fmla="*/ 5640458 w 9206315"/>
                    <a:gd name="connsiteY149" fmla="*/ 7620 h 816292"/>
                    <a:gd name="connsiteX150" fmla="*/ 5717570 w 9206315"/>
                    <a:gd name="connsiteY150" fmla="*/ 7620 h 816292"/>
                    <a:gd name="connsiteX151" fmla="*/ 5756126 w 9206315"/>
                    <a:gd name="connsiteY151" fmla="*/ 30480 h 816292"/>
                    <a:gd name="connsiteX152" fmla="*/ 5717570 w 9206315"/>
                    <a:gd name="connsiteY152" fmla="*/ 53340 h 816292"/>
                    <a:gd name="connsiteX153" fmla="*/ 5484626 w 9206315"/>
                    <a:gd name="connsiteY153" fmla="*/ 53340 h 816292"/>
                    <a:gd name="connsiteX154" fmla="*/ 5484626 w 9206315"/>
                    <a:gd name="connsiteY154" fmla="*/ 53340 h 816292"/>
                    <a:gd name="connsiteX155" fmla="*/ 5407514 w 9206315"/>
                    <a:gd name="connsiteY155" fmla="*/ 53340 h 816292"/>
                    <a:gd name="connsiteX156" fmla="*/ 5368958 w 9206315"/>
                    <a:gd name="connsiteY156" fmla="*/ 30480 h 816292"/>
                    <a:gd name="connsiteX157" fmla="*/ 5407514 w 9206315"/>
                    <a:gd name="connsiteY157" fmla="*/ 7620 h 816292"/>
                    <a:gd name="connsiteX158" fmla="*/ 5407514 w 9206315"/>
                    <a:gd name="connsiteY158" fmla="*/ 7620 h 816292"/>
                    <a:gd name="connsiteX159" fmla="*/ 5484626 w 9206315"/>
                    <a:gd name="connsiteY159" fmla="*/ 7620 h 816292"/>
                    <a:gd name="connsiteX160" fmla="*/ 5523182 w 9206315"/>
                    <a:gd name="connsiteY160" fmla="*/ 30480 h 816292"/>
                    <a:gd name="connsiteX161" fmla="*/ 5484626 w 9206315"/>
                    <a:gd name="connsiteY161" fmla="*/ 53340 h 816292"/>
                    <a:gd name="connsiteX162" fmla="*/ 5250076 w 9206315"/>
                    <a:gd name="connsiteY162" fmla="*/ 53340 h 816292"/>
                    <a:gd name="connsiteX163" fmla="*/ 5250076 w 9206315"/>
                    <a:gd name="connsiteY163" fmla="*/ 53340 h 816292"/>
                    <a:gd name="connsiteX164" fmla="*/ 5172963 w 9206315"/>
                    <a:gd name="connsiteY164" fmla="*/ 53340 h 816292"/>
                    <a:gd name="connsiteX165" fmla="*/ 5134407 w 9206315"/>
                    <a:gd name="connsiteY165" fmla="*/ 30480 h 816292"/>
                    <a:gd name="connsiteX166" fmla="*/ 5172963 w 9206315"/>
                    <a:gd name="connsiteY166" fmla="*/ 7620 h 816292"/>
                    <a:gd name="connsiteX167" fmla="*/ 5172963 w 9206315"/>
                    <a:gd name="connsiteY167" fmla="*/ 7620 h 816292"/>
                    <a:gd name="connsiteX168" fmla="*/ 5250076 w 9206315"/>
                    <a:gd name="connsiteY168" fmla="*/ 7620 h 816292"/>
                    <a:gd name="connsiteX169" fmla="*/ 5288632 w 9206315"/>
                    <a:gd name="connsiteY169" fmla="*/ 30480 h 816292"/>
                    <a:gd name="connsiteX170" fmla="*/ 5250076 w 9206315"/>
                    <a:gd name="connsiteY170" fmla="*/ 53340 h 816292"/>
                    <a:gd name="connsiteX171" fmla="*/ 5017132 w 9206315"/>
                    <a:gd name="connsiteY171" fmla="*/ 52388 h 816292"/>
                    <a:gd name="connsiteX172" fmla="*/ 5017132 w 9206315"/>
                    <a:gd name="connsiteY172" fmla="*/ 52388 h 816292"/>
                    <a:gd name="connsiteX173" fmla="*/ 4940019 w 9206315"/>
                    <a:gd name="connsiteY173" fmla="*/ 52388 h 816292"/>
                    <a:gd name="connsiteX174" fmla="*/ 4901463 w 9206315"/>
                    <a:gd name="connsiteY174" fmla="*/ 29527 h 816292"/>
                    <a:gd name="connsiteX175" fmla="*/ 4940019 w 9206315"/>
                    <a:gd name="connsiteY175" fmla="*/ 6667 h 816292"/>
                    <a:gd name="connsiteX176" fmla="*/ 5017132 w 9206315"/>
                    <a:gd name="connsiteY176" fmla="*/ 6667 h 816292"/>
                    <a:gd name="connsiteX177" fmla="*/ 5055688 w 9206315"/>
                    <a:gd name="connsiteY177" fmla="*/ 29527 h 816292"/>
                    <a:gd name="connsiteX178" fmla="*/ 5017132 w 9206315"/>
                    <a:gd name="connsiteY178" fmla="*/ 52388 h 816292"/>
                    <a:gd name="connsiteX179" fmla="*/ 4784188 w 9206315"/>
                    <a:gd name="connsiteY179" fmla="*/ 52388 h 816292"/>
                    <a:gd name="connsiteX180" fmla="*/ 4784188 w 9206315"/>
                    <a:gd name="connsiteY180" fmla="*/ 52388 h 816292"/>
                    <a:gd name="connsiteX181" fmla="*/ 4707075 w 9206315"/>
                    <a:gd name="connsiteY181" fmla="*/ 52388 h 816292"/>
                    <a:gd name="connsiteX182" fmla="*/ 4668519 w 9206315"/>
                    <a:gd name="connsiteY182" fmla="*/ 29527 h 816292"/>
                    <a:gd name="connsiteX183" fmla="*/ 4707075 w 9206315"/>
                    <a:gd name="connsiteY183" fmla="*/ 6667 h 816292"/>
                    <a:gd name="connsiteX184" fmla="*/ 4707075 w 9206315"/>
                    <a:gd name="connsiteY184" fmla="*/ 6667 h 816292"/>
                    <a:gd name="connsiteX185" fmla="*/ 4784188 w 9206315"/>
                    <a:gd name="connsiteY185" fmla="*/ 6667 h 816292"/>
                    <a:gd name="connsiteX186" fmla="*/ 4822744 w 9206315"/>
                    <a:gd name="connsiteY186" fmla="*/ 29527 h 816292"/>
                    <a:gd name="connsiteX187" fmla="*/ 4784188 w 9206315"/>
                    <a:gd name="connsiteY187" fmla="*/ 52388 h 816292"/>
                    <a:gd name="connsiteX188" fmla="*/ 4551244 w 9206315"/>
                    <a:gd name="connsiteY188" fmla="*/ 52388 h 816292"/>
                    <a:gd name="connsiteX189" fmla="*/ 4551244 w 9206315"/>
                    <a:gd name="connsiteY189" fmla="*/ 52388 h 816292"/>
                    <a:gd name="connsiteX190" fmla="*/ 4474131 w 9206315"/>
                    <a:gd name="connsiteY190" fmla="*/ 52388 h 816292"/>
                    <a:gd name="connsiteX191" fmla="*/ 4435575 w 9206315"/>
                    <a:gd name="connsiteY191" fmla="*/ 29527 h 816292"/>
                    <a:gd name="connsiteX192" fmla="*/ 4474131 w 9206315"/>
                    <a:gd name="connsiteY192" fmla="*/ 6667 h 816292"/>
                    <a:gd name="connsiteX193" fmla="*/ 4474131 w 9206315"/>
                    <a:gd name="connsiteY193" fmla="*/ 6667 h 816292"/>
                    <a:gd name="connsiteX194" fmla="*/ 4551244 w 9206315"/>
                    <a:gd name="connsiteY194" fmla="*/ 6667 h 816292"/>
                    <a:gd name="connsiteX195" fmla="*/ 4589800 w 9206315"/>
                    <a:gd name="connsiteY195" fmla="*/ 29527 h 816292"/>
                    <a:gd name="connsiteX196" fmla="*/ 4551244 w 9206315"/>
                    <a:gd name="connsiteY196" fmla="*/ 52388 h 816292"/>
                    <a:gd name="connsiteX197" fmla="*/ 4316694 w 9206315"/>
                    <a:gd name="connsiteY197" fmla="*/ 51435 h 816292"/>
                    <a:gd name="connsiteX198" fmla="*/ 4316694 w 9206315"/>
                    <a:gd name="connsiteY198" fmla="*/ 51435 h 816292"/>
                    <a:gd name="connsiteX199" fmla="*/ 4239581 w 9206315"/>
                    <a:gd name="connsiteY199" fmla="*/ 51435 h 816292"/>
                    <a:gd name="connsiteX200" fmla="*/ 4201025 w 9206315"/>
                    <a:gd name="connsiteY200" fmla="*/ 28575 h 816292"/>
                    <a:gd name="connsiteX201" fmla="*/ 4239581 w 9206315"/>
                    <a:gd name="connsiteY201" fmla="*/ 5715 h 816292"/>
                    <a:gd name="connsiteX202" fmla="*/ 4239581 w 9206315"/>
                    <a:gd name="connsiteY202" fmla="*/ 5715 h 816292"/>
                    <a:gd name="connsiteX203" fmla="*/ 4316694 w 9206315"/>
                    <a:gd name="connsiteY203" fmla="*/ 5715 h 816292"/>
                    <a:gd name="connsiteX204" fmla="*/ 4355250 w 9206315"/>
                    <a:gd name="connsiteY204" fmla="*/ 28575 h 816292"/>
                    <a:gd name="connsiteX205" fmla="*/ 4316694 w 9206315"/>
                    <a:gd name="connsiteY205" fmla="*/ 51435 h 816292"/>
                    <a:gd name="connsiteX206" fmla="*/ 4083749 w 9206315"/>
                    <a:gd name="connsiteY206" fmla="*/ 51435 h 816292"/>
                    <a:gd name="connsiteX207" fmla="*/ 4083749 w 9206315"/>
                    <a:gd name="connsiteY207" fmla="*/ 51435 h 816292"/>
                    <a:gd name="connsiteX208" fmla="*/ 4006637 w 9206315"/>
                    <a:gd name="connsiteY208" fmla="*/ 51435 h 816292"/>
                    <a:gd name="connsiteX209" fmla="*/ 3968080 w 9206315"/>
                    <a:gd name="connsiteY209" fmla="*/ 28575 h 816292"/>
                    <a:gd name="connsiteX210" fmla="*/ 4006637 w 9206315"/>
                    <a:gd name="connsiteY210" fmla="*/ 5715 h 816292"/>
                    <a:gd name="connsiteX211" fmla="*/ 4006637 w 9206315"/>
                    <a:gd name="connsiteY211" fmla="*/ 5715 h 816292"/>
                    <a:gd name="connsiteX212" fmla="*/ 4083749 w 9206315"/>
                    <a:gd name="connsiteY212" fmla="*/ 5715 h 816292"/>
                    <a:gd name="connsiteX213" fmla="*/ 4122306 w 9206315"/>
                    <a:gd name="connsiteY213" fmla="*/ 28575 h 816292"/>
                    <a:gd name="connsiteX214" fmla="*/ 4083749 w 9206315"/>
                    <a:gd name="connsiteY214" fmla="*/ 51435 h 816292"/>
                    <a:gd name="connsiteX215" fmla="*/ 3850805 w 9206315"/>
                    <a:gd name="connsiteY215" fmla="*/ 51435 h 816292"/>
                    <a:gd name="connsiteX216" fmla="*/ 3850805 w 9206315"/>
                    <a:gd name="connsiteY216" fmla="*/ 51435 h 816292"/>
                    <a:gd name="connsiteX217" fmla="*/ 3773693 w 9206315"/>
                    <a:gd name="connsiteY217" fmla="*/ 51435 h 816292"/>
                    <a:gd name="connsiteX218" fmla="*/ 3735136 w 9206315"/>
                    <a:gd name="connsiteY218" fmla="*/ 28575 h 816292"/>
                    <a:gd name="connsiteX219" fmla="*/ 3773693 w 9206315"/>
                    <a:gd name="connsiteY219" fmla="*/ 5715 h 816292"/>
                    <a:gd name="connsiteX220" fmla="*/ 3773693 w 9206315"/>
                    <a:gd name="connsiteY220" fmla="*/ 5715 h 816292"/>
                    <a:gd name="connsiteX221" fmla="*/ 3850805 w 9206315"/>
                    <a:gd name="connsiteY221" fmla="*/ 5715 h 816292"/>
                    <a:gd name="connsiteX222" fmla="*/ 3889362 w 9206315"/>
                    <a:gd name="connsiteY222" fmla="*/ 28575 h 816292"/>
                    <a:gd name="connsiteX223" fmla="*/ 3850805 w 9206315"/>
                    <a:gd name="connsiteY223" fmla="*/ 51435 h 816292"/>
                    <a:gd name="connsiteX224" fmla="*/ 3616255 w 9206315"/>
                    <a:gd name="connsiteY224" fmla="*/ 50483 h 816292"/>
                    <a:gd name="connsiteX225" fmla="*/ 3616255 w 9206315"/>
                    <a:gd name="connsiteY225" fmla="*/ 50483 h 816292"/>
                    <a:gd name="connsiteX226" fmla="*/ 3539142 w 9206315"/>
                    <a:gd name="connsiteY226" fmla="*/ 50483 h 816292"/>
                    <a:gd name="connsiteX227" fmla="*/ 3500586 w 9206315"/>
                    <a:gd name="connsiteY227" fmla="*/ 27622 h 816292"/>
                    <a:gd name="connsiteX228" fmla="*/ 3539142 w 9206315"/>
                    <a:gd name="connsiteY228" fmla="*/ 4763 h 816292"/>
                    <a:gd name="connsiteX229" fmla="*/ 3539142 w 9206315"/>
                    <a:gd name="connsiteY229" fmla="*/ 4763 h 816292"/>
                    <a:gd name="connsiteX230" fmla="*/ 3616255 w 9206315"/>
                    <a:gd name="connsiteY230" fmla="*/ 4763 h 816292"/>
                    <a:gd name="connsiteX231" fmla="*/ 3654811 w 9206315"/>
                    <a:gd name="connsiteY231" fmla="*/ 27622 h 816292"/>
                    <a:gd name="connsiteX232" fmla="*/ 3616255 w 9206315"/>
                    <a:gd name="connsiteY232" fmla="*/ 50483 h 816292"/>
                    <a:gd name="connsiteX233" fmla="*/ 3383311 w 9206315"/>
                    <a:gd name="connsiteY233" fmla="*/ 50483 h 816292"/>
                    <a:gd name="connsiteX234" fmla="*/ 3383311 w 9206315"/>
                    <a:gd name="connsiteY234" fmla="*/ 50483 h 816292"/>
                    <a:gd name="connsiteX235" fmla="*/ 3306198 w 9206315"/>
                    <a:gd name="connsiteY235" fmla="*/ 50483 h 816292"/>
                    <a:gd name="connsiteX236" fmla="*/ 3267642 w 9206315"/>
                    <a:gd name="connsiteY236" fmla="*/ 27622 h 816292"/>
                    <a:gd name="connsiteX237" fmla="*/ 3306198 w 9206315"/>
                    <a:gd name="connsiteY237" fmla="*/ 4763 h 816292"/>
                    <a:gd name="connsiteX238" fmla="*/ 3306198 w 9206315"/>
                    <a:gd name="connsiteY238" fmla="*/ 4763 h 816292"/>
                    <a:gd name="connsiteX239" fmla="*/ 3383311 w 9206315"/>
                    <a:gd name="connsiteY239" fmla="*/ 4763 h 816292"/>
                    <a:gd name="connsiteX240" fmla="*/ 3421867 w 9206315"/>
                    <a:gd name="connsiteY240" fmla="*/ 27622 h 816292"/>
                    <a:gd name="connsiteX241" fmla="*/ 3383311 w 9206315"/>
                    <a:gd name="connsiteY241" fmla="*/ 50483 h 816292"/>
                    <a:gd name="connsiteX242" fmla="*/ 3150367 w 9206315"/>
                    <a:gd name="connsiteY242" fmla="*/ 50483 h 816292"/>
                    <a:gd name="connsiteX243" fmla="*/ 3150367 w 9206315"/>
                    <a:gd name="connsiteY243" fmla="*/ 50483 h 816292"/>
                    <a:gd name="connsiteX244" fmla="*/ 3073254 w 9206315"/>
                    <a:gd name="connsiteY244" fmla="*/ 50483 h 816292"/>
                    <a:gd name="connsiteX245" fmla="*/ 3034698 w 9206315"/>
                    <a:gd name="connsiteY245" fmla="*/ 27622 h 816292"/>
                    <a:gd name="connsiteX246" fmla="*/ 3073254 w 9206315"/>
                    <a:gd name="connsiteY246" fmla="*/ 4763 h 816292"/>
                    <a:gd name="connsiteX247" fmla="*/ 3073254 w 9206315"/>
                    <a:gd name="connsiteY247" fmla="*/ 4763 h 816292"/>
                    <a:gd name="connsiteX248" fmla="*/ 3150367 w 9206315"/>
                    <a:gd name="connsiteY248" fmla="*/ 4763 h 816292"/>
                    <a:gd name="connsiteX249" fmla="*/ 3188923 w 9206315"/>
                    <a:gd name="connsiteY249" fmla="*/ 27622 h 816292"/>
                    <a:gd name="connsiteX250" fmla="*/ 3150367 w 9206315"/>
                    <a:gd name="connsiteY250" fmla="*/ 50483 h 816292"/>
                    <a:gd name="connsiteX251" fmla="*/ 2915816 w 9206315"/>
                    <a:gd name="connsiteY251" fmla="*/ 49530 h 816292"/>
                    <a:gd name="connsiteX252" fmla="*/ 2915816 w 9206315"/>
                    <a:gd name="connsiteY252" fmla="*/ 49530 h 816292"/>
                    <a:gd name="connsiteX253" fmla="*/ 2838704 w 9206315"/>
                    <a:gd name="connsiteY253" fmla="*/ 49530 h 816292"/>
                    <a:gd name="connsiteX254" fmla="*/ 2800148 w 9206315"/>
                    <a:gd name="connsiteY254" fmla="*/ 26670 h 816292"/>
                    <a:gd name="connsiteX255" fmla="*/ 2838704 w 9206315"/>
                    <a:gd name="connsiteY255" fmla="*/ 3810 h 816292"/>
                    <a:gd name="connsiteX256" fmla="*/ 2838704 w 9206315"/>
                    <a:gd name="connsiteY256" fmla="*/ 3810 h 816292"/>
                    <a:gd name="connsiteX257" fmla="*/ 2915816 w 9206315"/>
                    <a:gd name="connsiteY257" fmla="*/ 3810 h 816292"/>
                    <a:gd name="connsiteX258" fmla="*/ 2954372 w 9206315"/>
                    <a:gd name="connsiteY258" fmla="*/ 26670 h 816292"/>
                    <a:gd name="connsiteX259" fmla="*/ 2915816 w 9206315"/>
                    <a:gd name="connsiteY259" fmla="*/ 49530 h 816292"/>
                    <a:gd name="connsiteX260" fmla="*/ 2682872 w 9206315"/>
                    <a:gd name="connsiteY260" fmla="*/ 49530 h 816292"/>
                    <a:gd name="connsiteX261" fmla="*/ 2682872 w 9206315"/>
                    <a:gd name="connsiteY261" fmla="*/ 49530 h 816292"/>
                    <a:gd name="connsiteX262" fmla="*/ 2605760 w 9206315"/>
                    <a:gd name="connsiteY262" fmla="*/ 49530 h 816292"/>
                    <a:gd name="connsiteX263" fmla="*/ 2567204 w 9206315"/>
                    <a:gd name="connsiteY263" fmla="*/ 26670 h 816292"/>
                    <a:gd name="connsiteX264" fmla="*/ 2605760 w 9206315"/>
                    <a:gd name="connsiteY264" fmla="*/ 3810 h 816292"/>
                    <a:gd name="connsiteX265" fmla="*/ 2605760 w 9206315"/>
                    <a:gd name="connsiteY265" fmla="*/ 3810 h 816292"/>
                    <a:gd name="connsiteX266" fmla="*/ 2682872 w 9206315"/>
                    <a:gd name="connsiteY266" fmla="*/ 3810 h 816292"/>
                    <a:gd name="connsiteX267" fmla="*/ 2721428 w 9206315"/>
                    <a:gd name="connsiteY267" fmla="*/ 26670 h 816292"/>
                    <a:gd name="connsiteX268" fmla="*/ 2682872 w 9206315"/>
                    <a:gd name="connsiteY268" fmla="*/ 49530 h 816292"/>
                    <a:gd name="connsiteX269" fmla="*/ 2449928 w 9206315"/>
                    <a:gd name="connsiteY269" fmla="*/ 49530 h 816292"/>
                    <a:gd name="connsiteX270" fmla="*/ 2449928 w 9206315"/>
                    <a:gd name="connsiteY270" fmla="*/ 49530 h 816292"/>
                    <a:gd name="connsiteX271" fmla="*/ 2372816 w 9206315"/>
                    <a:gd name="connsiteY271" fmla="*/ 49530 h 816292"/>
                    <a:gd name="connsiteX272" fmla="*/ 2334260 w 9206315"/>
                    <a:gd name="connsiteY272" fmla="*/ 26670 h 816292"/>
                    <a:gd name="connsiteX273" fmla="*/ 2372816 w 9206315"/>
                    <a:gd name="connsiteY273" fmla="*/ 3810 h 816292"/>
                    <a:gd name="connsiteX274" fmla="*/ 2372816 w 9206315"/>
                    <a:gd name="connsiteY274" fmla="*/ 3810 h 816292"/>
                    <a:gd name="connsiteX275" fmla="*/ 2449928 w 9206315"/>
                    <a:gd name="connsiteY275" fmla="*/ 3810 h 816292"/>
                    <a:gd name="connsiteX276" fmla="*/ 2488484 w 9206315"/>
                    <a:gd name="connsiteY276" fmla="*/ 26670 h 816292"/>
                    <a:gd name="connsiteX277" fmla="*/ 2449928 w 9206315"/>
                    <a:gd name="connsiteY277" fmla="*/ 49530 h 816292"/>
                    <a:gd name="connsiteX278" fmla="*/ 2216984 w 9206315"/>
                    <a:gd name="connsiteY278" fmla="*/ 48577 h 816292"/>
                    <a:gd name="connsiteX279" fmla="*/ 2216984 w 9206315"/>
                    <a:gd name="connsiteY279" fmla="*/ 48577 h 816292"/>
                    <a:gd name="connsiteX280" fmla="*/ 2139872 w 9206315"/>
                    <a:gd name="connsiteY280" fmla="*/ 48577 h 816292"/>
                    <a:gd name="connsiteX281" fmla="*/ 2101316 w 9206315"/>
                    <a:gd name="connsiteY281" fmla="*/ 25717 h 816292"/>
                    <a:gd name="connsiteX282" fmla="*/ 2139872 w 9206315"/>
                    <a:gd name="connsiteY282" fmla="*/ 2858 h 816292"/>
                    <a:gd name="connsiteX283" fmla="*/ 2139872 w 9206315"/>
                    <a:gd name="connsiteY283" fmla="*/ 2858 h 816292"/>
                    <a:gd name="connsiteX284" fmla="*/ 2216984 w 9206315"/>
                    <a:gd name="connsiteY284" fmla="*/ 2858 h 816292"/>
                    <a:gd name="connsiteX285" fmla="*/ 2255540 w 9206315"/>
                    <a:gd name="connsiteY285" fmla="*/ 25717 h 816292"/>
                    <a:gd name="connsiteX286" fmla="*/ 2216984 w 9206315"/>
                    <a:gd name="connsiteY286" fmla="*/ 48577 h 816292"/>
                    <a:gd name="connsiteX287" fmla="*/ 1982434 w 9206315"/>
                    <a:gd name="connsiteY287" fmla="*/ 48577 h 816292"/>
                    <a:gd name="connsiteX288" fmla="*/ 1982434 w 9206315"/>
                    <a:gd name="connsiteY288" fmla="*/ 48577 h 816292"/>
                    <a:gd name="connsiteX289" fmla="*/ 1905321 w 9206315"/>
                    <a:gd name="connsiteY289" fmla="*/ 48577 h 816292"/>
                    <a:gd name="connsiteX290" fmla="*/ 1866765 w 9206315"/>
                    <a:gd name="connsiteY290" fmla="*/ 25717 h 816292"/>
                    <a:gd name="connsiteX291" fmla="*/ 1905321 w 9206315"/>
                    <a:gd name="connsiteY291" fmla="*/ 2858 h 816292"/>
                    <a:gd name="connsiteX292" fmla="*/ 1905321 w 9206315"/>
                    <a:gd name="connsiteY292" fmla="*/ 2858 h 816292"/>
                    <a:gd name="connsiteX293" fmla="*/ 1982434 w 9206315"/>
                    <a:gd name="connsiteY293" fmla="*/ 2858 h 816292"/>
                    <a:gd name="connsiteX294" fmla="*/ 2020990 w 9206315"/>
                    <a:gd name="connsiteY294" fmla="*/ 25717 h 816292"/>
                    <a:gd name="connsiteX295" fmla="*/ 1982434 w 9206315"/>
                    <a:gd name="connsiteY295" fmla="*/ 48577 h 816292"/>
                    <a:gd name="connsiteX296" fmla="*/ 1749490 w 9206315"/>
                    <a:gd name="connsiteY296" fmla="*/ 48577 h 816292"/>
                    <a:gd name="connsiteX297" fmla="*/ 1749490 w 9206315"/>
                    <a:gd name="connsiteY297" fmla="*/ 48577 h 816292"/>
                    <a:gd name="connsiteX298" fmla="*/ 1672377 w 9206315"/>
                    <a:gd name="connsiteY298" fmla="*/ 48577 h 816292"/>
                    <a:gd name="connsiteX299" fmla="*/ 1633821 w 9206315"/>
                    <a:gd name="connsiteY299" fmla="*/ 25717 h 816292"/>
                    <a:gd name="connsiteX300" fmla="*/ 1672377 w 9206315"/>
                    <a:gd name="connsiteY300" fmla="*/ 2858 h 816292"/>
                    <a:gd name="connsiteX301" fmla="*/ 1672377 w 9206315"/>
                    <a:gd name="connsiteY301" fmla="*/ 2858 h 816292"/>
                    <a:gd name="connsiteX302" fmla="*/ 1749490 w 9206315"/>
                    <a:gd name="connsiteY302" fmla="*/ 2858 h 816292"/>
                    <a:gd name="connsiteX303" fmla="*/ 1788046 w 9206315"/>
                    <a:gd name="connsiteY303" fmla="*/ 25717 h 816292"/>
                    <a:gd name="connsiteX304" fmla="*/ 1749490 w 9206315"/>
                    <a:gd name="connsiteY304" fmla="*/ 48577 h 816292"/>
                    <a:gd name="connsiteX305" fmla="*/ 1516546 w 9206315"/>
                    <a:gd name="connsiteY305" fmla="*/ 47625 h 816292"/>
                    <a:gd name="connsiteX306" fmla="*/ 1516546 w 9206315"/>
                    <a:gd name="connsiteY306" fmla="*/ 47625 h 816292"/>
                    <a:gd name="connsiteX307" fmla="*/ 1439433 w 9206315"/>
                    <a:gd name="connsiteY307" fmla="*/ 47625 h 816292"/>
                    <a:gd name="connsiteX308" fmla="*/ 1400877 w 9206315"/>
                    <a:gd name="connsiteY308" fmla="*/ 24765 h 816292"/>
                    <a:gd name="connsiteX309" fmla="*/ 1439433 w 9206315"/>
                    <a:gd name="connsiteY309" fmla="*/ 1905 h 816292"/>
                    <a:gd name="connsiteX310" fmla="*/ 1439433 w 9206315"/>
                    <a:gd name="connsiteY310" fmla="*/ 1905 h 816292"/>
                    <a:gd name="connsiteX311" fmla="*/ 1516546 w 9206315"/>
                    <a:gd name="connsiteY311" fmla="*/ 1905 h 816292"/>
                    <a:gd name="connsiteX312" fmla="*/ 1555102 w 9206315"/>
                    <a:gd name="connsiteY312" fmla="*/ 24765 h 816292"/>
                    <a:gd name="connsiteX313" fmla="*/ 1516546 w 9206315"/>
                    <a:gd name="connsiteY313" fmla="*/ 47625 h 816292"/>
                    <a:gd name="connsiteX314" fmla="*/ 1281995 w 9206315"/>
                    <a:gd name="connsiteY314" fmla="*/ 47625 h 816292"/>
                    <a:gd name="connsiteX315" fmla="*/ 1281995 w 9206315"/>
                    <a:gd name="connsiteY315" fmla="*/ 47625 h 816292"/>
                    <a:gd name="connsiteX316" fmla="*/ 1204883 w 9206315"/>
                    <a:gd name="connsiteY316" fmla="*/ 47625 h 816292"/>
                    <a:gd name="connsiteX317" fmla="*/ 1166326 w 9206315"/>
                    <a:gd name="connsiteY317" fmla="*/ 24765 h 816292"/>
                    <a:gd name="connsiteX318" fmla="*/ 1204883 w 9206315"/>
                    <a:gd name="connsiteY318" fmla="*/ 1905 h 816292"/>
                    <a:gd name="connsiteX319" fmla="*/ 1204883 w 9206315"/>
                    <a:gd name="connsiteY319" fmla="*/ 1905 h 816292"/>
                    <a:gd name="connsiteX320" fmla="*/ 1281995 w 9206315"/>
                    <a:gd name="connsiteY320" fmla="*/ 1905 h 816292"/>
                    <a:gd name="connsiteX321" fmla="*/ 1320551 w 9206315"/>
                    <a:gd name="connsiteY321" fmla="*/ 24765 h 816292"/>
                    <a:gd name="connsiteX322" fmla="*/ 1281995 w 9206315"/>
                    <a:gd name="connsiteY322" fmla="*/ 47625 h 816292"/>
                    <a:gd name="connsiteX323" fmla="*/ 1049051 w 9206315"/>
                    <a:gd name="connsiteY323" fmla="*/ 46672 h 816292"/>
                    <a:gd name="connsiteX324" fmla="*/ 1049051 w 9206315"/>
                    <a:gd name="connsiteY324" fmla="*/ 46672 h 816292"/>
                    <a:gd name="connsiteX325" fmla="*/ 971939 w 9206315"/>
                    <a:gd name="connsiteY325" fmla="*/ 46672 h 816292"/>
                    <a:gd name="connsiteX326" fmla="*/ 933382 w 9206315"/>
                    <a:gd name="connsiteY326" fmla="*/ 23813 h 816292"/>
                    <a:gd name="connsiteX327" fmla="*/ 971939 w 9206315"/>
                    <a:gd name="connsiteY327" fmla="*/ 952 h 816292"/>
                    <a:gd name="connsiteX328" fmla="*/ 971939 w 9206315"/>
                    <a:gd name="connsiteY328" fmla="*/ 952 h 816292"/>
                    <a:gd name="connsiteX329" fmla="*/ 1049051 w 9206315"/>
                    <a:gd name="connsiteY329" fmla="*/ 952 h 816292"/>
                    <a:gd name="connsiteX330" fmla="*/ 1087607 w 9206315"/>
                    <a:gd name="connsiteY330" fmla="*/ 23813 h 816292"/>
                    <a:gd name="connsiteX331" fmla="*/ 1049051 w 9206315"/>
                    <a:gd name="connsiteY331" fmla="*/ 46672 h 816292"/>
                    <a:gd name="connsiteX332" fmla="*/ 816107 w 9206315"/>
                    <a:gd name="connsiteY332" fmla="*/ 46672 h 816292"/>
                    <a:gd name="connsiteX333" fmla="*/ 816107 w 9206315"/>
                    <a:gd name="connsiteY333" fmla="*/ 46672 h 816292"/>
                    <a:gd name="connsiteX334" fmla="*/ 738995 w 9206315"/>
                    <a:gd name="connsiteY334" fmla="*/ 46672 h 816292"/>
                    <a:gd name="connsiteX335" fmla="*/ 700438 w 9206315"/>
                    <a:gd name="connsiteY335" fmla="*/ 23813 h 816292"/>
                    <a:gd name="connsiteX336" fmla="*/ 738995 w 9206315"/>
                    <a:gd name="connsiteY336" fmla="*/ 952 h 816292"/>
                    <a:gd name="connsiteX337" fmla="*/ 738995 w 9206315"/>
                    <a:gd name="connsiteY337" fmla="*/ 952 h 816292"/>
                    <a:gd name="connsiteX338" fmla="*/ 816107 w 9206315"/>
                    <a:gd name="connsiteY338" fmla="*/ 952 h 816292"/>
                    <a:gd name="connsiteX339" fmla="*/ 854663 w 9206315"/>
                    <a:gd name="connsiteY339" fmla="*/ 23813 h 816292"/>
                    <a:gd name="connsiteX340" fmla="*/ 816107 w 9206315"/>
                    <a:gd name="connsiteY340" fmla="*/ 46672 h 816292"/>
                    <a:gd name="connsiteX341" fmla="*/ 583163 w 9206315"/>
                    <a:gd name="connsiteY341" fmla="*/ 46672 h 816292"/>
                    <a:gd name="connsiteX342" fmla="*/ 583163 w 9206315"/>
                    <a:gd name="connsiteY342" fmla="*/ 46672 h 816292"/>
                    <a:gd name="connsiteX343" fmla="*/ 506051 w 9206315"/>
                    <a:gd name="connsiteY343" fmla="*/ 46672 h 816292"/>
                    <a:gd name="connsiteX344" fmla="*/ 467494 w 9206315"/>
                    <a:gd name="connsiteY344" fmla="*/ 23813 h 816292"/>
                    <a:gd name="connsiteX345" fmla="*/ 506051 w 9206315"/>
                    <a:gd name="connsiteY345" fmla="*/ 952 h 816292"/>
                    <a:gd name="connsiteX346" fmla="*/ 506051 w 9206315"/>
                    <a:gd name="connsiteY346" fmla="*/ 952 h 816292"/>
                    <a:gd name="connsiteX347" fmla="*/ 583163 w 9206315"/>
                    <a:gd name="connsiteY347" fmla="*/ 952 h 816292"/>
                    <a:gd name="connsiteX348" fmla="*/ 621720 w 9206315"/>
                    <a:gd name="connsiteY348" fmla="*/ 23813 h 816292"/>
                    <a:gd name="connsiteX349" fmla="*/ 583163 w 9206315"/>
                    <a:gd name="connsiteY349" fmla="*/ 46672 h 816292"/>
                    <a:gd name="connsiteX350" fmla="*/ 348613 w 9206315"/>
                    <a:gd name="connsiteY350" fmla="*/ 45720 h 816292"/>
                    <a:gd name="connsiteX351" fmla="*/ 348613 w 9206315"/>
                    <a:gd name="connsiteY351" fmla="*/ 45720 h 816292"/>
                    <a:gd name="connsiteX352" fmla="*/ 271500 w 9206315"/>
                    <a:gd name="connsiteY352" fmla="*/ 45720 h 816292"/>
                    <a:gd name="connsiteX353" fmla="*/ 232944 w 9206315"/>
                    <a:gd name="connsiteY353" fmla="*/ 22860 h 816292"/>
                    <a:gd name="connsiteX354" fmla="*/ 271500 w 9206315"/>
                    <a:gd name="connsiteY354" fmla="*/ 0 h 816292"/>
                    <a:gd name="connsiteX355" fmla="*/ 271500 w 9206315"/>
                    <a:gd name="connsiteY355" fmla="*/ 0 h 816292"/>
                    <a:gd name="connsiteX356" fmla="*/ 348613 w 9206315"/>
                    <a:gd name="connsiteY356" fmla="*/ 0 h 816292"/>
                    <a:gd name="connsiteX357" fmla="*/ 387169 w 9206315"/>
                    <a:gd name="connsiteY357" fmla="*/ 22860 h 816292"/>
                    <a:gd name="connsiteX358" fmla="*/ 348613 w 9206315"/>
                    <a:gd name="connsiteY358" fmla="*/ 45720 h 816292"/>
                    <a:gd name="connsiteX359" fmla="*/ 115669 w 9206315"/>
                    <a:gd name="connsiteY359" fmla="*/ 45720 h 816292"/>
                    <a:gd name="connsiteX360" fmla="*/ 115669 w 9206315"/>
                    <a:gd name="connsiteY360" fmla="*/ 45720 h 816292"/>
                    <a:gd name="connsiteX361" fmla="*/ 38556 w 9206315"/>
                    <a:gd name="connsiteY361" fmla="*/ 45720 h 816292"/>
                    <a:gd name="connsiteX362" fmla="*/ 0 w 9206315"/>
                    <a:gd name="connsiteY362" fmla="*/ 22860 h 816292"/>
                    <a:gd name="connsiteX363" fmla="*/ 38556 w 9206315"/>
                    <a:gd name="connsiteY363" fmla="*/ 0 h 816292"/>
                    <a:gd name="connsiteX364" fmla="*/ 115669 w 9206315"/>
                    <a:gd name="connsiteY364" fmla="*/ 0 h 816292"/>
                    <a:gd name="connsiteX365" fmla="*/ 154225 w 9206315"/>
                    <a:gd name="connsiteY365" fmla="*/ 22860 h 816292"/>
                    <a:gd name="connsiteX366" fmla="*/ 115669 w 9206315"/>
                    <a:gd name="connsiteY366" fmla="*/ 4572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9206315" h="816292">
                      <a:moveTo>
                        <a:pt x="9168354" y="816293"/>
                      </a:moveTo>
                      <a:cubicBezTo>
                        <a:pt x="9158715" y="816293"/>
                        <a:pt x="9149076" y="814388"/>
                        <a:pt x="9141043" y="809625"/>
                      </a:cubicBezTo>
                      <a:cubicBezTo>
                        <a:pt x="9121765" y="799148"/>
                        <a:pt x="9104094" y="788670"/>
                        <a:pt x="9084816" y="778193"/>
                      </a:cubicBezTo>
                      <a:cubicBezTo>
                        <a:pt x="9068750" y="769620"/>
                        <a:pt x="9068750" y="754380"/>
                        <a:pt x="9083209" y="745808"/>
                      </a:cubicBezTo>
                      <a:cubicBezTo>
                        <a:pt x="9097667" y="736283"/>
                        <a:pt x="9123372" y="736283"/>
                        <a:pt x="9137830" y="744855"/>
                      </a:cubicBezTo>
                      <a:cubicBezTo>
                        <a:pt x="9157108" y="755333"/>
                        <a:pt x="9174780" y="765810"/>
                        <a:pt x="9194058" y="776288"/>
                      </a:cubicBezTo>
                      <a:cubicBezTo>
                        <a:pt x="9210123" y="784860"/>
                        <a:pt x="9210123" y="800100"/>
                        <a:pt x="9195665" y="808673"/>
                      </a:cubicBezTo>
                      <a:cubicBezTo>
                        <a:pt x="9189239" y="813435"/>
                        <a:pt x="9179600" y="816293"/>
                        <a:pt x="9168354" y="816293"/>
                      </a:cubicBezTo>
                      <a:close/>
                      <a:moveTo>
                        <a:pt x="8999671" y="720090"/>
                      </a:moveTo>
                      <a:cubicBezTo>
                        <a:pt x="8990031" y="720090"/>
                        <a:pt x="8980392" y="718185"/>
                        <a:pt x="8972360" y="713423"/>
                      </a:cubicBezTo>
                      <a:cubicBezTo>
                        <a:pt x="8953081" y="702945"/>
                        <a:pt x="8935410" y="692468"/>
                        <a:pt x="8916132" y="681038"/>
                      </a:cubicBezTo>
                      <a:cubicBezTo>
                        <a:pt x="8900067" y="672465"/>
                        <a:pt x="8900067" y="657225"/>
                        <a:pt x="8914526" y="648653"/>
                      </a:cubicBezTo>
                      <a:cubicBezTo>
                        <a:pt x="8928984" y="639128"/>
                        <a:pt x="8954689" y="639128"/>
                        <a:pt x="8969147" y="647700"/>
                      </a:cubicBezTo>
                      <a:cubicBezTo>
                        <a:pt x="8988425" y="658178"/>
                        <a:pt x="9006096" y="668655"/>
                        <a:pt x="9025374" y="680085"/>
                      </a:cubicBezTo>
                      <a:cubicBezTo>
                        <a:pt x="9041440" y="688658"/>
                        <a:pt x="9041440" y="703898"/>
                        <a:pt x="9026982" y="712470"/>
                      </a:cubicBezTo>
                      <a:cubicBezTo>
                        <a:pt x="9020555" y="718185"/>
                        <a:pt x="9010916" y="720090"/>
                        <a:pt x="8999671" y="720090"/>
                      </a:cubicBezTo>
                      <a:close/>
                      <a:moveTo>
                        <a:pt x="8832593" y="623888"/>
                      </a:moveTo>
                      <a:cubicBezTo>
                        <a:pt x="8822955" y="623888"/>
                        <a:pt x="8813315" y="621983"/>
                        <a:pt x="8805282" y="617220"/>
                      </a:cubicBezTo>
                      <a:lnTo>
                        <a:pt x="8749054" y="584835"/>
                      </a:lnTo>
                      <a:cubicBezTo>
                        <a:pt x="8732989" y="576263"/>
                        <a:pt x="8732989" y="561023"/>
                        <a:pt x="8749054" y="552450"/>
                      </a:cubicBezTo>
                      <a:cubicBezTo>
                        <a:pt x="8763513" y="542925"/>
                        <a:pt x="8789217" y="542925"/>
                        <a:pt x="8803676" y="552450"/>
                      </a:cubicBezTo>
                      <a:lnTo>
                        <a:pt x="8859904" y="584835"/>
                      </a:lnTo>
                      <a:cubicBezTo>
                        <a:pt x="8875969" y="593408"/>
                        <a:pt x="8875969" y="608648"/>
                        <a:pt x="8859904" y="617220"/>
                      </a:cubicBezTo>
                      <a:cubicBezTo>
                        <a:pt x="8853478" y="621983"/>
                        <a:pt x="8842233" y="623888"/>
                        <a:pt x="8832593" y="623888"/>
                      </a:cubicBezTo>
                      <a:close/>
                      <a:moveTo>
                        <a:pt x="8665517" y="527685"/>
                      </a:moveTo>
                      <a:cubicBezTo>
                        <a:pt x="8655877" y="527685"/>
                        <a:pt x="8646238" y="525780"/>
                        <a:pt x="8638206" y="521018"/>
                      </a:cubicBezTo>
                      <a:lnTo>
                        <a:pt x="8581978" y="488632"/>
                      </a:lnTo>
                      <a:cubicBezTo>
                        <a:pt x="8565913" y="480060"/>
                        <a:pt x="8565913" y="464820"/>
                        <a:pt x="8581978" y="456248"/>
                      </a:cubicBezTo>
                      <a:cubicBezTo>
                        <a:pt x="8596436" y="446723"/>
                        <a:pt x="8622141" y="446723"/>
                        <a:pt x="8636599" y="456248"/>
                      </a:cubicBezTo>
                      <a:lnTo>
                        <a:pt x="8692827" y="488632"/>
                      </a:lnTo>
                      <a:cubicBezTo>
                        <a:pt x="8708892" y="497205"/>
                        <a:pt x="8708892" y="512445"/>
                        <a:pt x="8692827" y="521018"/>
                      </a:cubicBezTo>
                      <a:cubicBezTo>
                        <a:pt x="8686401" y="524828"/>
                        <a:pt x="8675155" y="527685"/>
                        <a:pt x="8665517" y="527685"/>
                      </a:cubicBezTo>
                      <a:close/>
                      <a:moveTo>
                        <a:pt x="8498439" y="430530"/>
                      </a:moveTo>
                      <a:cubicBezTo>
                        <a:pt x="8488801" y="430530"/>
                        <a:pt x="8479161" y="428625"/>
                        <a:pt x="8471128" y="423863"/>
                      </a:cubicBezTo>
                      <a:lnTo>
                        <a:pt x="8414901" y="391478"/>
                      </a:lnTo>
                      <a:cubicBezTo>
                        <a:pt x="8398835" y="382905"/>
                        <a:pt x="8398835" y="367665"/>
                        <a:pt x="8414901" y="359093"/>
                      </a:cubicBezTo>
                      <a:cubicBezTo>
                        <a:pt x="8429360" y="349568"/>
                        <a:pt x="8455063" y="349568"/>
                        <a:pt x="8469522" y="359093"/>
                      </a:cubicBezTo>
                      <a:lnTo>
                        <a:pt x="8525750" y="391478"/>
                      </a:lnTo>
                      <a:cubicBezTo>
                        <a:pt x="8541815" y="400050"/>
                        <a:pt x="8541815" y="415290"/>
                        <a:pt x="8525750" y="423863"/>
                      </a:cubicBezTo>
                      <a:cubicBezTo>
                        <a:pt x="8519324" y="428625"/>
                        <a:pt x="8508078" y="430530"/>
                        <a:pt x="8498439" y="430530"/>
                      </a:cubicBezTo>
                      <a:close/>
                      <a:moveTo>
                        <a:pt x="8331362" y="334328"/>
                      </a:moveTo>
                      <a:cubicBezTo>
                        <a:pt x="8321723" y="334328"/>
                        <a:pt x="8312085" y="332423"/>
                        <a:pt x="8304052" y="327660"/>
                      </a:cubicBezTo>
                      <a:lnTo>
                        <a:pt x="8247824" y="295275"/>
                      </a:lnTo>
                      <a:cubicBezTo>
                        <a:pt x="8231759" y="286703"/>
                        <a:pt x="8231759" y="271463"/>
                        <a:pt x="8246217" y="262890"/>
                      </a:cubicBezTo>
                      <a:cubicBezTo>
                        <a:pt x="8260676" y="253365"/>
                        <a:pt x="8286380" y="253365"/>
                        <a:pt x="8300839" y="261937"/>
                      </a:cubicBezTo>
                      <a:lnTo>
                        <a:pt x="8357067" y="294323"/>
                      </a:lnTo>
                      <a:cubicBezTo>
                        <a:pt x="8373132" y="302895"/>
                        <a:pt x="8373132" y="318135"/>
                        <a:pt x="8358673" y="326707"/>
                      </a:cubicBezTo>
                      <a:cubicBezTo>
                        <a:pt x="8352247" y="331470"/>
                        <a:pt x="8341002" y="334328"/>
                        <a:pt x="8331362" y="334328"/>
                      </a:cubicBezTo>
                      <a:close/>
                      <a:moveTo>
                        <a:pt x="8164286" y="238125"/>
                      </a:moveTo>
                      <a:cubicBezTo>
                        <a:pt x="8154646" y="238125"/>
                        <a:pt x="8145007" y="236220"/>
                        <a:pt x="8136975" y="231457"/>
                      </a:cubicBezTo>
                      <a:cubicBezTo>
                        <a:pt x="8117696" y="220980"/>
                        <a:pt x="8100025" y="210503"/>
                        <a:pt x="8080747" y="200025"/>
                      </a:cubicBezTo>
                      <a:cubicBezTo>
                        <a:pt x="8064682" y="191453"/>
                        <a:pt x="8064682" y="176212"/>
                        <a:pt x="8079141" y="167640"/>
                      </a:cubicBezTo>
                      <a:cubicBezTo>
                        <a:pt x="8093599" y="158115"/>
                        <a:pt x="8119303" y="158115"/>
                        <a:pt x="8133761" y="166687"/>
                      </a:cubicBezTo>
                      <a:cubicBezTo>
                        <a:pt x="8153040" y="177165"/>
                        <a:pt x="8170711" y="187643"/>
                        <a:pt x="8189989" y="199073"/>
                      </a:cubicBezTo>
                      <a:cubicBezTo>
                        <a:pt x="8206054" y="207645"/>
                        <a:pt x="8206054" y="222885"/>
                        <a:pt x="8191596" y="231457"/>
                      </a:cubicBezTo>
                      <a:cubicBezTo>
                        <a:pt x="8183564" y="235268"/>
                        <a:pt x="8173924" y="238125"/>
                        <a:pt x="8164286" y="238125"/>
                      </a:cubicBezTo>
                      <a:close/>
                      <a:moveTo>
                        <a:pt x="7993995" y="142875"/>
                      </a:moveTo>
                      <a:cubicBezTo>
                        <a:pt x="7984356" y="142875"/>
                        <a:pt x="7974718" y="140970"/>
                        <a:pt x="7966685" y="136208"/>
                      </a:cubicBezTo>
                      <a:cubicBezTo>
                        <a:pt x="7947407" y="125730"/>
                        <a:pt x="7929734" y="115252"/>
                        <a:pt x="7910457" y="104775"/>
                      </a:cubicBezTo>
                      <a:cubicBezTo>
                        <a:pt x="7894392" y="96202"/>
                        <a:pt x="7894392" y="81915"/>
                        <a:pt x="7908850" y="72390"/>
                      </a:cubicBezTo>
                      <a:cubicBezTo>
                        <a:pt x="7923309" y="62865"/>
                        <a:pt x="7949013" y="62865"/>
                        <a:pt x="7963472" y="71437"/>
                      </a:cubicBezTo>
                      <a:cubicBezTo>
                        <a:pt x="7982750" y="81915"/>
                        <a:pt x="8002027" y="92393"/>
                        <a:pt x="8019700" y="102870"/>
                      </a:cubicBezTo>
                      <a:cubicBezTo>
                        <a:pt x="8035765" y="111443"/>
                        <a:pt x="8035765" y="126683"/>
                        <a:pt x="8021306" y="135255"/>
                      </a:cubicBezTo>
                      <a:cubicBezTo>
                        <a:pt x="8014880" y="140018"/>
                        <a:pt x="8005241" y="142875"/>
                        <a:pt x="7993995" y="142875"/>
                      </a:cubicBezTo>
                      <a:close/>
                      <a:moveTo>
                        <a:pt x="7818886" y="57150"/>
                      </a:moveTo>
                      <a:cubicBezTo>
                        <a:pt x="7818886" y="57150"/>
                        <a:pt x="7818886" y="57150"/>
                        <a:pt x="7818886" y="57150"/>
                      </a:cubicBezTo>
                      <a:lnTo>
                        <a:pt x="7741773" y="57150"/>
                      </a:lnTo>
                      <a:cubicBezTo>
                        <a:pt x="7720889" y="57150"/>
                        <a:pt x="7703217" y="46672"/>
                        <a:pt x="7703217" y="34290"/>
                      </a:cubicBezTo>
                      <a:cubicBezTo>
                        <a:pt x="7703217" y="21908"/>
                        <a:pt x="7720889" y="11430"/>
                        <a:pt x="7741773" y="11430"/>
                      </a:cubicBezTo>
                      <a:cubicBezTo>
                        <a:pt x="7741773" y="11430"/>
                        <a:pt x="7741773" y="11430"/>
                        <a:pt x="7741773" y="11430"/>
                      </a:cubicBezTo>
                      <a:lnTo>
                        <a:pt x="7818886" y="11430"/>
                      </a:lnTo>
                      <a:cubicBezTo>
                        <a:pt x="7839770" y="11430"/>
                        <a:pt x="7857442" y="21908"/>
                        <a:pt x="7857442" y="34290"/>
                      </a:cubicBezTo>
                      <a:cubicBezTo>
                        <a:pt x="7857442" y="46672"/>
                        <a:pt x="7839770" y="57150"/>
                        <a:pt x="7818886" y="57150"/>
                      </a:cubicBezTo>
                      <a:close/>
                      <a:moveTo>
                        <a:pt x="7584335" y="56197"/>
                      </a:moveTo>
                      <a:cubicBezTo>
                        <a:pt x="7584335" y="56197"/>
                        <a:pt x="7584335" y="56197"/>
                        <a:pt x="7584335" y="56197"/>
                      </a:cubicBezTo>
                      <a:lnTo>
                        <a:pt x="7507222" y="56197"/>
                      </a:lnTo>
                      <a:cubicBezTo>
                        <a:pt x="7486338" y="56197"/>
                        <a:pt x="7468666" y="45720"/>
                        <a:pt x="7468666" y="33338"/>
                      </a:cubicBezTo>
                      <a:cubicBezTo>
                        <a:pt x="7468666" y="20955"/>
                        <a:pt x="7486338" y="10477"/>
                        <a:pt x="7507222" y="10477"/>
                      </a:cubicBezTo>
                      <a:cubicBezTo>
                        <a:pt x="7507222" y="10477"/>
                        <a:pt x="7507222" y="10477"/>
                        <a:pt x="7507222" y="10477"/>
                      </a:cubicBezTo>
                      <a:lnTo>
                        <a:pt x="7584335" y="10477"/>
                      </a:lnTo>
                      <a:cubicBezTo>
                        <a:pt x="7605220" y="10477"/>
                        <a:pt x="7622891" y="20955"/>
                        <a:pt x="7622891" y="33338"/>
                      </a:cubicBezTo>
                      <a:cubicBezTo>
                        <a:pt x="7624498" y="45720"/>
                        <a:pt x="7606826" y="56197"/>
                        <a:pt x="7584335" y="56197"/>
                      </a:cubicBezTo>
                      <a:close/>
                      <a:moveTo>
                        <a:pt x="7351391" y="56197"/>
                      </a:moveTo>
                      <a:cubicBezTo>
                        <a:pt x="7351391" y="56197"/>
                        <a:pt x="7351391" y="56197"/>
                        <a:pt x="7351391" y="56197"/>
                      </a:cubicBezTo>
                      <a:lnTo>
                        <a:pt x="7274278" y="56197"/>
                      </a:lnTo>
                      <a:cubicBezTo>
                        <a:pt x="7253394" y="56197"/>
                        <a:pt x="7235722" y="45720"/>
                        <a:pt x="7235722" y="33338"/>
                      </a:cubicBezTo>
                      <a:cubicBezTo>
                        <a:pt x="7235722" y="20955"/>
                        <a:pt x="7253394" y="10477"/>
                        <a:pt x="7274278" y="10477"/>
                      </a:cubicBezTo>
                      <a:cubicBezTo>
                        <a:pt x="7274278" y="10477"/>
                        <a:pt x="7274278" y="10477"/>
                        <a:pt x="7274278" y="10477"/>
                      </a:cubicBezTo>
                      <a:lnTo>
                        <a:pt x="7351391" y="10477"/>
                      </a:lnTo>
                      <a:cubicBezTo>
                        <a:pt x="7372276" y="10477"/>
                        <a:pt x="7389947" y="20955"/>
                        <a:pt x="7389947" y="33338"/>
                      </a:cubicBezTo>
                      <a:cubicBezTo>
                        <a:pt x="7389947" y="45720"/>
                        <a:pt x="7372276" y="56197"/>
                        <a:pt x="7351391" y="56197"/>
                      </a:cubicBezTo>
                      <a:close/>
                      <a:moveTo>
                        <a:pt x="7118447" y="55245"/>
                      </a:moveTo>
                      <a:cubicBezTo>
                        <a:pt x="7118447" y="55245"/>
                        <a:pt x="7118447" y="55245"/>
                        <a:pt x="7118447" y="55245"/>
                      </a:cubicBezTo>
                      <a:lnTo>
                        <a:pt x="7041335" y="55245"/>
                      </a:lnTo>
                      <a:cubicBezTo>
                        <a:pt x="7020450" y="55245"/>
                        <a:pt x="7002778" y="44768"/>
                        <a:pt x="7002778" y="32385"/>
                      </a:cubicBezTo>
                      <a:cubicBezTo>
                        <a:pt x="7002778" y="20002"/>
                        <a:pt x="7020450" y="9525"/>
                        <a:pt x="7041335" y="9525"/>
                      </a:cubicBezTo>
                      <a:lnTo>
                        <a:pt x="7118447" y="9525"/>
                      </a:lnTo>
                      <a:cubicBezTo>
                        <a:pt x="7139332" y="9525"/>
                        <a:pt x="7157003" y="20002"/>
                        <a:pt x="7157003" y="32385"/>
                      </a:cubicBezTo>
                      <a:cubicBezTo>
                        <a:pt x="7157003" y="45720"/>
                        <a:pt x="7139332" y="55245"/>
                        <a:pt x="7118447" y="55245"/>
                      </a:cubicBezTo>
                      <a:close/>
                      <a:moveTo>
                        <a:pt x="6883897" y="55245"/>
                      </a:moveTo>
                      <a:cubicBezTo>
                        <a:pt x="6883897" y="55245"/>
                        <a:pt x="6883897" y="55245"/>
                        <a:pt x="6883897" y="55245"/>
                      </a:cubicBezTo>
                      <a:lnTo>
                        <a:pt x="6806784" y="55245"/>
                      </a:lnTo>
                      <a:cubicBezTo>
                        <a:pt x="6785899" y="55245"/>
                        <a:pt x="6768228" y="44768"/>
                        <a:pt x="6768228" y="32385"/>
                      </a:cubicBezTo>
                      <a:cubicBezTo>
                        <a:pt x="6768228" y="20002"/>
                        <a:pt x="6785899" y="9525"/>
                        <a:pt x="6806784" y="9525"/>
                      </a:cubicBezTo>
                      <a:cubicBezTo>
                        <a:pt x="6806784" y="9525"/>
                        <a:pt x="6806784" y="9525"/>
                        <a:pt x="6806784" y="9525"/>
                      </a:cubicBezTo>
                      <a:lnTo>
                        <a:pt x="6883897" y="9525"/>
                      </a:lnTo>
                      <a:cubicBezTo>
                        <a:pt x="6904781" y="9525"/>
                        <a:pt x="6922453" y="20002"/>
                        <a:pt x="6922453" y="32385"/>
                      </a:cubicBezTo>
                      <a:cubicBezTo>
                        <a:pt x="6924059" y="44768"/>
                        <a:pt x="6906388" y="55245"/>
                        <a:pt x="6883897" y="55245"/>
                      </a:cubicBezTo>
                      <a:close/>
                      <a:moveTo>
                        <a:pt x="6650953" y="55245"/>
                      </a:moveTo>
                      <a:cubicBezTo>
                        <a:pt x="6650953" y="55245"/>
                        <a:pt x="6650953" y="55245"/>
                        <a:pt x="6650953" y="55245"/>
                      </a:cubicBezTo>
                      <a:lnTo>
                        <a:pt x="6573840" y="55245"/>
                      </a:lnTo>
                      <a:cubicBezTo>
                        <a:pt x="6552955" y="55245"/>
                        <a:pt x="6535284" y="44768"/>
                        <a:pt x="6535284" y="32385"/>
                      </a:cubicBezTo>
                      <a:cubicBezTo>
                        <a:pt x="6535284" y="20002"/>
                        <a:pt x="6552955" y="9525"/>
                        <a:pt x="6573840" y="9525"/>
                      </a:cubicBezTo>
                      <a:cubicBezTo>
                        <a:pt x="6573840" y="9525"/>
                        <a:pt x="6573840" y="9525"/>
                        <a:pt x="6573840" y="9525"/>
                      </a:cubicBezTo>
                      <a:lnTo>
                        <a:pt x="6650953" y="9525"/>
                      </a:lnTo>
                      <a:cubicBezTo>
                        <a:pt x="6671837" y="9525"/>
                        <a:pt x="6689509" y="20002"/>
                        <a:pt x="6689509" y="32385"/>
                      </a:cubicBezTo>
                      <a:cubicBezTo>
                        <a:pt x="6689509" y="44768"/>
                        <a:pt x="6673444" y="55245"/>
                        <a:pt x="6650953" y="55245"/>
                      </a:cubicBezTo>
                      <a:close/>
                      <a:moveTo>
                        <a:pt x="6418009" y="54293"/>
                      </a:moveTo>
                      <a:cubicBezTo>
                        <a:pt x="6418009" y="54293"/>
                        <a:pt x="6418009" y="54293"/>
                        <a:pt x="6418009" y="54293"/>
                      </a:cubicBezTo>
                      <a:lnTo>
                        <a:pt x="6340896" y="54293"/>
                      </a:lnTo>
                      <a:cubicBezTo>
                        <a:pt x="6320012" y="54293"/>
                        <a:pt x="6302340" y="43815"/>
                        <a:pt x="6302340" y="31433"/>
                      </a:cubicBezTo>
                      <a:cubicBezTo>
                        <a:pt x="6302340" y="19050"/>
                        <a:pt x="6320012" y="8572"/>
                        <a:pt x="6340896" y="8572"/>
                      </a:cubicBezTo>
                      <a:cubicBezTo>
                        <a:pt x="6340896" y="8572"/>
                        <a:pt x="6340896" y="8572"/>
                        <a:pt x="6340896" y="8572"/>
                      </a:cubicBezTo>
                      <a:lnTo>
                        <a:pt x="6418009" y="8572"/>
                      </a:lnTo>
                      <a:cubicBezTo>
                        <a:pt x="6438893" y="8572"/>
                        <a:pt x="6456565" y="19050"/>
                        <a:pt x="6456565" y="31433"/>
                      </a:cubicBezTo>
                      <a:cubicBezTo>
                        <a:pt x="6456565" y="44768"/>
                        <a:pt x="6438893" y="54293"/>
                        <a:pt x="6418009" y="54293"/>
                      </a:cubicBezTo>
                      <a:close/>
                      <a:moveTo>
                        <a:pt x="6185065" y="54293"/>
                      </a:moveTo>
                      <a:cubicBezTo>
                        <a:pt x="6185065" y="54293"/>
                        <a:pt x="6185065" y="54293"/>
                        <a:pt x="6185065" y="54293"/>
                      </a:cubicBezTo>
                      <a:lnTo>
                        <a:pt x="6107952" y="54293"/>
                      </a:lnTo>
                      <a:cubicBezTo>
                        <a:pt x="6087068" y="54293"/>
                        <a:pt x="6069396" y="43815"/>
                        <a:pt x="6069396" y="31433"/>
                      </a:cubicBezTo>
                      <a:cubicBezTo>
                        <a:pt x="6069396" y="19050"/>
                        <a:pt x="6087068" y="8572"/>
                        <a:pt x="6107952" y="8572"/>
                      </a:cubicBezTo>
                      <a:cubicBezTo>
                        <a:pt x="6107952" y="8572"/>
                        <a:pt x="6107952" y="8572"/>
                        <a:pt x="6107952" y="8572"/>
                      </a:cubicBezTo>
                      <a:lnTo>
                        <a:pt x="6185065" y="8572"/>
                      </a:lnTo>
                      <a:cubicBezTo>
                        <a:pt x="6205949" y="8572"/>
                        <a:pt x="6223621" y="19050"/>
                        <a:pt x="6223621" y="31433"/>
                      </a:cubicBezTo>
                      <a:cubicBezTo>
                        <a:pt x="6223621" y="43815"/>
                        <a:pt x="6205949" y="54293"/>
                        <a:pt x="6185065" y="54293"/>
                      </a:cubicBezTo>
                      <a:close/>
                      <a:moveTo>
                        <a:pt x="5950514" y="54293"/>
                      </a:moveTo>
                      <a:cubicBezTo>
                        <a:pt x="5950514" y="54293"/>
                        <a:pt x="5950514" y="54293"/>
                        <a:pt x="5950514" y="54293"/>
                      </a:cubicBezTo>
                      <a:lnTo>
                        <a:pt x="5873402" y="54293"/>
                      </a:lnTo>
                      <a:cubicBezTo>
                        <a:pt x="5852517" y="54293"/>
                        <a:pt x="5834846" y="43815"/>
                        <a:pt x="5834846" y="31433"/>
                      </a:cubicBezTo>
                      <a:cubicBezTo>
                        <a:pt x="5834846" y="19050"/>
                        <a:pt x="5852517" y="8572"/>
                        <a:pt x="5873402" y="8572"/>
                      </a:cubicBezTo>
                      <a:cubicBezTo>
                        <a:pt x="5873402" y="8572"/>
                        <a:pt x="5873402" y="8572"/>
                        <a:pt x="5873402" y="8572"/>
                      </a:cubicBezTo>
                      <a:lnTo>
                        <a:pt x="5950514" y="8572"/>
                      </a:lnTo>
                      <a:cubicBezTo>
                        <a:pt x="5971399" y="8572"/>
                        <a:pt x="5989070" y="19050"/>
                        <a:pt x="5989070" y="31433"/>
                      </a:cubicBezTo>
                      <a:cubicBezTo>
                        <a:pt x="5990677" y="43815"/>
                        <a:pt x="5973005" y="54293"/>
                        <a:pt x="5950514" y="54293"/>
                      </a:cubicBezTo>
                      <a:close/>
                      <a:moveTo>
                        <a:pt x="5717570" y="53340"/>
                      </a:moveTo>
                      <a:cubicBezTo>
                        <a:pt x="5717570" y="53340"/>
                        <a:pt x="5717570" y="53340"/>
                        <a:pt x="5717570" y="53340"/>
                      </a:cubicBezTo>
                      <a:lnTo>
                        <a:pt x="5640458" y="53340"/>
                      </a:lnTo>
                      <a:cubicBezTo>
                        <a:pt x="5619573" y="53340"/>
                        <a:pt x="5601902" y="42863"/>
                        <a:pt x="5601902" y="30480"/>
                      </a:cubicBezTo>
                      <a:cubicBezTo>
                        <a:pt x="5601902" y="18097"/>
                        <a:pt x="5619573" y="7620"/>
                        <a:pt x="5640458" y="7620"/>
                      </a:cubicBezTo>
                      <a:cubicBezTo>
                        <a:pt x="5640458" y="7620"/>
                        <a:pt x="5640458" y="7620"/>
                        <a:pt x="5640458" y="7620"/>
                      </a:cubicBezTo>
                      <a:lnTo>
                        <a:pt x="5717570" y="7620"/>
                      </a:lnTo>
                      <a:cubicBezTo>
                        <a:pt x="5738455" y="7620"/>
                        <a:pt x="5756126" y="18097"/>
                        <a:pt x="5756126" y="30480"/>
                      </a:cubicBezTo>
                      <a:cubicBezTo>
                        <a:pt x="5756126" y="43815"/>
                        <a:pt x="5738455" y="53340"/>
                        <a:pt x="5717570" y="53340"/>
                      </a:cubicBezTo>
                      <a:close/>
                      <a:moveTo>
                        <a:pt x="5484626" y="53340"/>
                      </a:moveTo>
                      <a:cubicBezTo>
                        <a:pt x="5484626" y="53340"/>
                        <a:pt x="5484626" y="53340"/>
                        <a:pt x="5484626" y="53340"/>
                      </a:cubicBezTo>
                      <a:lnTo>
                        <a:pt x="5407514" y="53340"/>
                      </a:lnTo>
                      <a:cubicBezTo>
                        <a:pt x="5386629" y="53340"/>
                        <a:pt x="5368958" y="42863"/>
                        <a:pt x="5368958" y="30480"/>
                      </a:cubicBezTo>
                      <a:cubicBezTo>
                        <a:pt x="5368958" y="18097"/>
                        <a:pt x="5386629" y="7620"/>
                        <a:pt x="5407514" y="7620"/>
                      </a:cubicBezTo>
                      <a:cubicBezTo>
                        <a:pt x="5407514" y="7620"/>
                        <a:pt x="5407514" y="7620"/>
                        <a:pt x="5407514" y="7620"/>
                      </a:cubicBezTo>
                      <a:lnTo>
                        <a:pt x="5484626" y="7620"/>
                      </a:lnTo>
                      <a:cubicBezTo>
                        <a:pt x="5505511" y="7620"/>
                        <a:pt x="5523182" y="18097"/>
                        <a:pt x="5523182" y="30480"/>
                      </a:cubicBezTo>
                      <a:cubicBezTo>
                        <a:pt x="5523182" y="42863"/>
                        <a:pt x="5505511" y="53340"/>
                        <a:pt x="5484626" y="53340"/>
                      </a:cubicBezTo>
                      <a:close/>
                      <a:moveTo>
                        <a:pt x="5250076" y="53340"/>
                      </a:moveTo>
                      <a:cubicBezTo>
                        <a:pt x="5250076" y="53340"/>
                        <a:pt x="5250076" y="53340"/>
                        <a:pt x="5250076" y="53340"/>
                      </a:cubicBezTo>
                      <a:lnTo>
                        <a:pt x="5172963" y="53340"/>
                      </a:lnTo>
                      <a:cubicBezTo>
                        <a:pt x="5152079" y="53340"/>
                        <a:pt x="5134407" y="42863"/>
                        <a:pt x="5134407" y="30480"/>
                      </a:cubicBezTo>
                      <a:cubicBezTo>
                        <a:pt x="5134407" y="18097"/>
                        <a:pt x="5152079" y="7620"/>
                        <a:pt x="5172963" y="7620"/>
                      </a:cubicBezTo>
                      <a:cubicBezTo>
                        <a:pt x="5172963" y="7620"/>
                        <a:pt x="5172963" y="7620"/>
                        <a:pt x="5172963" y="7620"/>
                      </a:cubicBezTo>
                      <a:lnTo>
                        <a:pt x="5250076" y="7620"/>
                      </a:lnTo>
                      <a:cubicBezTo>
                        <a:pt x="5270960" y="7620"/>
                        <a:pt x="5288632" y="18097"/>
                        <a:pt x="5288632" y="30480"/>
                      </a:cubicBezTo>
                      <a:cubicBezTo>
                        <a:pt x="5290238" y="42863"/>
                        <a:pt x="5272567" y="53340"/>
                        <a:pt x="5250076" y="53340"/>
                      </a:cubicBezTo>
                      <a:close/>
                      <a:moveTo>
                        <a:pt x="5017132" y="52388"/>
                      </a:moveTo>
                      <a:cubicBezTo>
                        <a:pt x="5017132" y="52388"/>
                        <a:pt x="5017132" y="52388"/>
                        <a:pt x="5017132" y="52388"/>
                      </a:cubicBezTo>
                      <a:lnTo>
                        <a:pt x="4940019" y="52388"/>
                      </a:lnTo>
                      <a:cubicBezTo>
                        <a:pt x="4919135" y="52388"/>
                        <a:pt x="4901463" y="41910"/>
                        <a:pt x="4901463" y="29527"/>
                      </a:cubicBezTo>
                      <a:cubicBezTo>
                        <a:pt x="4901463" y="17145"/>
                        <a:pt x="4919135" y="5715"/>
                        <a:pt x="4940019" y="6667"/>
                      </a:cubicBezTo>
                      <a:lnTo>
                        <a:pt x="5017132" y="6667"/>
                      </a:lnTo>
                      <a:cubicBezTo>
                        <a:pt x="5038017" y="6667"/>
                        <a:pt x="5055688" y="17145"/>
                        <a:pt x="5055688" y="29527"/>
                      </a:cubicBezTo>
                      <a:cubicBezTo>
                        <a:pt x="5055688" y="42863"/>
                        <a:pt x="5039623" y="52388"/>
                        <a:pt x="5017132" y="52388"/>
                      </a:cubicBezTo>
                      <a:close/>
                      <a:moveTo>
                        <a:pt x="4784188" y="52388"/>
                      </a:moveTo>
                      <a:cubicBezTo>
                        <a:pt x="4784188" y="52388"/>
                        <a:pt x="4784188" y="52388"/>
                        <a:pt x="4784188" y="52388"/>
                      </a:cubicBezTo>
                      <a:lnTo>
                        <a:pt x="4707075" y="52388"/>
                      </a:lnTo>
                      <a:cubicBezTo>
                        <a:pt x="4686191" y="52388"/>
                        <a:pt x="4668519" y="41910"/>
                        <a:pt x="4668519" y="29527"/>
                      </a:cubicBezTo>
                      <a:cubicBezTo>
                        <a:pt x="4668519" y="17145"/>
                        <a:pt x="4686191" y="6667"/>
                        <a:pt x="4707075" y="6667"/>
                      </a:cubicBezTo>
                      <a:cubicBezTo>
                        <a:pt x="4707075" y="6667"/>
                        <a:pt x="4707075" y="6667"/>
                        <a:pt x="4707075" y="6667"/>
                      </a:cubicBezTo>
                      <a:lnTo>
                        <a:pt x="4784188" y="6667"/>
                      </a:lnTo>
                      <a:cubicBezTo>
                        <a:pt x="4805073" y="6667"/>
                        <a:pt x="4822744" y="17145"/>
                        <a:pt x="4822744" y="29527"/>
                      </a:cubicBezTo>
                      <a:cubicBezTo>
                        <a:pt x="4822744" y="41910"/>
                        <a:pt x="4805073" y="52388"/>
                        <a:pt x="4784188" y="52388"/>
                      </a:cubicBezTo>
                      <a:close/>
                      <a:moveTo>
                        <a:pt x="4551244" y="52388"/>
                      </a:moveTo>
                      <a:cubicBezTo>
                        <a:pt x="4551244" y="52388"/>
                        <a:pt x="4551244" y="52388"/>
                        <a:pt x="4551244" y="52388"/>
                      </a:cubicBezTo>
                      <a:lnTo>
                        <a:pt x="4474131" y="52388"/>
                      </a:lnTo>
                      <a:cubicBezTo>
                        <a:pt x="4453247" y="52388"/>
                        <a:pt x="4435575" y="41910"/>
                        <a:pt x="4435575" y="29527"/>
                      </a:cubicBezTo>
                      <a:cubicBezTo>
                        <a:pt x="4435575" y="17145"/>
                        <a:pt x="4453247" y="6667"/>
                        <a:pt x="4474131" y="6667"/>
                      </a:cubicBezTo>
                      <a:cubicBezTo>
                        <a:pt x="4474131" y="6667"/>
                        <a:pt x="4474131" y="6667"/>
                        <a:pt x="4474131" y="6667"/>
                      </a:cubicBezTo>
                      <a:lnTo>
                        <a:pt x="4551244" y="6667"/>
                      </a:lnTo>
                      <a:cubicBezTo>
                        <a:pt x="4572129" y="6667"/>
                        <a:pt x="4589800" y="17145"/>
                        <a:pt x="4589800" y="29527"/>
                      </a:cubicBezTo>
                      <a:cubicBezTo>
                        <a:pt x="4589800" y="41910"/>
                        <a:pt x="4572129" y="52388"/>
                        <a:pt x="4551244" y="52388"/>
                      </a:cubicBezTo>
                      <a:close/>
                      <a:moveTo>
                        <a:pt x="4316694" y="51435"/>
                      </a:moveTo>
                      <a:cubicBezTo>
                        <a:pt x="4316694" y="51435"/>
                        <a:pt x="4316694" y="51435"/>
                        <a:pt x="4316694" y="51435"/>
                      </a:cubicBezTo>
                      <a:lnTo>
                        <a:pt x="4239581" y="51435"/>
                      </a:lnTo>
                      <a:cubicBezTo>
                        <a:pt x="4218696" y="51435"/>
                        <a:pt x="4201025" y="40958"/>
                        <a:pt x="4201025" y="28575"/>
                      </a:cubicBezTo>
                      <a:cubicBezTo>
                        <a:pt x="4201025" y="16192"/>
                        <a:pt x="4218696" y="5715"/>
                        <a:pt x="4239581" y="5715"/>
                      </a:cubicBezTo>
                      <a:cubicBezTo>
                        <a:pt x="4239581" y="5715"/>
                        <a:pt x="4239581" y="5715"/>
                        <a:pt x="4239581" y="5715"/>
                      </a:cubicBezTo>
                      <a:lnTo>
                        <a:pt x="4316694" y="5715"/>
                      </a:lnTo>
                      <a:cubicBezTo>
                        <a:pt x="4337578" y="5715"/>
                        <a:pt x="4355250" y="16192"/>
                        <a:pt x="4355250" y="28575"/>
                      </a:cubicBezTo>
                      <a:cubicBezTo>
                        <a:pt x="4355250" y="41910"/>
                        <a:pt x="4339185" y="51435"/>
                        <a:pt x="4316694" y="51435"/>
                      </a:cubicBezTo>
                      <a:close/>
                      <a:moveTo>
                        <a:pt x="4083749" y="51435"/>
                      </a:moveTo>
                      <a:cubicBezTo>
                        <a:pt x="4083749" y="51435"/>
                        <a:pt x="4083749" y="51435"/>
                        <a:pt x="4083749" y="51435"/>
                      </a:cubicBezTo>
                      <a:lnTo>
                        <a:pt x="4006637" y="51435"/>
                      </a:lnTo>
                      <a:cubicBezTo>
                        <a:pt x="3985752" y="51435"/>
                        <a:pt x="3968080" y="40958"/>
                        <a:pt x="3968080" y="28575"/>
                      </a:cubicBezTo>
                      <a:cubicBezTo>
                        <a:pt x="3968080" y="16192"/>
                        <a:pt x="3985752" y="5715"/>
                        <a:pt x="4006637" y="5715"/>
                      </a:cubicBezTo>
                      <a:cubicBezTo>
                        <a:pt x="4006637" y="5715"/>
                        <a:pt x="4006637" y="5715"/>
                        <a:pt x="4006637" y="5715"/>
                      </a:cubicBezTo>
                      <a:lnTo>
                        <a:pt x="4083749" y="5715"/>
                      </a:lnTo>
                      <a:cubicBezTo>
                        <a:pt x="4104634" y="5715"/>
                        <a:pt x="4122306" y="16192"/>
                        <a:pt x="4122306" y="28575"/>
                      </a:cubicBezTo>
                      <a:cubicBezTo>
                        <a:pt x="4122306" y="40958"/>
                        <a:pt x="4104634" y="51435"/>
                        <a:pt x="4083749" y="51435"/>
                      </a:cubicBezTo>
                      <a:close/>
                      <a:moveTo>
                        <a:pt x="3850805" y="51435"/>
                      </a:moveTo>
                      <a:cubicBezTo>
                        <a:pt x="3850805" y="51435"/>
                        <a:pt x="3850805" y="51435"/>
                        <a:pt x="3850805" y="51435"/>
                      </a:cubicBezTo>
                      <a:lnTo>
                        <a:pt x="3773693" y="51435"/>
                      </a:lnTo>
                      <a:cubicBezTo>
                        <a:pt x="3752808" y="51435"/>
                        <a:pt x="3735136" y="40958"/>
                        <a:pt x="3735136" y="28575"/>
                      </a:cubicBezTo>
                      <a:cubicBezTo>
                        <a:pt x="3735136" y="16192"/>
                        <a:pt x="3752808" y="5715"/>
                        <a:pt x="3773693" y="5715"/>
                      </a:cubicBezTo>
                      <a:cubicBezTo>
                        <a:pt x="3773693" y="5715"/>
                        <a:pt x="3773693" y="5715"/>
                        <a:pt x="3773693" y="5715"/>
                      </a:cubicBezTo>
                      <a:lnTo>
                        <a:pt x="3850805" y="5715"/>
                      </a:lnTo>
                      <a:cubicBezTo>
                        <a:pt x="3871690" y="5715"/>
                        <a:pt x="3889362" y="16192"/>
                        <a:pt x="3889362" y="28575"/>
                      </a:cubicBezTo>
                      <a:cubicBezTo>
                        <a:pt x="3889362" y="40958"/>
                        <a:pt x="3871690" y="51435"/>
                        <a:pt x="3850805" y="51435"/>
                      </a:cubicBezTo>
                      <a:close/>
                      <a:moveTo>
                        <a:pt x="3616255" y="50483"/>
                      </a:moveTo>
                      <a:cubicBezTo>
                        <a:pt x="3616255" y="50483"/>
                        <a:pt x="3616255" y="50483"/>
                        <a:pt x="3616255" y="50483"/>
                      </a:cubicBezTo>
                      <a:lnTo>
                        <a:pt x="3539142" y="50483"/>
                      </a:lnTo>
                      <a:cubicBezTo>
                        <a:pt x="3518258" y="50483"/>
                        <a:pt x="3500586" y="40005"/>
                        <a:pt x="3500586" y="27622"/>
                      </a:cubicBezTo>
                      <a:cubicBezTo>
                        <a:pt x="3500586" y="15240"/>
                        <a:pt x="3518258" y="4763"/>
                        <a:pt x="3539142" y="4763"/>
                      </a:cubicBezTo>
                      <a:cubicBezTo>
                        <a:pt x="3539142" y="4763"/>
                        <a:pt x="3539142" y="4763"/>
                        <a:pt x="3539142" y="4763"/>
                      </a:cubicBezTo>
                      <a:lnTo>
                        <a:pt x="3616255" y="4763"/>
                      </a:lnTo>
                      <a:cubicBezTo>
                        <a:pt x="3637139" y="4763"/>
                        <a:pt x="3654811" y="15240"/>
                        <a:pt x="3654811" y="27622"/>
                      </a:cubicBezTo>
                      <a:cubicBezTo>
                        <a:pt x="3656418" y="40005"/>
                        <a:pt x="3638746" y="50483"/>
                        <a:pt x="3616255" y="50483"/>
                      </a:cubicBezTo>
                      <a:close/>
                      <a:moveTo>
                        <a:pt x="3383311" y="50483"/>
                      </a:moveTo>
                      <a:cubicBezTo>
                        <a:pt x="3383311" y="50483"/>
                        <a:pt x="3383311" y="50483"/>
                        <a:pt x="3383311" y="50483"/>
                      </a:cubicBezTo>
                      <a:lnTo>
                        <a:pt x="3306198" y="50483"/>
                      </a:lnTo>
                      <a:cubicBezTo>
                        <a:pt x="3285314" y="50483"/>
                        <a:pt x="3267642" y="40005"/>
                        <a:pt x="3267642" y="27622"/>
                      </a:cubicBezTo>
                      <a:cubicBezTo>
                        <a:pt x="3267642" y="15240"/>
                        <a:pt x="3285314" y="4763"/>
                        <a:pt x="3306198" y="4763"/>
                      </a:cubicBezTo>
                      <a:cubicBezTo>
                        <a:pt x="3306198" y="4763"/>
                        <a:pt x="3306198" y="4763"/>
                        <a:pt x="3306198" y="4763"/>
                      </a:cubicBezTo>
                      <a:lnTo>
                        <a:pt x="3383311" y="4763"/>
                      </a:lnTo>
                      <a:cubicBezTo>
                        <a:pt x="3404195" y="4763"/>
                        <a:pt x="3421867" y="15240"/>
                        <a:pt x="3421867" y="27622"/>
                      </a:cubicBezTo>
                      <a:cubicBezTo>
                        <a:pt x="3421867" y="40005"/>
                        <a:pt x="3404195" y="50483"/>
                        <a:pt x="3383311" y="50483"/>
                      </a:cubicBezTo>
                      <a:close/>
                      <a:moveTo>
                        <a:pt x="3150367" y="50483"/>
                      </a:moveTo>
                      <a:cubicBezTo>
                        <a:pt x="3150367" y="50483"/>
                        <a:pt x="3150367" y="50483"/>
                        <a:pt x="3150367" y="50483"/>
                      </a:cubicBezTo>
                      <a:lnTo>
                        <a:pt x="3073254" y="50483"/>
                      </a:lnTo>
                      <a:cubicBezTo>
                        <a:pt x="3052370" y="50483"/>
                        <a:pt x="3034698" y="40005"/>
                        <a:pt x="3034698" y="27622"/>
                      </a:cubicBezTo>
                      <a:cubicBezTo>
                        <a:pt x="3034698" y="15240"/>
                        <a:pt x="3052370" y="4763"/>
                        <a:pt x="3073254" y="4763"/>
                      </a:cubicBezTo>
                      <a:cubicBezTo>
                        <a:pt x="3073254" y="4763"/>
                        <a:pt x="3073254" y="4763"/>
                        <a:pt x="3073254" y="4763"/>
                      </a:cubicBezTo>
                      <a:lnTo>
                        <a:pt x="3150367" y="4763"/>
                      </a:lnTo>
                      <a:cubicBezTo>
                        <a:pt x="3171251" y="4763"/>
                        <a:pt x="3188923" y="15240"/>
                        <a:pt x="3188923" y="27622"/>
                      </a:cubicBezTo>
                      <a:cubicBezTo>
                        <a:pt x="3188923" y="40005"/>
                        <a:pt x="3171251" y="50483"/>
                        <a:pt x="3150367" y="50483"/>
                      </a:cubicBezTo>
                      <a:close/>
                      <a:moveTo>
                        <a:pt x="2915816" y="49530"/>
                      </a:moveTo>
                      <a:cubicBezTo>
                        <a:pt x="2915816" y="49530"/>
                        <a:pt x="2915816" y="49530"/>
                        <a:pt x="2915816" y="49530"/>
                      </a:cubicBezTo>
                      <a:lnTo>
                        <a:pt x="2838704" y="49530"/>
                      </a:lnTo>
                      <a:cubicBezTo>
                        <a:pt x="2817819" y="49530"/>
                        <a:pt x="2800148" y="39052"/>
                        <a:pt x="2800148" y="26670"/>
                      </a:cubicBezTo>
                      <a:cubicBezTo>
                        <a:pt x="2800148" y="14288"/>
                        <a:pt x="2817819" y="3810"/>
                        <a:pt x="2838704" y="3810"/>
                      </a:cubicBezTo>
                      <a:cubicBezTo>
                        <a:pt x="2838704" y="3810"/>
                        <a:pt x="2838704" y="3810"/>
                        <a:pt x="2838704" y="3810"/>
                      </a:cubicBezTo>
                      <a:lnTo>
                        <a:pt x="2915816" y="3810"/>
                      </a:lnTo>
                      <a:cubicBezTo>
                        <a:pt x="2936701" y="3810"/>
                        <a:pt x="2954372" y="14288"/>
                        <a:pt x="2954372" y="26670"/>
                      </a:cubicBezTo>
                      <a:cubicBezTo>
                        <a:pt x="2955979" y="39052"/>
                        <a:pt x="2938307" y="49530"/>
                        <a:pt x="2915816" y="49530"/>
                      </a:cubicBezTo>
                      <a:close/>
                      <a:moveTo>
                        <a:pt x="2682872" y="49530"/>
                      </a:moveTo>
                      <a:cubicBezTo>
                        <a:pt x="2682872" y="49530"/>
                        <a:pt x="2682872" y="49530"/>
                        <a:pt x="2682872" y="49530"/>
                      </a:cubicBezTo>
                      <a:lnTo>
                        <a:pt x="2605760" y="49530"/>
                      </a:lnTo>
                      <a:cubicBezTo>
                        <a:pt x="2584875" y="49530"/>
                        <a:pt x="2567204" y="39052"/>
                        <a:pt x="2567204" y="26670"/>
                      </a:cubicBezTo>
                      <a:cubicBezTo>
                        <a:pt x="2567204" y="14288"/>
                        <a:pt x="2584875" y="3810"/>
                        <a:pt x="2605760" y="3810"/>
                      </a:cubicBezTo>
                      <a:cubicBezTo>
                        <a:pt x="2605760" y="3810"/>
                        <a:pt x="2605760" y="3810"/>
                        <a:pt x="2605760" y="3810"/>
                      </a:cubicBezTo>
                      <a:lnTo>
                        <a:pt x="2682872" y="3810"/>
                      </a:lnTo>
                      <a:cubicBezTo>
                        <a:pt x="2703757" y="3810"/>
                        <a:pt x="2721428" y="14288"/>
                        <a:pt x="2721428" y="26670"/>
                      </a:cubicBezTo>
                      <a:cubicBezTo>
                        <a:pt x="2721428" y="39052"/>
                        <a:pt x="2705363" y="49530"/>
                        <a:pt x="2682872" y="49530"/>
                      </a:cubicBezTo>
                      <a:close/>
                      <a:moveTo>
                        <a:pt x="2449928" y="49530"/>
                      </a:moveTo>
                      <a:cubicBezTo>
                        <a:pt x="2449928" y="49530"/>
                        <a:pt x="2449928" y="49530"/>
                        <a:pt x="2449928" y="49530"/>
                      </a:cubicBezTo>
                      <a:lnTo>
                        <a:pt x="2372816" y="49530"/>
                      </a:lnTo>
                      <a:cubicBezTo>
                        <a:pt x="2351931" y="49530"/>
                        <a:pt x="2334260" y="39052"/>
                        <a:pt x="2334260" y="26670"/>
                      </a:cubicBezTo>
                      <a:cubicBezTo>
                        <a:pt x="2334260" y="14288"/>
                        <a:pt x="2351931" y="3810"/>
                        <a:pt x="2372816" y="3810"/>
                      </a:cubicBezTo>
                      <a:cubicBezTo>
                        <a:pt x="2372816" y="3810"/>
                        <a:pt x="2372816" y="3810"/>
                        <a:pt x="2372816" y="3810"/>
                      </a:cubicBezTo>
                      <a:lnTo>
                        <a:pt x="2449928" y="3810"/>
                      </a:lnTo>
                      <a:cubicBezTo>
                        <a:pt x="2470813" y="3810"/>
                        <a:pt x="2488484" y="14288"/>
                        <a:pt x="2488484" y="26670"/>
                      </a:cubicBezTo>
                      <a:cubicBezTo>
                        <a:pt x="2488484" y="39052"/>
                        <a:pt x="2470813" y="49530"/>
                        <a:pt x="2449928" y="49530"/>
                      </a:cubicBezTo>
                      <a:close/>
                      <a:moveTo>
                        <a:pt x="2216984" y="48577"/>
                      </a:moveTo>
                      <a:cubicBezTo>
                        <a:pt x="2216984" y="48577"/>
                        <a:pt x="2216984" y="48577"/>
                        <a:pt x="2216984" y="48577"/>
                      </a:cubicBezTo>
                      <a:lnTo>
                        <a:pt x="2139872" y="48577"/>
                      </a:lnTo>
                      <a:cubicBezTo>
                        <a:pt x="2118987" y="48577"/>
                        <a:pt x="2101316" y="38100"/>
                        <a:pt x="2101316" y="25717"/>
                      </a:cubicBezTo>
                      <a:cubicBezTo>
                        <a:pt x="2101316" y="13335"/>
                        <a:pt x="2118987" y="2858"/>
                        <a:pt x="2139872" y="2858"/>
                      </a:cubicBezTo>
                      <a:cubicBezTo>
                        <a:pt x="2139872" y="2858"/>
                        <a:pt x="2139872" y="2858"/>
                        <a:pt x="2139872" y="2858"/>
                      </a:cubicBezTo>
                      <a:lnTo>
                        <a:pt x="2216984" y="2858"/>
                      </a:lnTo>
                      <a:cubicBezTo>
                        <a:pt x="2237869" y="2858"/>
                        <a:pt x="2255540" y="13335"/>
                        <a:pt x="2255540" y="25717"/>
                      </a:cubicBezTo>
                      <a:cubicBezTo>
                        <a:pt x="2255540" y="38100"/>
                        <a:pt x="2237869" y="48577"/>
                        <a:pt x="2216984" y="48577"/>
                      </a:cubicBezTo>
                      <a:close/>
                      <a:moveTo>
                        <a:pt x="1982434" y="48577"/>
                      </a:moveTo>
                      <a:cubicBezTo>
                        <a:pt x="1982434" y="48577"/>
                        <a:pt x="1982434" y="48577"/>
                        <a:pt x="1982434" y="48577"/>
                      </a:cubicBezTo>
                      <a:lnTo>
                        <a:pt x="1905321" y="48577"/>
                      </a:lnTo>
                      <a:cubicBezTo>
                        <a:pt x="1884437" y="48577"/>
                        <a:pt x="1866765" y="38100"/>
                        <a:pt x="1866765" y="25717"/>
                      </a:cubicBezTo>
                      <a:cubicBezTo>
                        <a:pt x="1866765" y="13335"/>
                        <a:pt x="1884437" y="2858"/>
                        <a:pt x="1905321" y="2858"/>
                      </a:cubicBezTo>
                      <a:cubicBezTo>
                        <a:pt x="1905321" y="2858"/>
                        <a:pt x="1905321" y="2858"/>
                        <a:pt x="1905321" y="2858"/>
                      </a:cubicBezTo>
                      <a:lnTo>
                        <a:pt x="1982434" y="2858"/>
                      </a:lnTo>
                      <a:cubicBezTo>
                        <a:pt x="2003318" y="2858"/>
                        <a:pt x="2020990" y="13335"/>
                        <a:pt x="2020990" y="25717"/>
                      </a:cubicBezTo>
                      <a:cubicBezTo>
                        <a:pt x="2022596" y="38100"/>
                        <a:pt x="2004925" y="48577"/>
                        <a:pt x="1982434" y="48577"/>
                      </a:cubicBezTo>
                      <a:close/>
                      <a:moveTo>
                        <a:pt x="1749490" y="48577"/>
                      </a:moveTo>
                      <a:cubicBezTo>
                        <a:pt x="1749490" y="48577"/>
                        <a:pt x="1749490" y="48577"/>
                        <a:pt x="1749490" y="48577"/>
                      </a:cubicBezTo>
                      <a:lnTo>
                        <a:pt x="1672377" y="48577"/>
                      </a:lnTo>
                      <a:cubicBezTo>
                        <a:pt x="1651493" y="48577"/>
                        <a:pt x="1633821" y="38100"/>
                        <a:pt x="1633821" y="25717"/>
                      </a:cubicBezTo>
                      <a:cubicBezTo>
                        <a:pt x="1633821" y="13335"/>
                        <a:pt x="1651493" y="2858"/>
                        <a:pt x="1672377" y="2858"/>
                      </a:cubicBezTo>
                      <a:cubicBezTo>
                        <a:pt x="1672377" y="2858"/>
                        <a:pt x="1672377" y="2858"/>
                        <a:pt x="1672377" y="2858"/>
                      </a:cubicBezTo>
                      <a:lnTo>
                        <a:pt x="1749490" y="2858"/>
                      </a:lnTo>
                      <a:cubicBezTo>
                        <a:pt x="1770374" y="2858"/>
                        <a:pt x="1788046" y="13335"/>
                        <a:pt x="1788046" y="25717"/>
                      </a:cubicBezTo>
                      <a:cubicBezTo>
                        <a:pt x="1788046" y="38100"/>
                        <a:pt x="1770374" y="48577"/>
                        <a:pt x="1749490" y="48577"/>
                      </a:cubicBezTo>
                      <a:close/>
                      <a:moveTo>
                        <a:pt x="1516546" y="47625"/>
                      </a:moveTo>
                      <a:cubicBezTo>
                        <a:pt x="1516546" y="47625"/>
                        <a:pt x="1516546" y="47625"/>
                        <a:pt x="1516546" y="47625"/>
                      </a:cubicBezTo>
                      <a:lnTo>
                        <a:pt x="1439433" y="47625"/>
                      </a:lnTo>
                      <a:cubicBezTo>
                        <a:pt x="1418549" y="47625"/>
                        <a:pt x="1400877" y="37147"/>
                        <a:pt x="1400877" y="24765"/>
                      </a:cubicBezTo>
                      <a:cubicBezTo>
                        <a:pt x="1400877" y="12383"/>
                        <a:pt x="1418549" y="1905"/>
                        <a:pt x="1439433" y="1905"/>
                      </a:cubicBezTo>
                      <a:cubicBezTo>
                        <a:pt x="1439433" y="1905"/>
                        <a:pt x="1439433" y="1905"/>
                        <a:pt x="1439433" y="1905"/>
                      </a:cubicBezTo>
                      <a:lnTo>
                        <a:pt x="1516546" y="1905"/>
                      </a:lnTo>
                      <a:cubicBezTo>
                        <a:pt x="1537430" y="1905"/>
                        <a:pt x="1555102" y="12383"/>
                        <a:pt x="1555102" y="24765"/>
                      </a:cubicBezTo>
                      <a:cubicBezTo>
                        <a:pt x="1555102" y="37147"/>
                        <a:pt x="1537430" y="47625"/>
                        <a:pt x="1516546" y="47625"/>
                      </a:cubicBezTo>
                      <a:close/>
                      <a:moveTo>
                        <a:pt x="1281995" y="47625"/>
                      </a:moveTo>
                      <a:cubicBezTo>
                        <a:pt x="1281995" y="47625"/>
                        <a:pt x="1281995" y="47625"/>
                        <a:pt x="1281995" y="47625"/>
                      </a:cubicBezTo>
                      <a:lnTo>
                        <a:pt x="1204883" y="47625"/>
                      </a:lnTo>
                      <a:cubicBezTo>
                        <a:pt x="1183998" y="47625"/>
                        <a:pt x="1166326" y="37147"/>
                        <a:pt x="1166326" y="24765"/>
                      </a:cubicBezTo>
                      <a:cubicBezTo>
                        <a:pt x="1166326" y="12383"/>
                        <a:pt x="1183998" y="1905"/>
                        <a:pt x="1204883" y="1905"/>
                      </a:cubicBezTo>
                      <a:cubicBezTo>
                        <a:pt x="1204883" y="1905"/>
                        <a:pt x="1204883" y="1905"/>
                        <a:pt x="1204883" y="1905"/>
                      </a:cubicBezTo>
                      <a:lnTo>
                        <a:pt x="1281995" y="1905"/>
                      </a:lnTo>
                      <a:cubicBezTo>
                        <a:pt x="1302880" y="1905"/>
                        <a:pt x="1320551" y="12383"/>
                        <a:pt x="1320551" y="24765"/>
                      </a:cubicBezTo>
                      <a:cubicBezTo>
                        <a:pt x="1322158" y="37147"/>
                        <a:pt x="1304486" y="47625"/>
                        <a:pt x="1281995" y="47625"/>
                      </a:cubicBezTo>
                      <a:close/>
                      <a:moveTo>
                        <a:pt x="1049051" y="46672"/>
                      </a:moveTo>
                      <a:cubicBezTo>
                        <a:pt x="1049051" y="46672"/>
                        <a:pt x="1049051" y="46672"/>
                        <a:pt x="1049051" y="46672"/>
                      </a:cubicBezTo>
                      <a:lnTo>
                        <a:pt x="971939" y="46672"/>
                      </a:lnTo>
                      <a:cubicBezTo>
                        <a:pt x="951054" y="46672"/>
                        <a:pt x="933382" y="36195"/>
                        <a:pt x="933382" y="23813"/>
                      </a:cubicBezTo>
                      <a:cubicBezTo>
                        <a:pt x="933382" y="11430"/>
                        <a:pt x="951054" y="952"/>
                        <a:pt x="971939" y="952"/>
                      </a:cubicBezTo>
                      <a:cubicBezTo>
                        <a:pt x="971939" y="952"/>
                        <a:pt x="971939" y="952"/>
                        <a:pt x="971939" y="952"/>
                      </a:cubicBezTo>
                      <a:lnTo>
                        <a:pt x="1049051" y="952"/>
                      </a:lnTo>
                      <a:cubicBezTo>
                        <a:pt x="1069936" y="952"/>
                        <a:pt x="1087607" y="11430"/>
                        <a:pt x="1087607" y="23813"/>
                      </a:cubicBezTo>
                      <a:cubicBezTo>
                        <a:pt x="1087607" y="37147"/>
                        <a:pt x="1071542" y="46672"/>
                        <a:pt x="1049051" y="46672"/>
                      </a:cubicBezTo>
                      <a:close/>
                      <a:moveTo>
                        <a:pt x="816107" y="46672"/>
                      </a:moveTo>
                      <a:cubicBezTo>
                        <a:pt x="816107" y="46672"/>
                        <a:pt x="816107" y="46672"/>
                        <a:pt x="816107" y="46672"/>
                      </a:cubicBezTo>
                      <a:lnTo>
                        <a:pt x="738995" y="46672"/>
                      </a:lnTo>
                      <a:cubicBezTo>
                        <a:pt x="718110" y="46672"/>
                        <a:pt x="700438" y="36195"/>
                        <a:pt x="700438" y="23813"/>
                      </a:cubicBezTo>
                      <a:cubicBezTo>
                        <a:pt x="700438" y="11430"/>
                        <a:pt x="718110" y="952"/>
                        <a:pt x="738995" y="952"/>
                      </a:cubicBezTo>
                      <a:cubicBezTo>
                        <a:pt x="738995" y="952"/>
                        <a:pt x="738995" y="952"/>
                        <a:pt x="738995" y="952"/>
                      </a:cubicBezTo>
                      <a:lnTo>
                        <a:pt x="816107" y="952"/>
                      </a:lnTo>
                      <a:cubicBezTo>
                        <a:pt x="836992" y="952"/>
                        <a:pt x="854663" y="11430"/>
                        <a:pt x="854663" y="23813"/>
                      </a:cubicBezTo>
                      <a:cubicBezTo>
                        <a:pt x="854663" y="36195"/>
                        <a:pt x="836992" y="46672"/>
                        <a:pt x="816107" y="46672"/>
                      </a:cubicBezTo>
                      <a:close/>
                      <a:moveTo>
                        <a:pt x="583163" y="46672"/>
                      </a:moveTo>
                      <a:cubicBezTo>
                        <a:pt x="583163" y="46672"/>
                        <a:pt x="583163" y="46672"/>
                        <a:pt x="583163" y="46672"/>
                      </a:cubicBezTo>
                      <a:lnTo>
                        <a:pt x="506051" y="46672"/>
                      </a:lnTo>
                      <a:cubicBezTo>
                        <a:pt x="485166" y="46672"/>
                        <a:pt x="467494" y="36195"/>
                        <a:pt x="467494" y="23813"/>
                      </a:cubicBezTo>
                      <a:cubicBezTo>
                        <a:pt x="467494" y="11430"/>
                        <a:pt x="485166" y="952"/>
                        <a:pt x="506051" y="952"/>
                      </a:cubicBezTo>
                      <a:cubicBezTo>
                        <a:pt x="506051" y="952"/>
                        <a:pt x="506051" y="952"/>
                        <a:pt x="506051" y="952"/>
                      </a:cubicBezTo>
                      <a:lnTo>
                        <a:pt x="583163" y="952"/>
                      </a:lnTo>
                      <a:cubicBezTo>
                        <a:pt x="604048" y="952"/>
                        <a:pt x="621720" y="11430"/>
                        <a:pt x="621720" y="23813"/>
                      </a:cubicBezTo>
                      <a:cubicBezTo>
                        <a:pt x="621720" y="36195"/>
                        <a:pt x="604048" y="46672"/>
                        <a:pt x="583163" y="46672"/>
                      </a:cubicBezTo>
                      <a:close/>
                      <a:moveTo>
                        <a:pt x="348613" y="45720"/>
                      </a:moveTo>
                      <a:cubicBezTo>
                        <a:pt x="348613" y="45720"/>
                        <a:pt x="348613" y="45720"/>
                        <a:pt x="348613" y="45720"/>
                      </a:cubicBezTo>
                      <a:lnTo>
                        <a:pt x="271500" y="45720"/>
                      </a:lnTo>
                      <a:cubicBezTo>
                        <a:pt x="250616" y="45720"/>
                        <a:pt x="232944" y="35243"/>
                        <a:pt x="232944" y="22860"/>
                      </a:cubicBezTo>
                      <a:cubicBezTo>
                        <a:pt x="232944" y="10477"/>
                        <a:pt x="250616" y="0"/>
                        <a:pt x="271500" y="0"/>
                      </a:cubicBezTo>
                      <a:cubicBezTo>
                        <a:pt x="271500" y="0"/>
                        <a:pt x="271500" y="0"/>
                        <a:pt x="271500" y="0"/>
                      </a:cubicBezTo>
                      <a:lnTo>
                        <a:pt x="348613" y="0"/>
                      </a:lnTo>
                      <a:cubicBezTo>
                        <a:pt x="369497" y="0"/>
                        <a:pt x="387169" y="10477"/>
                        <a:pt x="387169" y="22860"/>
                      </a:cubicBezTo>
                      <a:cubicBezTo>
                        <a:pt x="387169" y="36195"/>
                        <a:pt x="371104" y="45720"/>
                        <a:pt x="348613" y="45720"/>
                      </a:cubicBezTo>
                      <a:close/>
                      <a:moveTo>
                        <a:pt x="115669" y="45720"/>
                      </a:moveTo>
                      <a:cubicBezTo>
                        <a:pt x="115669" y="45720"/>
                        <a:pt x="115669" y="45720"/>
                        <a:pt x="115669" y="45720"/>
                      </a:cubicBezTo>
                      <a:lnTo>
                        <a:pt x="38556" y="45720"/>
                      </a:lnTo>
                      <a:cubicBezTo>
                        <a:pt x="17672" y="45720"/>
                        <a:pt x="0" y="35243"/>
                        <a:pt x="0" y="22860"/>
                      </a:cubicBezTo>
                      <a:cubicBezTo>
                        <a:pt x="0" y="10477"/>
                        <a:pt x="17672" y="0"/>
                        <a:pt x="38556" y="0"/>
                      </a:cubicBezTo>
                      <a:lnTo>
                        <a:pt x="115669" y="0"/>
                      </a:lnTo>
                      <a:cubicBezTo>
                        <a:pt x="136553" y="0"/>
                        <a:pt x="154225" y="10477"/>
                        <a:pt x="154225" y="22860"/>
                      </a:cubicBezTo>
                      <a:cubicBezTo>
                        <a:pt x="154225" y="35243"/>
                        <a:pt x="136553" y="45720"/>
                        <a:pt x="115669" y="45720"/>
                      </a:cubicBezTo>
                      <a:close/>
                    </a:path>
                  </a:pathLst>
                </a:custGeom>
                <a:solidFill>
                  <a:srgbClr val="454E5F"/>
                </a:solidFill>
                <a:ln w="16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Hình tự do: Hình 20"/>
                <p:cNvSpPr/>
                <p:nvPr/>
              </p:nvSpPr>
              <p:spPr>
                <a:xfrm>
                  <a:off x="10624872" y="1924719"/>
                  <a:ext cx="106601" cy="82515"/>
                </a:xfrm>
                <a:custGeom>
                  <a:avLst/>
                  <a:gdLst>
                    <a:gd name="connsiteX0" fmla="*/ 47601 w 106601"/>
                    <a:gd name="connsiteY0" fmla="*/ 82515 h 82515"/>
                    <a:gd name="connsiteX1" fmla="*/ 29929 w 106601"/>
                    <a:gd name="connsiteY1" fmla="*/ 79658 h 82515"/>
                    <a:gd name="connsiteX2" fmla="*/ 13864 w 106601"/>
                    <a:gd name="connsiteY2" fmla="*/ 48225 h 82515"/>
                    <a:gd name="connsiteX3" fmla="*/ 18683 w 106601"/>
                    <a:gd name="connsiteY3" fmla="*/ 43463 h 82515"/>
                    <a:gd name="connsiteX4" fmla="*/ 12258 w 106601"/>
                    <a:gd name="connsiteY4" fmla="*/ 39653 h 82515"/>
                    <a:gd name="connsiteX5" fmla="*/ 10651 w 106601"/>
                    <a:gd name="connsiteY5" fmla="*/ 7268 h 82515"/>
                    <a:gd name="connsiteX6" fmla="*/ 65272 w 106601"/>
                    <a:gd name="connsiteY6" fmla="*/ 6315 h 82515"/>
                    <a:gd name="connsiteX7" fmla="*/ 94189 w 106601"/>
                    <a:gd name="connsiteY7" fmla="*/ 22507 h 82515"/>
                    <a:gd name="connsiteX8" fmla="*/ 102222 w 106601"/>
                    <a:gd name="connsiteY8" fmla="*/ 50130 h 82515"/>
                    <a:gd name="connsiteX9" fmla="*/ 84551 w 106601"/>
                    <a:gd name="connsiteY9" fmla="*/ 70133 h 82515"/>
                    <a:gd name="connsiteX10" fmla="*/ 47601 w 106601"/>
                    <a:gd name="connsiteY10" fmla="*/ 82515 h 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01" h="82515">
                      <a:moveTo>
                        <a:pt x="47601" y="82515"/>
                      </a:moveTo>
                      <a:cubicBezTo>
                        <a:pt x="41175" y="82515"/>
                        <a:pt x="34748" y="81563"/>
                        <a:pt x="29929" y="79658"/>
                      </a:cubicBezTo>
                      <a:cubicBezTo>
                        <a:pt x="10651" y="73943"/>
                        <a:pt x="4225" y="59655"/>
                        <a:pt x="13864" y="48225"/>
                      </a:cubicBezTo>
                      <a:lnTo>
                        <a:pt x="18683" y="43463"/>
                      </a:lnTo>
                      <a:lnTo>
                        <a:pt x="12258" y="39653"/>
                      </a:lnTo>
                      <a:cubicBezTo>
                        <a:pt x="-3807" y="31080"/>
                        <a:pt x="-3807" y="16793"/>
                        <a:pt x="10651" y="7268"/>
                      </a:cubicBezTo>
                      <a:cubicBezTo>
                        <a:pt x="25110" y="-2257"/>
                        <a:pt x="49207" y="-2257"/>
                        <a:pt x="65272" y="6315"/>
                      </a:cubicBezTo>
                      <a:lnTo>
                        <a:pt x="94189" y="22507"/>
                      </a:lnTo>
                      <a:cubicBezTo>
                        <a:pt x="107041" y="29175"/>
                        <a:pt x="110254" y="40605"/>
                        <a:pt x="102222" y="50130"/>
                      </a:cubicBezTo>
                      <a:lnTo>
                        <a:pt x="84551" y="70133"/>
                      </a:lnTo>
                      <a:cubicBezTo>
                        <a:pt x="74911" y="78705"/>
                        <a:pt x="62059" y="82515"/>
                        <a:pt x="47601" y="82515"/>
                      </a:cubicBezTo>
                      <a:close/>
                    </a:path>
                  </a:pathLst>
                </a:custGeom>
                <a:solidFill>
                  <a:srgbClr val="454E5F"/>
                </a:solidFill>
                <a:ln w="16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Hình tự do: Hình 21"/>
                <p:cNvSpPr/>
                <p:nvPr/>
              </p:nvSpPr>
              <p:spPr>
                <a:xfrm>
                  <a:off x="9655942" y="2041756"/>
                  <a:ext cx="985615" cy="1062758"/>
                </a:xfrm>
                <a:custGeom>
                  <a:avLst/>
                  <a:gdLst>
                    <a:gd name="connsiteX0" fmla="*/ 38165 w 985615"/>
                    <a:gd name="connsiteY0" fmla="*/ 1062758 h 1062758"/>
                    <a:gd name="connsiteX1" fmla="*/ 20494 w 985615"/>
                    <a:gd name="connsiteY1" fmla="*/ 1059901 h 1062758"/>
                    <a:gd name="connsiteX2" fmla="*/ 4429 w 985615"/>
                    <a:gd name="connsiteY2" fmla="*/ 1028468 h 1062758"/>
                    <a:gd name="connsiteX3" fmla="*/ 41378 w 985615"/>
                    <a:gd name="connsiteY3" fmla="*/ 987511 h 1062758"/>
                    <a:gd name="connsiteX4" fmla="*/ 94393 w 985615"/>
                    <a:gd name="connsiteY4" fmla="*/ 977986 h 1062758"/>
                    <a:gd name="connsiteX5" fmla="*/ 110458 w 985615"/>
                    <a:gd name="connsiteY5" fmla="*/ 1009418 h 1062758"/>
                    <a:gd name="connsiteX6" fmla="*/ 73509 w 985615"/>
                    <a:gd name="connsiteY6" fmla="*/ 1050376 h 1062758"/>
                    <a:gd name="connsiteX7" fmla="*/ 38165 w 985615"/>
                    <a:gd name="connsiteY7" fmla="*/ 1062758 h 1062758"/>
                    <a:gd name="connsiteX8" fmla="*/ 147408 w 985615"/>
                    <a:gd name="connsiteY8" fmla="*/ 940838 h 1062758"/>
                    <a:gd name="connsiteX9" fmla="*/ 129736 w 985615"/>
                    <a:gd name="connsiteY9" fmla="*/ 937981 h 1062758"/>
                    <a:gd name="connsiteX10" fmla="*/ 113671 w 985615"/>
                    <a:gd name="connsiteY10" fmla="*/ 906548 h 1062758"/>
                    <a:gd name="connsiteX11" fmla="*/ 150621 w 985615"/>
                    <a:gd name="connsiteY11" fmla="*/ 865591 h 1062758"/>
                    <a:gd name="connsiteX12" fmla="*/ 203635 w 985615"/>
                    <a:gd name="connsiteY12" fmla="*/ 856066 h 1062758"/>
                    <a:gd name="connsiteX13" fmla="*/ 219701 w 985615"/>
                    <a:gd name="connsiteY13" fmla="*/ 887498 h 1062758"/>
                    <a:gd name="connsiteX14" fmla="*/ 182751 w 985615"/>
                    <a:gd name="connsiteY14" fmla="*/ 928456 h 1062758"/>
                    <a:gd name="connsiteX15" fmla="*/ 147408 w 985615"/>
                    <a:gd name="connsiteY15" fmla="*/ 940838 h 1062758"/>
                    <a:gd name="connsiteX16" fmla="*/ 256650 w 985615"/>
                    <a:gd name="connsiteY16" fmla="*/ 818918 h 1062758"/>
                    <a:gd name="connsiteX17" fmla="*/ 238979 w 985615"/>
                    <a:gd name="connsiteY17" fmla="*/ 816061 h 1062758"/>
                    <a:gd name="connsiteX18" fmla="*/ 222914 w 985615"/>
                    <a:gd name="connsiteY18" fmla="*/ 784628 h 1062758"/>
                    <a:gd name="connsiteX19" fmla="*/ 259863 w 985615"/>
                    <a:gd name="connsiteY19" fmla="*/ 743671 h 1062758"/>
                    <a:gd name="connsiteX20" fmla="*/ 312878 w 985615"/>
                    <a:gd name="connsiteY20" fmla="*/ 734146 h 1062758"/>
                    <a:gd name="connsiteX21" fmla="*/ 328943 w 985615"/>
                    <a:gd name="connsiteY21" fmla="*/ 765578 h 1062758"/>
                    <a:gd name="connsiteX22" fmla="*/ 291994 w 985615"/>
                    <a:gd name="connsiteY22" fmla="*/ 806536 h 1062758"/>
                    <a:gd name="connsiteX23" fmla="*/ 256650 w 985615"/>
                    <a:gd name="connsiteY23" fmla="*/ 818918 h 1062758"/>
                    <a:gd name="connsiteX24" fmla="*/ 364287 w 985615"/>
                    <a:gd name="connsiteY24" fmla="*/ 696998 h 1062758"/>
                    <a:gd name="connsiteX25" fmla="*/ 346615 w 985615"/>
                    <a:gd name="connsiteY25" fmla="*/ 694141 h 1062758"/>
                    <a:gd name="connsiteX26" fmla="*/ 330550 w 985615"/>
                    <a:gd name="connsiteY26" fmla="*/ 662708 h 1062758"/>
                    <a:gd name="connsiteX27" fmla="*/ 367500 w 985615"/>
                    <a:gd name="connsiteY27" fmla="*/ 621751 h 1062758"/>
                    <a:gd name="connsiteX28" fmla="*/ 420514 w 985615"/>
                    <a:gd name="connsiteY28" fmla="*/ 612226 h 1062758"/>
                    <a:gd name="connsiteX29" fmla="*/ 436579 w 985615"/>
                    <a:gd name="connsiteY29" fmla="*/ 643658 h 1062758"/>
                    <a:gd name="connsiteX30" fmla="*/ 399630 w 985615"/>
                    <a:gd name="connsiteY30" fmla="*/ 684616 h 1062758"/>
                    <a:gd name="connsiteX31" fmla="*/ 364287 w 985615"/>
                    <a:gd name="connsiteY31" fmla="*/ 696998 h 1062758"/>
                    <a:gd name="connsiteX32" fmla="*/ 473529 w 985615"/>
                    <a:gd name="connsiteY32" fmla="*/ 575078 h 1062758"/>
                    <a:gd name="connsiteX33" fmla="*/ 455858 w 985615"/>
                    <a:gd name="connsiteY33" fmla="*/ 572221 h 1062758"/>
                    <a:gd name="connsiteX34" fmla="*/ 439793 w 985615"/>
                    <a:gd name="connsiteY34" fmla="*/ 540788 h 1062758"/>
                    <a:gd name="connsiteX35" fmla="*/ 476742 w 985615"/>
                    <a:gd name="connsiteY35" fmla="*/ 499831 h 1062758"/>
                    <a:gd name="connsiteX36" fmla="*/ 529757 w 985615"/>
                    <a:gd name="connsiteY36" fmla="*/ 490306 h 1062758"/>
                    <a:gd name="connsiteX37" fmla="*/ 545822 w 985615"/>
                    <a:gd name="connsiteY37" fmla="*/ 521738 h 1062758"/>
                    <a:gd name="connsiteX38" fmla="*/ 508872 w 985615"/>
                    <a:gd name="connsiteY38" fmla="*/ 562696 h 1062758"/>
                    <a:gd name="connsiteX39" fmla="*/ 473529 w 985615"/>
                    <a:gd name="connsiteY39" fmla="*/ 575078 h 1062758"/>
                    <a:gd name="connsiteX40" fmla="*/ 582773 w 985615"/>
                    <a:gd name="connsiteY40" fmla="*/ 453158 h 1062758"/>
                    <a:gd name="connsiteX41" fmla="*/ 565100 w 985615"/>
                    <a:gd name="connsiteY41" fmla="*/ 450301 h 1062758"/>
                    <a:gd name="connsiteX42" fmla="*/ 549035 w 985615"/>
                    <a:gd name="connsiteY42" fmla="*/ 418868 h 1062758"/>
                    <a:gd name="connsiteX43" fmla="*/ 585985 w 985615"/>
                    <a:gd name="connsiteY43" fmla="*/ 377911 h 1062758"/>
                    <a:gd name="connsiteX44" fmla="*/ 639000 w 985615"/>
                    <a:gd name="connsiteY44" fmla="*/ 368386 h 1062758"/>
                    <a:gd name="connsiteX45" fmla="*/ 655065 w 985615"/>
                    <a:gd name="connsiteY45" fmla="*/ 399818 h 1062758"/>
                    <a:gd name="connsiteX46" fmla="*/ 618115 w 985615"/>
                    <a:gd name="connsiteY46" fmla="*/ 440776 h 1062758"/>
                    <a:gd name="connsiteX47" fmla="*/ 582773 w 985615"/>
                    <a:gd name="connsiteY47" fmla="*/ 453158 h 1062758"/>
                    <a:gd name="connsiteX48" fmla="*/ 690408 w 985615"/>
                    <a:gd name="connsiteY48" fmla="*/ 331238 h 1062758"/>
                    <a:gd name="connsiteX49" fmla="*/ 672737 w 985615"/>
                    <a:gd name="connsiteY49" fmla="*/ 328381 h 1062758"/>
                    <a:gd name="connsiteX50" fmla="*/ 656672 w 985615"/>
                    <a:gd name="connsiteY50" fmla="*/ 296948 h 1062758"/>
                    <a:gd name="connsiteX51" fmla="*/ 693621 w 985615"/>
                    <a:gd name="connsiteY51" fmla="*/ 255991 h 1062758"/>
                    <a:gd name="connsiteX52" fmla="*/ 746636 w 985615"/>
                    <a:gd name="connsiteY52" fmla="*/ 246466 h 1062758"/>
                    <a:gd name="connsiteX53" fmla="*/ 762701 w 985615"/>
                    <a:gd name="connsiteY53" fmla="*/ 277898 h 1062758"/>
                    <a:gd name="connsiteX54" fmla="*/ 725751 w 985615"/>
                    <a:gd name="connsiteY54" fmla="*/ 318856 h 1062758"/>
                    <a:gd name="connsiteX55" fmla="*/ 690408 w 985615"/>
                    <a:gd name="connsiteY55" fmla="*/ 331238 h 1062758"/>
                    <a:gd name="connsiteX56" fmla="*/ 799651 w 985615"/>
                    <a:gd name="connsiteY56" fmla="*/ 209318 h 1062758"/>
                    <a:gd name="connsiteX57" fmla="*/ 781979 w 985615"/>
                    <a:gd name="connsiteY57" fmla="*/ 206461 h 1062758"/>
                    <a:gd name="connsiteX58" fmla="*/ 765914 w 985615"/>
                    <a:gd name="connsiteY58" fmla="*/ 175028 h 1062758"/>
                    <a:gd name="connsiteX59" fmla="*/ 802864 w 985615"/>
                    <a:gd name="connsiteY59" fmla="*/ 134071 h 1062758"/>
                    <a:gd name="connsiteX60" fmla="*/ 855879 w 985615"/>
                    <a:gd name="connsiteY60" fmla="*/ 124546 h 1062758"/>
                    <a:gd name="connsiteX61" fmla="*/ 871944 w 985615"/>
                    <a:gd name="connsiteY61" fmla="*/ 155978 h 1062758"/>
                    <a:gd name="connsiteX62" fmla="*/ 834994 w 985615"/>
                    <a:gd name="connsiteY62" fmla="*/ 196936 h 1062758"/>
                    <a:gd name="connsiteX63" fmla="*/ 799651 w 985615"/>
                    <a:gd name="connsiteY63" fmla="*/ 209318 h 1062758"/>
                    <a:gd name="connsiteX64" fmla="*/ 908894 w 985615"/>
                    <a:gd name="connsiteY64" fmla="*/ 87398 h 1062758"/>
                    <a:gd name="connsiteX65" fmla="*/ 891222 w 985615"/>
                    <a:gd name="connsiteY65" fmla="*/ 84541 h 1062758"/>
                    <a:gd name="connsiteX66" fmla="*/ 875157 w 985615"/>
                    <a:gd name="connsiteY66" fmla="*/ 53108 h 1062758"/>
                    <a:gd name="connsiteX67" fmla="*/ 912107 w 985615"/>
                    <a:gd name="connsiteY67" fmla="*/ 12151 h 1062758"/>
                    <a:gd name="connsiteX68" fmla="*/ 965122 w 985615"/>
                    <a:gd name="connsiteY68" fmla="*/ 2626 h 1062758"/>
                    <a:gd name="connsiteX69" fmla="*/ 981187 w 985615"/>
                    <a:gd name="connsiteY69" fmla="*/ 34058 h 1062758"/>
                    <a:gd name="connsiteX70" fmla="*/ 944237 w 985615"/>
                    <a:gd name="connsiteY70" fmla="*/ 75016 h 1062758"/>
                    <a:gd name="connsiteX71" fmla="*/ 908894 w 985615"/>
                    <a:gd name="connsiteY71" fmla="*/ 87398 h 106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985615" h="1062758">
                      <a:moveTo>
                        <a:pt x="38165" y="1062758"/>
                      </a:moveTo>
                      <a:cubicBezTo>
                        <a:pt x="31739" y="1062758"/>
                        <a:pt x="25313" y="1061806"/>
                        <a:pt x="20494" y="1059901"/>
                      </a:cubicBezTo>
                      <a:cubicBezTo>
                        <a:pt x="1216" y="1054186"/>
                        <a:pt x="-5211" y="1039898"/>
                        <a:pt x="4429" y="1028468"/>
                      </a:cubicBezTo>
                      <a:lnTo>
                        <a:pt x="41378" y="987511"/>
                      </a:lnTo>
                      <a:cubicBezTo>
                        <a:pt x="51017" y="976081"/>
                        <a:pt x="75115" y="972271"/>
                        <a:pt x="94393" y="977986"/>
                      </a:cubicBezTo>
                      <a:cubicBezTo>
                        <a:pt x="113671" y="983701"/>
                        <a:pt x="120097" y="997988"/>
                        <a:pt x="110458" y="1009418"/>
                      </a:cubicBezTo>
                      <a:lnTo>
                        <a:pt x="73509" y="1050376"/>
                      </a:lnTo>
                      <a:cubicBezTo>
                        <a:pt x="65476" y="1057996"/>
                        <a:pt x="52624" y="1062758"/>
                        <a:pt x="38165" y="1062758"/>
                      </a:cubicBezTo>
                      <a:close/>
                      <a:moveTo>
                        <a:pt x="147408" y="940838"/>
                      </a:moveTo>
                      <a:cubicBezTo>
                        <a:pt x="140982" y="940838"/>
                        <a:pt x="134556" y="939886"/>
                        <a:pt x="129736" y="937981"/>
                      </a:cubicBezTo>
                      <a:cubicBezTo>
                        <a:pt x="110458" y="932266"/>
                        <a:pt x="104032" y="917978"/>
                        <a:pt x="113671" y="906548"/>
                      </a:cubicBezTo>
                      <a:lnTo>
                        <a:pt x="150621" y="865591"/>
                      </a:lnTo>
                      <a:cubicBezTo>
                        <a:pt x="160260" y="854161"/>
                        <a:pt x="184357" y="850351"/>
                        <a:pt x="203635" y="856066"/>
                      </a:cubicBezTo>
                      <a:cubicBezTo>
                        <a:pt x="222914" y="861781"/>
                        <a:pt x="229340" y="876068"/>
                        <a:pt x="219701" y="887498"/>
                      </a:cubicBezTo>
                      <a:lnTo>
                        <a:pt x="182751" y="928456"/>
                      </a:lnTo>
                      <a:cubicBezTo>
                        <a:pt x="174718" y="936076"/>
                        <a:pt x="161867" y="940838"/>
                        <a:pt x="147408" y="940838"/>
                      </a:cubicBezTo>
                      <a:close/>
                      <a:moveTo>
                        <a:pt x="256650" y="818918"/>
                      </a:moveTo>
                      <a:cubicBezTo>
                        <a:pt x="250225" y="818918"/>
                        <a:pt x="243798" y="817966"/>
                        <a:pt x="238979" y="816061"/>
                      </a:cubicBezTo>
                      <a:cubicBezTo>
                        <a:pt x="219701" y="810346"/>
                        <a:pt x="213275" y="796058"/>
                        <a:pt x="222914" y="784628"/>
                      </a:cubicBezTo>
                      <a:lnTo>
                        <a:pt x="259863" y="743671"/>
                      </a:lnTo>
                      <a:cubicBezTo>
                        <a:pt x="269503" y="732241"/>
                        <a:pt x="293601" y="728431"/>
                        <a:pt x="312878" y="734146"/>
                      </a:cubicBezTo>
                      <a:cubicBezTo>
                        <a:pt x="332156" y="739861"/>
                        <a:pt x="338583" y="754148"/>
                        <a:pt x="328943" y="765578"/>
                      </a:cubicBezTo>
                      <a:lnTo>
                        <a:pt x="291994" y="806536"/>
                      </a:lnTo>
                      <a:cubicBezTo>
                        <a:pt x="283961" y="814156"/>
                        <a:pt x="269503" y="818918"/>
                        <a:pt x="256650" y="818918"/>
                      </a:cubicBezTo>
                      <a:close/>
                      <a:moveTo>
                        <a:pt x="364287" y="696998"/>
                      </a:moveTo>
                      <a:cubicBezTo>
                        <a:pt x="357861" y="696998"/>
                        <a:pt x="351435" y="696046"/>
                        <a:pt x="346615" y="694141"/>
                      </a:cubicBezTo>
                      <a:cubicBezTo>
                        <a:pt x="327337" y="688426"/>
                        <a:pt x="320911" y="674138"/>
                        <a:pt x="330550" y="662708"/>
                      </a:cubicBezTo>
                      <a:lnTo>
                        <a:pt x="367500" y="621751"/>
                      </a:lnTo>
                      <a:cubicBezTo>
                        <a:pt x="377138" y="610321"/>
                        <a:pt x="401236" y="606511"/>
                        <a:pt x="420514" y="612226"/>
                      </a:cubicBezTo>
                      <a:cubicBezTo>
                        <a:pt x="439793" y="617941"/>
                        <a:pt x="446219" y="632228"/>
                        <a:pt x="436579" y="643658"/>
                      </a:cubicBezTo>
                      <a:lnTo>
                        <a:pt x="399630" y="684616"/>
                      </a:lnTo>
                      <a:cubicBezTo>
                        <a:pt x="391597" y="692236"/>
                        <a:pt x="378745" y="696998"/>
                        <a:pt x="364287" y="696998"/>
                      </a:cubicBezTo>
                      <a:close/>
                      <a:moveTo>
                        <a:pt x="473529" y="575078"/>
                      </a:moveTo>
                      <a:cubicBezTo>
                        <a:pt x="467104" y="575078"/>
                        <a:pt x="460677" y="574126"/>
                        <a:pt x="455858" y="572221"/>
                      </a:cubicBezTo>
                      <a:cubicBezTo>
                        <a:pt x="436579" y="566506"/>
                        <a:pt x="430154" y="552218"/>
                        <a:pt x="439793" y="540788"/>
                      </a:cubicBezTo>
                      <a:lnTo>
                        <a:pt x="476742" y="499831"/>
                      </a:lnTo>
                      <a:cubicBezTo>
                        <a:pt x="486382" y="488401"/>
                        <a:pt x="510480" y="484591"/>
                        <a:pt x="529757" y="490306"/>
                      </a:cubicBezTo>
                      <a:cubicBezTo>
                        <a:pt x="549035" y="496021"/>
                        <a:pt x="555462" y="510308"/>
                        <a:pt x="545822" y="521738"/>
                      </a:cubicBezTo>
                      <a:lnTo>
                        <a:pt x="508872" y="562696"/>
                      </a:lnTo>
                      <a:cubicBezTo>
                        <a:pt x="500840" y="570316"/>
                        <a:pt x="487988" y="575078"/>
                        <a:pt x="473529" y="575078"/>
                      </a:cubicBezTo>
                      <a:close/>
                      <a:moveTo>
                        <a:pt x="582773" y="453158"/>
                      </a:moveTo>
                      <a:cubicBezTo>
                        <a:pt x="576346" y="453158"/>
                        <a:pt x="569920" y="452206"/>
                        <a:pt x="565100" y="450301"/>
                      </a:cubicBezTo>
                      <a:cubicBezTo>
                        <a:pt x="545822" y="444586"/>
                        <a:pt x="539397" y="430298"/>
                        <a:pt x="549035" y="418868"/>
                      </a:cubicBezTo>
                      <a:lnTo>
                        <a:pt x="585985" y="377911"/>
                      </a:lnTo>
                      <a:cubicBezTo>
                        <a:pt x="595624" y="366481"/>
                        <a:pt x="619722" y="362671"/>
                        <a:pt x="639000" y="368386"/>
                      </a:cubicBezTo>
                      <a:cubicBezTo>
                        <a:pt x="658278" y="374101"/>
                        <a:pt x="664704" y="388388"/>
                        <a:pt x="655065" y="399818"/>
                      </a:cubicBezTo>
                      <a:lnTo>
                        <a:pt x="618115" y="440776"/>
                      </a:lnTo>
                      <a:cubicBezTo>
                        <a:pt x="610082" y="448396"/>
                        <a:pt x="595624" y="453158"/>
                        <a:pt x="582773" y="453158"/>
                      </a:cubicBezTo>
                      <a:close/>
                      <a:moveTo>
                        <a:pt x="690408" y="331238"/>
                      </a:moveTo>
                      <a:cubicBezTo>
                        <a:pt x="683982" y="331238"/>
                        <a:pt x="677556" y="330286"/>
                        <a:pt x="672737" y="328381"/>
                      </a:cubicBezTo>
                      <a:cubicBezTo>
                        <a:pt x="653458" y="322666"/>
                        <a:pt x="647033" y="308378"/>
                        <a:pt x="656672" y="296948"/>
                      </a:cubicBezTo>
                      <a:lnTo>
                        <a:pt x="693621" y="255991"/>
                      </a:lnTo>
                      <a:cubicBezTo>
                        <a:pt x="703261" y="244561"/>
                        <a:pt x="727358" y="240751"/>
                        <a:pt x="746636" y="246466"/>
                      </a:cubicBezTo>
                      <a:cubicBezTo>
                        <a:pt x="765914" y="252181"/>
                        <a:pt x="772341" y="266468"/>
                        <a:pt x="762701" y="277898"/>
                      </a:cubicBezTo>
                      <a:lnTo>
                        <a:pt x="725751" y="318856"/>
                      </a:lnTo>
                      <a:cubicBezTo>
                        <a:pt x="717719" y="326476"/>
                        <a:pt x="704867" y="331238"/>
                        <a:pt x="690408" y="331238"/>
                      </a:cubicBezTo>
                      <a:close/>
                      <a:moveTo>
                        <a:pt x="799651" y="209318"/>
                      </a:moveTo>
                      <a:cubicBezTo>
                        <a:pt x="793225" y="209318"/>
                        <a:pt x="786799" y="208366"/>
                        <a:pt x="781979" y="206461"/>
                      </a:cubicBezTo>
                      <a:cubicBezTo>
                        <a:pt x="762701" y="200746"/>
                        <a:pt x="756275" y="186458"/>
                        <a:pt x="765914" y="175028"/>
                      </a:cubicBezTo>
                      <a:lnTo>
                        <a:pt x="802864" y="134071"/>
                      </a:lnTo>
                      <a:cubicBezTo>
                        <a:pt x="812503" y="122641"/>
                        <a:pt x="836601" y="118831"/>
                        <a:pt x="855879" y="124546"/>
                      </a:cubicBezTo>
                      <a:cubicBezTo>
                        <a:pt x="875157" y="130261"/>
                        <a:pt x="881583" y="144548"/>
                        <a:pt x="871944" y="155978"/>
                      </a:cubicBezTo>
                      <a:lnTo>
                        <a:pt x="834994" y="196936"/>
                      </a:lnTo>
                      <a:cubicBezTo>
                        <a:pt x="826961" y="205508"/>
                        <a:pt x="814109" y="209318"/>
                        <a:pt x="799651" y="209318"/>
                      </a:cubicBezTo>
                      <a:close/>
                      <a:moveTo>
                        <a:pt x="908894" y="87398"/>
                      </a:moveTo>
                      <a:cubicBezTo>
                        <a:pt x="902467" y="87398"/>
                        <a:pt x="896042" y="86446"/>
                        <a:pt x="891222" y="84541"/>
                      </a:cubicBezTo>
                      <a:cubicBezTo>
                        <a:pt x="871944" y="78826"/>
                        <a:pt x="865518" y="64538"/>
                        <a:pt x="875157" y="53108"/>
                      </a:cubicBezTo>
                      <a:lnTo>
                        <a:pt x="912107" y="12151"/>
                      </a:lnTo>
                      <a:cubicBezTo>
                        <a:pt x="921746" y="721"/>
                        <a:pt x="945843" y="-3089"/>
                        <a:pt x="965122" y="2626"/>
                      </a:cubicBezTo>
                      <a:cubicBezTo>
                        <a:pt x="984400" y="8341"/>
                        <a:pt x="990826" y="22628"/>
                        <a:pt x="981187" y="34058"/>
                      </a:cubicBezTo>
                      <a:lnTo>
                        <a:pt x="944237" y="75016"/>
                      </a:lnTo>
                      <a:cubicBezTo>
                        <a:pt x="936205" y="83588"/>
                        <a:pt x="921746" y="87398"/>
                        <a:pt x="908894" y="87398"/>
                      </a:cubicBezTo>
                      <a:close/>
                    </a:path>
                  </a:pathLst>
                </a:custGeom>
                <a:solidFill>
                  <a:srgbClr val="454E5F"/>
                </a:solidFill>
                <a:ln w="16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sp>
          <p:nvSpPr>
            <p:cNvPr id="11" name="Hộp Văn bản 10"/>
            <p:cNvSpPr txBox="1"/>
            <p:nvPr/>
          </p:nvSpPr>
          <p:spPr>
            <a:xfrm>
              <a:off x="1365690" y="1203123"/>
              <a:ext cx="837057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phụ</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muốn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mượn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E145997-47F5-1CC0-3DDA-E96D8BC86F5A}"/>
              </a:ext>
            </a:extLst>
          </p:cNvPr>
          <p:cNvSpPr/>
          <p:nvPr/>
        </p:nvSpPr>
        <p:spPr>
          <a:xfrm>
            <a:off x="936295" y="1761893"/>
            <a:ext cx="10334625" cy="4848972"/>
          </a:xfrm>
          <a:custGeom>
            <a:avLst/>
            <a:gdLst>
              <a:gd name="connsiteX0" fmla="*/ 0 w 10334625"/>
              <a:gd name="connsiteY0" fmla="*/ 567571 h 4848972"/>
              <a:gd name="connsiteX1" fmla="*/ 577378 w 10334625"/>
              <a:gd name="connsiteY1" fmla="*/ 0 h 4848972"/>
              <a:gd name="connsiteX2" fmla="*/ 9757245 w 10334625"/>
              <a:gd name="connsiteY2" fmla="*/ 0 h 4848972"/>
              <a:gd name="connsiteX3" fmla="*/ 10334625 w 10334625"/>
              <a:gd name="connsiteY3" fmla="*/ 567571 h 4848972"/>
              <a:gd name="connsiteX4" fmla="*/ 10334625 w 10334625"/>
              <a:gd name="connsiteY4" fmla="*/ 4281398 h 4848972"/>
              <a:gd name="connsiteX5" fmla="*/ 9757245 w 10334625"/>
              <a:gd name="connsiteY5" fmla="*/ 4848972 h 4848972"/>
              <a:gd name="connsiteX6" fmla="*/ 577378 w 10334625"/>
              <a:gd name="connsiteY6" fmla="*/ 4848972 h 4848972"/>
              <a:gd name="connsiteX7" fmla="*/ 0 w 10334625"/>
              <a:gd name="connsiteY7" fmla="*/ 4281398 h 4848972"/>
              <a:gd name="connsiteX8" fmla="*/ 0 w 10334625"/>
              <a:gd name="connsiteY8" fmla="*/ 567571 h 4848972"/>
              <a:gd name="connsiteX0" fmla="*/ 0 w 10334625"/>
              <a:gd name="connsiteY0" fmla="*/ 567571 h 4848972"/>
              <a:gd name="connsiteX1" fmla="*/ 577378 w 10334625"/>
              <a:gd name="connsiteY1" fmla="*/ 0 h 4848972"/>
              <a:gd name="connsiteX2" fmla="*/ 9757245 w 10334625"/>
              <a:gd name="connsiteY2" fmla="*/ 0 h 4848972"/>
              <a:gd name="connsiteX3" fmla="*/ 10334625 w 10334625"/>
              <a:gd name="connsiteY3" fmla="*/ 567571 h 4848972"/>
              <a:gd name="connsiteX4" fmla="*/ 10334625 w 10334625"/>
              <a:gd name="connsiteY4" fmla="*/ 4281398 h 4848972"/>
              <a:gd name="connsiteX5" fmla="*/ 9757245 w 10334625"/>
              <a:gd name="connsiteY5" fmla="*/ 4848972 h 4848972"/>
              <a:gd name="connsiteX6" fmla="*/ 577378 w 10334625"/>
              <a:gd name="connsiteY6" fmla="*/ 4848972 h 4848972"/>
              <a:gd name="connsiteX7" fmla="*/ 0 w 10334625"/>
              <a:gd name="connsiteY7" fmla="*/ 4281398 h 4848972"/>
              <a:gd name="connsiteX8" fmla="*/ 0 w 10334625"/>
              <a:gd name="connsiteY8" fmla="*/ 567571 h 4848972"/>
              <a:gd name="connsiteX0" fmla="*/ 0 w 10334625"/>
              <a:gd name="connsiteY0" fmla="*/ 567571 h 4848972"/>
              <a:gd name="connsiteX1" fmla="*/ 577378 w 10334625"/>
              <a:gd name="connsiteY1" fmla="*/ 0 h 4848972"/>
              <a:gd name="connsiteX2" fmla="*/ 9757245 w 10334625"/>
              <a:gd name="connsiteY2" fmla="*/ 0 h 4848972"/>
              <a:gd name="connsiteX3" fmla="*/ 10334625 w 10334625"/>
              <a:gd name="connsiteY3" fmla="*/ 567571 h 4848972"/>
              <a:gd name="connsiteX4" fmla="*/ 10334625 w 10334625"/>
              <a:gd name="connsiteY4" fmla="*/ 4281398 h 4848972"/>
              <a:gd name="connsiteX5" fmla="*/ 9757245 w 10334625"/>
              <a:gd name="connsiteY5" fmla="*/ 4848972 h 4848972"/>
              <a:gd name="connsiteX6" fmla="*/ 577378 w 10334625"/>
              <a:gd name="connsiteY6" fmla="*/ 4848972 h 4848972"/>
              <a:gd name="connsiteX7" fmla="*/ 0 w 10334625"/>
              <a:gd name="connsiteY7" fmla="*/ 4281398 h 4848972"/>
              <a:gd name="connsiteX8" fmla="*/ 0 w 10334625"/>
              <a:gd name="connsiteY8" fmla="*/ 567571 h 484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34625" h="4848972" fill="none" extrusionOk="0">
                <a:moveTo>
                  <a:pt x="0" y="567571"/>
                </a:moveTo>
                <a:cubicBezTo>
                  <a:pt x="5179" y="392441"/>
                  <a:pt x="293093" y="57276"/>
                  <a:pt x="577378" y="0"/>
                </a:cubicBezTo>
                <a:cubicBezTo>
                  <a:pt x="1630061" y="157507"/>
                  <a:pt x="7285144" y="605621"/>
                  <a:pt x="9757245" y="0"/>
                </a:cubicBezTo>
                <a:cubicBezTo>
                  <a:pt x="10054148" y="-149246"/>
                  <a:pt x="10210741" y="217157"/>
                  <a:pt x="10334625" y="567571"/>
                </a:cubicBezTo>
                <a:cubicBezTo>
                  <a:pt x="10803107" y="2151464"/>
                  <a:pt x="10034371" y="3103645"/>
                  <a:pt x="10334625" y="4281398"/>
                </a:cubicBezTo>
                <a:cubicBezTo>
                  <a:pt x="10353948" y="4498306"/>
                  <a:pt x="10007503" y="4773514"/>
                  <a:pt x="9757245" y="4848972"/>
                </a:cubicBezTo>
                <a:cubicBezTo>
                  <a:pt x="7783887" y="5059037"/>
                  <a:pt x="2938668" y="5273315"/>
                  <a:pt x="577378" y="4848972"/>
                </a:cubicBezTo>
                <a:cubicBezTo>
                  <a:pt x="340714" y="4839800"/>
                  <a:pt x="-40513" y="4602750"/>
                  <a:pt x="0" y="4281398"/>
                </a:cubicBezTo>
                <a:cubicBezTo>
                  <a:pt x="186277" y="2966071"/>
                  <a:pt x="-15449" y="1378301"/>
                  <a:pt x="0" y="567571"/>
                </a:cubicBezTo>
                <a:close/>
              </a:path>
              <a:path w="10334625" h="4848972" stroke="0" extrusionOk="0">
                <a:moveTo>
                  <a:pt x="0" y="567571"/>
                </a:moveTo>
                <a:cubicBezTo>
                  <a:pt x="-24726" y="329064"/>
                  <a:pt x="274422" y="-31257"/>
                  <a:pt x="577378" y="0"/>
                </a:cubicBezTo>
                <a:cubicBezTo>
                  <a:pt x="4539602" y="-297751"/>
                  <a:pt x="7648101" y="252239"/>
                  <a:pt x="9757245" y="0"/>
                </a:cubicBezTo>
                <a:cubicBezTo>
                  <a:pt x="9948405" y="-11084"/>
                  <a:pt x="10377551" y="254894"/>
                  <a:pt x="10334625" y="567571"/>
                </a:cubicBezTo>
                <a:cubicBezTo>
                  <a:pt x="10461541" y="1556965"/>
                  <a:pt x="10668400" y="3500816"/>
                  <a:pt x="10334625" y="4281398"/>
                </a:cubicBezTo>
                <a:cubicBezTo>
                  <a:pt x="10316793" y="4580018"/>
                  <a:pt x="9969414" y="4806245"/>
                  <a:pt x="9757245" y="4848972"/>
                </a:cubicBezTo>
                <a:cubicBezTo>
                  <a:pt x="8480247" y="4292363"/>
                  <a:pt x="2588497" y="5377989"/>
                  <a:pt x="577378" y="4848972"/>
                </a:cubicBezTo>
                <a:cubicBezTo>
                  <a:pt x="228616" y="4914869"/>
                  <a:pt x="-74366" y="4486942"/>
                  <a:pt x="0" y="4281398"/>
                </a:cubicBezTo>
                <a:cubicBezTo>
                  <a:pt x="61034" y="2448997"/>
                  <a:pt x="105949" y="1767459"/>
                  <a:pt x="0" y="567571"/>
                </a:cubicBezTo>
                <a:close/>
              </a:path>
              <a:path w="10334625" h="4848972" fill="none" stroke="0" extrusionOk="0">
                <a:moveTo>
                  <a:pt x="0" y="567571"/>
                </a:moveTo>
                <a:cubicBezTo>
                  <a:pt x="53893" y="297780"/>
                  <a:pt x="318804" y="57919"/>
                  <a:pt x="577378" y="0"/>
                </a:cubicBezTo>
                <a:cubicBezTo>
                  <a:pt x="2687745" y="380514"/>
                  <a:pt x="6503392" y="601504"/>
                  <a:pt x="9757245" y="0"/>
                </a:cubicBezTo>
                <a:cubicBezTo>
                  <a:pt x="10064854" y="-119778"/>
                  <a:pt x="10326011" y="193725"/>
                  <a:pt x="10334625" y="567571"/>
                </a:cubicBezTo>
                <a:cubicBezTo>
                  <a:pt x="10476549" y="1991428"/>
                  <a:pt x="10268558" y="2815405"/>
                  <a:pt x="10334625" y="4281398"/>
                </a:cubicBezTo>
                <a:cubicBezTo>
                  <a:pt x="10333981" y="4553292"/>
                  <a:pt x="10002772" y="4787694"/>
                  <a:pt x="9757245" y="4848972"/>
                </a:cubicBezTo>
                <a:cubicBezTo>
                  <a:pt x="7385793" y="4653535"/>
                  <a:pt x="2258575" y="4708719"/>
                  <a:pt x="577378" y="4848972"/>
                </a:cubicBezTo>
                <a:cubicBezTo>
                  <a:pt x="250261" y="4831341"/>
                  <a:pt x="-50079" y="4548851"/>
                  <a:pt x="0" y="4281398"/>
                </a:cubicBezTo>
                <a:cubicBezTo>
                  <a:pt x="-105568" y="3340314"/>
                  <a:pt x="-92778" y="1437559"/>
                  <a:pt x="0" y="567571"/>
                </a:cubicBezTo>
                <a:close/>
              </a:path>
              <a:path w="10334625" h="4848972" fill="none" stroke="0" extrusionOk="0">
                <a:moveTo>
                  <a:pt x="0" y="567571"/>
                </a:moveTo>
                <a:cubicBezTo>
                  <a:pt x="43874" y="355598"/>
                  <a:pt x="301774" y="78835"/>
                  <a:pt x="577378" y="0"/>
                </a:cubicBezTo>
                <a:cubicBezTo>
                  <a:pt x="1897680" y="194189"/>
                  <a:pt x="7110016" y="677066"/>
                  <a:pt x="9757245" y="0"/>
                </a:cubicBezTo>
                <a:cubicBezTo>
                  <a:pt x="10054221" y="-98909"/>
                  <a:pt x="10270608" y="202586"/>
                  <a:pt x="10334625" y="567571"/>
                </a:cubicBezTo>
                <a:cubicBezTo>
                  <a:pt x="10804344" y="1932749"/>
                  <a:pt x="10168104" y="2930247"/>
                  <a:pt x="10334625" y="4281398"/>
                </a:cubicBezTo>
                <a:cubicBezTo>
                  <a:pt x="10300700" y="4533896"/>
                  <a:pt x="9992847" y="4781018"/>
                  <a:pt x="9757245" y="4848972"/>
                </a:cubicBezTo>
                <a:cubicBezTo>
                  <a:pt x="7664823" y="4875715"/>
                  <a:pt x="2591306" y="5110913"/>
                  <a:pt x="577378" y="4848972"/>
                </a:cubicBezTo>
                <a:cubicBezTo>
                  <a:pt x="280117" y="4838148"/>
                  <a:pt x="-62783" y="4584895"/>
                  <a:pt x="0" y="4281398"/>
                </a:cubicBezTo>
                <a:cubicBezTo>
                  <a:pt x="83556" y="3215285"/>
                  <a:pt x="-48781" y="1421107"/>
                  <a:pt x="0" y="567571"/>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438150"/>
                      <a:gd name="connsiteY0" fmla="*/ 419002 h 3579685"/>
                      <a:gd name="connsiteX1" fmla="*/ 415557 w 7438150"/>
                      <a:gd name="connsiteY1" fmla="*/ 0 h 3579685"/>
                      <a:gd name="connsiteX2" fmla="*/ 7022592 w 7438150"/>
                      <a:gd name="connsiteY2" fmla="*/ 0 h 3579685"/>
                      <a:gd name="connsiteX3" fmla="*/ 7438150 w 7438150"/>
                      <a:gd name="connsiteY3" fmla="*/ 419002 h 3579685"/>
                      <a:gd name="connsiteX4" fmla="*/ 7438150 w 7438150"/>
                      <a:gd name="connsiteY4" fmla="*/ 3160682 h 3579685"/>
                      <a:gd name="connsiteX5" fmla="*/ 7022592 w 7438150"/>
                      <a:gd name="connsiteY5" fmla="*/ 3579685 h 3579685"/>
                      <a:gd name="connsiteX6" fmla="*/ 415557 w 7438150"/>
                      <a:gd name="connsiteY6" fmla="*/ 3579685 h 3579685"/>
                      <a:gd name="connsiteX7" fmla="*/ 0 w 7438150"/>
                      <a:gd name="connsiteY7" fmla="*/ 3160682 h 3579685"/>
                      <a:gd name="connsiteX8" fmla="*/ 0 w 7438150"/>
                      <a:gd name="connsiteY8" fmla="*/ 419002 h 3579685"/>
                      <a:gd name="connsiteX0" fmla="*/ 0 w 7438150"/>
                      <a:gd name="connsiteY0" fmla="*/ 419002 h 3579685"/>
                      <a:gd name="connsiteX1" fmla="*/ 415557 w 7438150"/>
                      <a:gd name="connsiteY1" fmla="*/ 0 h 3579685"/>
                      <a:gd name="connsiteX2" fmla="*/ 7022592 w 7438150"/>
                      <a:gd name="connsiteY2" fmla="*/ 0 h 3579685"/>
                      <a:gd name="connsiteX3" fmla="*/ 7438150 w 7438150"/>
                      <a:gd name="connsiteY3" fmla="*/ 419002 h 3579685"/>
                      <a:gd name="connsiteX4" fmla="*/ 7438150 w 7438150"/>
                      <a:gd name="connsiteY4" fmla="*/ 3160682 h 3579685"/>
                      <a:gd name="connsiteX5" fmla="*/ 7022592 w 7438150"/>
                      <a:gd name="connsiteY5" fmla="*/ 3579685 h 3579685"/>
                      <a:gd name="connsiteX6" fmla="*/ 415557 w 7438150"/>
                      <a:gd name="connsiteY6" fmla="*/ 3579685 h 3579685"/>
                      <a:gd name="connsiteX7" fmla="*/ 0 w 7438150"/>
                      <a:gd name="connsiteY7" fmla="*/ 3160682 h 3579685"/>
                      <a:gd name="connsiteX8" fmla="*/ 0 w 7438150"/>
                      <a:gd name="connsiteY8" fmla="*/ 419002 h 3579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8150" h="3579685" fill="none" extrusionOk="0">
                        <a:moveTo>
                          <a:pt x="0" y="419002"/>
                        </a:moveTo>
                        <a:cubicBezTo>
                          <a:pt x="2455" y="254373"/>
                          <a:pt x="204778" y="31662"/>
                          <a:pt x="415557" y="0"/>
                        </a:cubicBezTo>
                        <a:cubicBezTo>
                          <a:pt x="1314069" y="107702"/>
                          <a:pt x="5214901" y="382078"/>
                          <a:pt x="7022592" y="0"/>
                        </a:cubicBezTo>
                        <a:cubicBezTo>
                          <a:pt x="7242194" y="-68438"/>
                          <a:pt x="7381931" y="170534"/>
                          <a:pt x="7438150" y="419002"/>
                        </a:cubicBezTo>
                        <a:cubicBezTo>
                          <a:pt x="7672219" y="1517524"/>
                          <a:pt x="7266326" y="2201619"/>
                          <a:pt x="7438150" y="3160682"/>
                        </a:cubicBezTo>
                        <a:cubicBezTo>
                          <a:pt x="7449569" y="3333769"/>
                          <a:pt x="7210156" y="3532540"/>
                          <a:pt x="7022592" y="3579685"/>
                        </a:cubicBezTo>
                        <a:cubicBezTo>
                          <a:pt x="5543979" y="3713415"/>
                          <a:pt x="2096257" y="3650070"/>
                          <a:pt x="415557" y="3579685"/>
                        </a:cubicBezTo>
                        <a:cubicBezTo>
                          <a:pt x="221033" y="3575719"/>
                          <a:pt x="-20570" y="3396173"/>
                          <a:pt x="0" y="3160682"/>
                        </a:cubicBezTo>
                        <a:cubicBezTo>
                          <a:pt x="83987" y="2285296"/>
                          <a:pt x="-3693" y="1037159"/>
                          <a:pt x="0" y="419002"/>
                        </a:cubicBezTo>
                        <a:close/>
                      </a:path>
                      <a:path w="7438150" h="3579685" stroke="0" extrusionOk="0">
                        <a:moveTo>
                          <a:pt x="0" y="419002"/>
                        </a:moveTo>
                        <a:cubicBezTo>
                          <a:pt x="-10838" y="225836"/>
                          <a:pt x="200604" y="8945"/>
                          <a:pt x="415557" y="0"/>
                        </a:cubicBezTo>
                        <a:cubicBezTo>
                          <a:pt x="3240133" y="90249"/>
                          <a:pt x="5420666" y="68887"/>
                          <a:pt x="7022592" y="0"/>
                        </a:cubicBezTo>
                        <a:cubicBezTo>
                          <a:pt x="7190194" y="-11288"/>
                          <a:pt x="7453279" y="184681"/>
                          <a:pt x="7438150" y="419002"/>
                        </a:cubicBezTo>
                        <a:cubicBezTo>
                          <a:pt x="7480865" y="1155413"/>
                          <a:pt x="7599598" y="2567308"/>
                          <a:pt x="7438150" y="3160682"/>
                        </a:cubicBezTo>
                        <a:cubicBezTo>
                          <a:pt x="7421637" y="3394527"/>
                          <a:pt x="7203147" y="3563963"/>
                          <a:pt x="7022592" y="3579685"/>
                        </a:cubicBezTo>
                        <a:cubicBezTo>
                          <a:pt x="6086090" y="3353694"/>
                          <a:pt x="1871789" y="3908372"/>
                          <a:pt x="415557" y="3579685"/>
                        </a:cubicBezTo>
                        <a:cubicBezTo>
                          <a:pt x="154954" y="3600006"/>
                          <a:pt x="-46933" y="3345037"/>
                          <a:pt x="0" y="3160682"/>
                        </a:cubicBezTo>
                        <a:cubicBezTo>
                          <a:pt x="42297" y="1831261"/>
                          <a:pt x="72056" y="1372922"/>
                          <a:pt x="0" y="419002"/>
                        </a:cubicBezTo>
                        <a:close/>
                      </a:path>
                      <a:path w="7438150" h="3579685" fill="none" stroke="0" extrusionOk="0">
                        <a:moveTo>
                          <a:pt x="0" y="419002"/>
                        </a:moveTo>
                        <a:cubicBezTo>
                          <a:pt x="16660" y="231766"/>
                          <a:pt x="215565" y="54936"/>
                          <a:pt x="415557" y="0"/>
                        </a:cubicBezTo>
                        <a:cubicBezTo>
                          <a:pt x="1881527" y="214554"/>
                          <a:pt x="4879042" y="304070"/>
                          <a:pt x="7022592" y="0"/>
                        </a:cubicBezTo>
                        <a:cubicBezTo>
                          <a:pt x="7232097" y="-42982"/>
                          <a:pt x="7429704" y="154304"/>
                          <a:pt x="7438150" y="419002"/>
                        </a:cubicBezTo>
                        <a:cubicBezTo>
                          <a:pt x="7579243" y="1420247"/>
                          <a:pt x="7373454" y="2066474"/>
                          <a:pt x="7438150" y="3160682"/>
                        </a:cubicBezTo>
                        <a:cubicBezTo>
                          <a:pt x="7418880" y="3358250"/>
                          <a:pt x="7219335" y="3561196"/>
                          <a:pt x="7022592" y="3579685"/>
                        </a:cubicBezTo>
                        <a:cubicBezTo>
                          <a:pt x="5239725" y="3500843"/>
                          <a:pt x="1859266" y="3602293"/>
                          <a:pt x="415557" y="3579685"/>
                        </a:cubicBezTo>
                        <a:cubicBezTo>
                          <a:pt x="194186" y="3577776"/>
                          <a:pt x="-30283" y="3384327"/>
                          <a:pt x="0" y="3160682"/>
                        </a:cubicBezTo>
                        <a:cubicBezTo>
                          <a:pt x="33516" y="2423036"/>
                          <a:pt x="-63297" y="1072820"/>
                          <a:pt x="0" y="41900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D6EB283-B80E-4902-90B0-B74ADE98031C}"/>
              </a:ext>
            </a:extLst>
          </p:cNvPr>
          <p:cNvPicPr>
            <a:picLocks noChangeAspect="1"/>
          </p:cNvPicPr>
          <p:nvPr/>
        </p:nvPicPr>
        <p:blipFill>
          <a:blip r:embed="rId3"/>
          <a:stretch>
            <a:fillRect/>
          </a:stretch>
        </p:blipFill>
        <p:spPr>
          <a:xfrm>
            <a:off x="6134100" y="185737"/>
            <a:ext cx="5686425" cy="1174214"/>
          </a:xfrm>
          <a:prstGeom prst="rect">
            <a:avLst/>
          </a:prstGeom>
        </p:spPr>
      </p:pic>
      <p:pic>
        <p:nvPicPr>
          <p:cNvPr id="22" name="Picture 21">
            <a:extLst>
              <a:ext uri="{FF2B5EF4-FFF2-40B4-BE49-F238E27FC236}">
                <a16:creationId xmlns:a16="http://schemas.microsoft.com/office/drawing/2014/main" id="{534AE7FA-0853-424B-99DD-BE6BBE5B9439}"/>
              </a:ext>
            </a:extLst>
          </p:cNvPr>
          <p:cNvPicPr>
            <a:picLocks noChangeAspect="1"/>
          </p:cNvPicPr>
          <p:nvPr/>
        </p:nvPicPr>
        <p:blipFill>
          <a:blip r:embed="rId4"/>
          <a:stretch>
            <a:fillRect/>
          </a:stretch>
        </p:blipFill>
        <p:spPr>
          <a:xfrm>
            <a:off x="2317528" y="2968157"/>
            <a:ext cx="7443861" cy="774259"/>
          </a:xfrm>
          <a:prstGeom prst="rect">
            <a:avLst/>
          </a:prstGeom>
        </p:spPr>
      </p:pic>
      <p:pic>
        <p:nvPicPr>
          <p:cNvPr id="24" name="Picture 23">
            <a:extLst>
              <a:ext uri="{FF2B5EF4-FFF2-40B4-BE49-F238E27FC236}">
                <a16:creationId xmlns:a16="http://schemas.microsoft.com/office/drawing/2014/main" id="{5F416D5D-B38A-4B9F-B3DA-D607D9643A5E}"/>
              </a:ext>
            </a:extLst>
          </p:cNvPr>
          <p:cNvPicPr>
            <a:picLocks noChangeAspect="1"/>
          </p:cNvPicPr>
          <p:nvPr/>
        </p:nvPicPr>
        <p:blipFill>
          <a:blip r:embed="rId5"/>
          <a:stretch>
            <a:fillRect/>
          </a:stretch>
        </p:blipFill>
        <p:spPr>
          <a:xfrm rot="19991067">
            <a:off x="1822869" y="3399972"/>
            <a:ext cx="3152509" cy="887138"/>
          </a:xfrm>
          <a:prstGeom prst="rect">
            <a:avLst/>
          </a:prstGeom>
        </p:spPr>
      </p:pic>
      <p:sp>
        <p:nvSpPr>
          <p:cNvPr id="12" name="TextBox 11">
            <a:extLst>
              <a:ext uri="{FF2B5EF4-FFF2-40B4-BE49-F238E27FC236}">
                <a16:creationId xmlns:a16="http://schemas.microsoft.com/office/drawing/2014/main" id="{22489C5F-BFB6-4068-9EC0-06FA6BEC637C}"/>
              </a:ext>
            </a:extLst>
          </p:cNvPr>
          <p:cNvSpPr txBox="1"/>
          <p:nvPr/>
        </p:nvSpPr>
        <p:spPr>
          <a:xfrm>
            <a:off x="3561928" y="2225416"/>
            <a:ext cx="56007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Thứ</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ngày</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3" name="Hình ảnh 14">
            <a:extLst>
              <a:ext uri="{FF2B5EF4-FFF2-40B4-BE49-F238E27FC236}">
                <a16:creationId xmlns:a16="http://schemas.microsoft.com/office/drawing/2014/main" id="{159670CC-236A-B4E8-2DB5-373AE9F20F72}"/>
              </a:ext>
            </a:extLst>
          </p:cNvPr>
          <p:cNvPicPr>
            <a:picLocks noChangeAspect="1"/>
          </p:cNvPicPr>
          <p:nvPr/>
        </p:nvPicPr>
        <p:blipFill>
          <a:blip r:embed="rId6"/>
          <a:stretch>
            <a:fillRect/>
          </a:stretch>
        </p:blipFill>
        <p:spPr>
          <a:xfrm>
            <a:off x="3472248" y="3779272"/>
            <a:ext cx="5571252" cy="2843950"/>
          </a:xfrm>
          <a:prstGeom prst="rect">
            <a:avLst/>
          </a:prstGeom>
        </p:spPr>
      </p:pic>
      <p:pic>
        <p:nvPicPr>
          <p:cNvPr id="6" name="图片 15">
            <a:extLst>
              <a:ext uri="{FF2B5EF4-FFF2-40B4-BE49-F238E27FC236}">
                <a16:creationId xmlns:a16="http://schemas.microsoft.com/office/drawing/2014/main" id="{CC68BED2-202E-B5DD-7FB2-4A57F05A3B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264" y="3348681"/>
            <a:ext cx="4080570" cy="4080570"/>
          </a:xfrm>
          <a:prstGeom prst="rect">
            <a:avLst/>
          </a:prstGeom>
        </p:spPr>
      </p:pic>
    </p:spTree>
    <p:extLst>
      <p:ext uri="{BB962C8B-B14F-4D97-AF65-F5344CB8AC3E}">
        <p14:creationId xmlns:p14="http://schemas.microsoft.com/office/powerpoint/2010/main" val="3005049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6788" y="697306"/>
            <a:ext cx="5998424" cy="3513201"/>
          </a:xfrm>
          <a:prstGeom prst="rect">
            <a:avLst/>
          </a:prstGeom>
        </p:spPr>
      </p:pic>
      <p:grpSp>
        <p:nvGrpSpPr>
          <p:cNvPr id="9" name="Nhóm 8"/>
          <p:cNvGrpSpPr/>
          <p:nvPr/>
        </p:nvGrpSpPr>
        <p:grpSpPr>
          <a:xfrm>
            <a:off x="894080" y="4358640"/>
            <a:ext cx="7528560" cy="853440"/>
            <a:chOff x="894080" y="4358640"/>
            <a:chExt cx="7528560" cy="853440"/>
          </a:xfrm>
        </p:grpSpPr>
        <p:sp>
          <p:nvSpPr>
            <p:cNvPr id="7" name="Bong bóng Lời nói: Hình chữ nhật với Góc Tròn 6"/>
            <p:cNvSpPr/>
            <p:nvPr/>
          </p:nvSpPr>
          <p:spPr>
            <a:xfrm>
              <a:off x="894080" y="4358640"/>
              <a:ext cx="7528560" cy="853440"/>
            </a:xfrm>
            <a:prstGeom prst="wedgeRoundRectCallout">
              <a:avLst>
                <a:gd name="adj1" fmla="val -47284"/>
                <a:gd name="adj2" fmla="val 95833"/>
                <a:gd name="adj3" fmla="val 16667"/>
              </a:avLst>
            </a:pr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Hộp Văn bản 2"/>
            <p:cNvSpPr txBox="1"/>
            <p:nvPr/>
          </p:nvSpPr>
          <p:spPr>
            <a:xfrm>
              <a:off x="970202" y="4523750"/>
              <a:ext cx="73763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nhỏ</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phụ</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trách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0" name="Nhóm 9"/>
          <p:cNvGrpSpPr/>
          <p:nvPr/>
        </p:nvGrpSpPr>
        <p:grpSpPr>
          <a:xfrm>
            <a:off x="1728702" y="5426242"/>
            <a:ext cx="9908680" cy="1050350"/>
            <a:chOff x="997182" y="1247263"/>
            <a:chExt cx="9908680" cy="1050350"/>
          </a:xfrm>
        </p:grpSpPr>
        <p:grpSp>
          <p:nvGrpSpPr>
            <p:cNvPr id="11" name="Đồ họa 14"/>
            <p:cNvGrpSpPr/>
            <p:nvPr/>
          </p:nvGrpSpPr>
          <p:grpSpPr>
            <a:xfrm>
              <a:off x="997182" y="1247263"/>
              <a:ext cx="9908680" cy="1050350"/>
              <a:chOff x="1050002" y="1301432"/>
              <a:chExt cx="9908680" cy="4595812"/>
            </a:xfrm>
          </p:grpSpPr>
          <p:sp>
            <p:nvSpPr>
              <p:cNvPr id="13" name="Hình tự do: Hình 12"/>
              <p:cNvSpPr/>
              <p:nvPr/>
            </p:nvSpPr>
            <p:spPr>
              <a:xfrm>
                <a:off x="1050002" y="1554797"/>
                <a:ext cx="9807714" cy="4342447"/>
              </a:xfrm>
              <a:custGeom>
                <a:avLst/>
                <a:gdLst>
                  <a:gd name="connsiteX0" fmla="*/ 3581400 w 3665132"/>
                  <a:gd name="connsiteY0" fmla="*/ 4309110 h 4342447"/>
                  <a:gd name="connsiteX1" fmla="*/ 629603 w 3665132"/>
                  <a:gd name="connsiteY1" fmla="*/ 4337685 h 4342447"/>
                  <a:gd name="connsiteX2" fmla="*/ 109538 w 3665132"/>
                  <a:gd name="connsiteY2" fmla="*/ 4342448 h 4342447"/>
                  <a:gd name="connsiteX3" fmla="*/ 0 w 3665132"/>
                  <a:gd name="connsiteY3" fmla="*/ 0 h 4342447"/>
                  <a:gd name="connsiteX4" fmla="*/ 520065 w 3665132"/>
                  <a:gd name="connsiteY4" fmla="*/ 6667 h 4342447"/>
                  <a:gd name="connsiteX5" fmla="*/ 3654743 w 3665132"/>
                  <a:gd name="connsiteY5" fmla="*/ 33338 h 4342447"/>
                  <a:gd name="connsiteX6" fmla="*/ 3581400 w 3665132"/>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132" h="4342447">
                    <a:moveTo>
                      <a:pt x="3581400" y="4309110"/>
                    </a:moveTo>
                    <a:lnTo>
                      <a:pt x="629603" y="4337685"/>
                    </a:lnTo>
                    <a:lnTo>
                      <a:pt x="109538" y="4342448"/>
                    </a:lnTo>
                    <a:cubicBezTo>
                      <a:pt x="107633" y="2894648"/>
                      <a:pt x="70485" y="1446848"/>
                      <a:pt x="0" y="0"/>
                    </a:cubicBezTo>
                    <a:cubicBezTo>
                      <a:pt x="172403" y="2857"/>
                      <a:pt x="345758" y="4763"/>
                      <a:pt x="520065" y="6667"/>
                    </a:cubicBezTo>
                    <a:cubicBezTo>
                      <a:pt x="1561148" y="18097"/>
                      <a:pt x="2618423" y="18097"/>
                      <a:pt x="3654743" y="33338"/>
                    </a:cubicBezTo>
                    <a:cubicBezTo>
                      <a:pt x="3684270" y="1453515"/>
                      <a:pt x="3648075" y="2890838"/>
                      <a:pt x="3581400" y="4309110"/>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Hình tự do: Hình 13"/>
              <p:cNvSpPr/>
              <p:nvPr/>
            </p:nvSpPr>
            <p:spPr>
              <a:xfrm>
                <a:off x="1150968" y="1324294"/>
                <a:ext cx="9807714" cy="4342449"/>
              </a:xfrm>
              <a:custGeom>
                <a:avLst/>
                <a:gdLst>
                  <a:gd name="connsiteX0" fmla="*/ 3581400 w 3665258"/>
                  <a:gd name="connsiteY0" fmla="*/ 4309110 h 4342447"/>
                  <a:gd name="connsiteX1" fmla="*/ 629603 w 3665258"/>
                  <a:gd name="connsiteY1" fmla="*/ 4337685 h 4342447"/>
                  <a:gd name="connsiteX2" fmla="*/ 109538 w 3665258"/>
                  <a:gd name="connsiteY2" fmla="*/ 4342448 h 4342447"/>
                  <a:gd name="connsiteX3" fmla="*/ 0 w 3665258"/>
                  <a:gd name="connsiteY3" fmla="*/ 0 h 4342447"/>
                  <a:gd name="connsiteX4" fmla="*/ 519112 w 3665258"/>
                  <a:gd name="connsiteY4" fmla="*/ 6667 h 4342447"/>
                  <a:gd name="connsiteX5" fmla="*/ 3654743 w 3665258"/>
                  <a:gd name="connsiteY5" fmla="*/ 33338 h 4342447"/>
                  <a:gd name="connsiteX6" fmla="*/ 3581400 w 3665258"/>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258" h="4342447">
                    <a:moveTo>
                      <a:pt x="3581400" y="4309110"/>
                    </a:moveTo>
                    <a:lnTo>
                      <a:pt x="629603" y="4337685"/>
                    </a:lnTo>
                    <a:lnTo>
                      <a:pt x="109538" y="4342448"/>
                    </a:lnTo>
                    <a:cubicBezTo>
                      <a:pt x="107633" y="2894648"/>
                      <a:pt x="70485" y="1446848"/>
                      <a:pt x="0" y="0"/>
                    </a:cubicBezTo>
                    <a:cubicBezTo>
                      <a:pt x="172403" y="2857"/>
                      <a:pt x="345758" y="4763"/>
                      <a:pt x="519112" y="6667"/>
                    </a:cubicBezTo>
                    <a:cubicBezTo>
                      <a:pt x="1561148" y="18098"/>
                      <a:pt x="2618423" y="17145"/>
                      <a:pt x="3654743" y="33338"/>
                    </a:cubicBezTo>
                    <a:cubicBezTo>
                      <a:pt x="3684270" y="1453515"/>
                      <a:pt x="3649028" y="2889885"/>
                      <a:pt x="3581400" y="4309110"/>
                    </a:cubicBezTo>
                    <a:close/>
                  </a:path>
                </a:pathLst>
              </a:custGeom>
              <a:solidFill>
                <a:srgbClr val="F9DE8D"/>
              </a:solidFill>
              <a:ln w="38100" cap="flat">
                <a:solidFill>
                  <a:schemeClr val="tx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Hình tự do: Hình 14"/>
              <p:cNvSpPr/>
              <p:nvPr/>
            </p:nvSpPr>
            <p:spPr>
              <a:xfrm>
                <a:off x="1127155" y="1301432"/>
                <a:ext cx="902970" cy="4389118"/>
              </a:xfrm>
              <a:custGeom>
                <a:avLst/>
                <a:gdLst>
                  <a:gd name="connsiteX0" fmla="*/ 902018 w 902970"/>
                  <a:gd name="connsiteY0" fmla="*/ 56198 h 4389119"/>
                  <a:gd name="connsiteX1" fmla="*/ 568643 w 902970"/>
                  <a:gd name="connsiteY1" fmla="*/ 53340 h 4389119"/>
                  <a:gd name="connsiteX2" fmla="*/ 677228 w 902970"/>
                  <a:gd name="connsiteY2" fmla="*/ 4336733 h 4389119"/>
                  <a:gd name="connsiteX3" fmla="*/ 902018 w 902970"/>
                  <a:gd name="connsiteY3" fmla="*/ 4334828 h 4389119"/>
                  <a:gd name="connsiteX4" fmla="*/ 902018 w 902970"/>
                  <a:gd name="connsiteY4" fmla="*/ 4381500 h 4389119"/>
                  <a:gd name="connsiteX5" fmla="*/ 653415 w 902970"/>
                  <a:gd name="connsiteY5" fmla="*/ 4384358 h 4389119"/>
                  <a:gd name="connsiteX6" fmla="*/ 133350 w 902970"/>
                  <a:gd name="connsiteY6" fmla="*/ 4389120 h 4389119"/>
                  <a:gd name="connsiteX7" fmla="*/ 133350 w 902970"/>
                  <a:gd name="connsiteY7" fmla="*/ 4389120 h 4389119"/>
                  <a:gd name="connsiteX8" fmla="*/ 117158 w 902970"/>
                  <a:gd name="connsiteY8" fmla="*/ 4382453 h 4389119"/>
                  <a:gd name="connsiteX9" fmla="*/ 110490 w 902970"/>
                  <a:gd name="connsiteY9" fmla="*/ 4366260 h 4389119"/>
                  <a:gd name="connsiteX10" fmla="*/ 0 w 902970"/>
                  <a:gd name="connsiteY10" fmla="*/ 23813 h 4389119"/>
                  <a:gd name="connsiteX11" fmla="*/ 6667 w 902970"/>
                  <a:gd name="connsiteY11" fmla="*/ 6668 h 4389119"/>
                  <a:gd name="connsiteX12" fmla="*/ 23813 w 902970"/>
                  <a:gd name="connsiteY12" fmla="*/ 0 h 4389119"/>
                  <a:gd name="connsiteX13" fmla="*/ 543878 w 902970"/>
                  <a:gd name="connsiteY13" fmla="*/ 6668 h 4389119"/>
                  <a:gd name="connsiteX14" fmla="*/ 902970 w 902970"/>
                  <a:gd name="connsiteY14" fmla="*/ 10478 h 4389119"/>
                  <a:gd name="connsiteX15" fmla="*/ 902970 w 902970"/>
                  <a:gd name="connsiteY15" fmla="*/ 56198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2970" h="4389119">
                    <a:moveTo>
                      <a:pt x="902018" y="56198"/>
                    </a:moveTo>
                    <a:cubicBezTo>
                      <a:pt x="790575" y="55245"/>
                      <a:pt x="679133" y="54293"/>
                      <a:pt x="568643" y="53340"/>
                    </a:cubicBezTo>
                    <a:cubicBezTo>
                      <a:pt x="702945" y="1471613"/>
                      <a:pt x="740093" y="2912745"/>
                      <a:pt x="677228" y="4336733"/>
                    </a:cubicBezTo>
                    <a:lnTo>
                      <a:pt x="902018" y="4334828"/>
                    </a:lnTo>
                    <a:lnTo>
                      <a:pt x="902018" y="4381500"/>
                    </a:lnTo>
                    <a:lnTo>
                      <a:pt x="653415" y="4384358"/>
                    </a:lnTo>
                    <a:lnTo>
                      <a:pt x="133350" y="4389120"/>
                    </a:lnTo>
                    <a:cubicBezTo>
                      <a:pt x="133350" y="4389120"/>
                      <a:pt x="133350" y="4389120"/>
                      <a:pt x="133350" y="4389120"/>
                    </a:cubicBezTo>
                    <a:cubicBezTo>
                      <a:pt x="127635" y="4389120"/>
                      <a:pt x="120968" y="4386263"/>
                      <a:pt x="117158" y="4382453"/>
                    </a:cubicBezTo>
                    <a:cubicBezTo>
                      <a:pt x="112395" y="4377690"/>
                      <a:pt x="110490" y="4371975"/>
                      <a:pt x="110490" y="4366260"/>
                    </a:cubicBezTo>
                    <a:cubicBezTo>
                      <a:pt x="107633" y="2924175"/>
                      <a:pt x="71438" y="1463040"/>
                      <a:pt x="0" y="23813"/>
                    </a:cubicBezTo>
                    <a:cubicBezTo>
                      <a:pt x="0" y="17145"/>
                      <a:pt x="1905" y="11430"/>
                      <a:pt x="6667" y="6668"/>
                    </a:cubicBezTo>
                    <a:cubicBezTo>
                      <a:pt x="11430" y="2858"/>
                      <a:pt x="17145" y="0"/>
                      <a:pt x="23813" y="0"/>
                    </a:cubicBezTo>
                    <a:cubicBezTo>
                      <a:pt x="200978" y="2858"/>
                      <a:pt x="376238" y="4763"/>
                      <a:pt x="543878" y="6668"/>
                    </a:cubicBezTo>
                    <a:cubicBezTo>
                      <a:pt x="662940" y="7620"/>
                      <a:pt x="782955" y="9525"/>
                      <a:pt x="902970" y="10478"/>
                    </a:cubicBezTo>
                    <a:lnTo>
                      <a:pt x="902970" y="56198"/>
                    </a:lnTo>
                    <a:close/>
                  </a:path>
                </a:pathLst>
              </a:custGeom>
              <a:solidFill>
                <a:srgbClr val="DDF0EE"/>
              </a:solidFill>
              <a:ln w="38100" cap="flat">
                <a:solidFill>
                  <a:schemeClr val="tx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2" name="Hộp Văn bản 11"/>
            <p:cNvSpPr txBox="1"/>
            <p:nvPr/>
          </p:nvSpPr>
          <p:spPr>
            <a:xfrm>
              <a:off x="1665606" y="1473210"/>
              <a:ext cx="92402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ơi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mượn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cuốn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Góc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sân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khoảng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ạ.”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6"/>
          <p:cNvGrpSpPr/>
          <p:nvPr/>
        </p:nvGrpSpPr>
        <p:grpSpPr>
          <a:xfrm>
            <a:off x="894080" y="4358640"/>
            <a:ext cx="7626394" cy="853440"/>
            <a:chOff x="894080" y="4358640"/>
            <a:chExt cx="7626394" cy="853440"/>
          </a:xfrm>
        </p:grpSpPr>
        <p:sp>
          <p:nvSpPr>
            <p:cNvPr id="9" name="Bong bóng Lời nói: Hình chữ nhật với Góc Tròn 8"/>
            <p:cNvSpPr/>
            <p:nvPr/>
          </p:nvSpPr>
          <p:spPr>
            <a:xfrm>
              <a:off x="894080" y="4358640"/>
              <a:ext cx="7528560" cy="853440"/>
            </a:xfrm>
            <a:prstGeom prst="wedgeRoundRectCallout">
              <a:avLst>
                <a:gd name="adj1" fmla="val -47284"/>
                <a:gd name="adj2" fmla="val 95833"/>
                <a:gd name="adj3" fmla="val 16667"/>
              </a:avLst>
            </a:pr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Hộp Văn bản 9"/>
            <p:cNvSpPr txBox="1"/>
            <p:nvPr/>
          </p:nvSpPr>
          <p:spPr>
            <a:xfrm>
              <a:off x="970202" y="4523750"/>
              <a:ext cx="755027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xét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đề</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nghị</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nhỏ</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Nhóm 10"/>
          <p:cNvGrpSpPr/>
          <p:nvPr/>
        </p:nvGrpSpPr>
        <p:grpSpPr>
          <a:xfrm>
            <a:off x="1728702" y="5426242"/>
            <a:ext cx="10064530" cy="1050350"/>
            <a:chOff x="997182" y="1247263"/>
            <a:chExt cx="10064530" cy="1050350"/>
          </a:xfrm>
        </p:grpSpPr>
        <p:grpSp>
          <p:nvGrpSpPr>
            <p:cNvPr id="12" name="Đồ họa 14"/>
            <p:cNvGrpSpPr/>
            <p:nvPr/>
          </p:nvGrpSpPr>
          <p:grpSpPr>
            <a:xfrm>
              <a:off x="997182" y="1247263"/>
              <a:ext cx="9908680" cy="1050350"/>
              <a:chOff x="1050002" y="1301432"/>
              <a:chExt cx="9908680" cy="4595812"/>
            </a:xfrm>
          </p:grpSpPr>
          <p:sp>
            <p:nvSpPr>
              <p:cNvPr id="14" name="Hình tự do: Hình 13"/>
              <p:cNvSpPr/>
              <p:nvPr/>
            </p:nvSpPr>
            <p:spPr>
              <a:xfrm>
                <a:off x="1050002" y="1554797"/>
                <a:ext cx="9807714" cy="4342447"/>
              </a:xfrm>
              <a:custGeom>
                <a:avLst/>
                <a:gdLst>
                  <a:gd name="connsiteX0" fmla="*/ 3581400 w 3665132"/>
                  <a:gd name="connsiteY0" fmla="*/ 4309110 h 4342447"/>
                  <a:gd name="connsiteX1" fmla="*/ 629603 w 3665132"/>
                  <a:gd name="connsiteY1" fmla="*/ 4337685 h 4342447"/>
                  <a:gd name="connsiteX2" fmla="*/ 109538 w 3665132"/>
                  <a:gd name="connsiteY2" fmla="*/ 4342448 h 4342447"/>
                  <a:gd name="connsiteX3" fmla="*/ 0 w 3665132"/>
                  <a:gd name="connsiteY3" fmla="*/ 0 h 4342447"/>
                  <a:gd name="connsiteX4" fmla="*/ 520065 w 3665132"/>
                  <a:gd name="connsiteY4" fmla="*/ 6667 h 4342447"/>
                  <a:gd name="connsiteX5" fmla="*/ 3654743 w 3665132"/>
                  <a:gd name="connsiteY5" fmla="*/ 33338 h 4342447"/>
                  <a:gd name="connsiteX6" fmla="*/ 3581400 w 3665132"/>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132" h="4342447">
                    <a:moveTo>
                      <a:pt x="3581400" y="4309110"/>
                    </a:moveTo>
                    <a:lnTo>
                      <a:pt x="629603" y="4337685"/>
                    </a:lnTo>
                    <a:lnTo>
                      <a:pt x="109538" y="4342448"/>
                    </a:lnTo>
                    <a:cubicBezTo>
                      <a:pt x="107633" y="2894648"/>
                      <a:pt x="70485" y="1446848"/>
                      <a:pt x="0" y="0"/>
                    </a:cubicBezTo>
                    <a:cubicBezTo>
                      <a:pt x="172403" y="2857"/>
                      <a:pt x="345758" y="4763"/>
                      <a:pt x="520065" y="6667"/>
                    </a:cubicBezTo>
                    <a:cubicBezTo>
                      <a:pt x="1561148" y="18097"/>
                      <a:pt x="2618423" y="18097"/>
                      <a:pt x="3654743" y="33338"/>
                    </a:cubicBezTo>
                    <a:cubicBezTo>
                      <a:pt x="3684270" y="1453515"/>
                      <a:pt x="3648075" y="2890838"/>
                      <a:pt x="3581400" y="4309110"/>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Hình tự do: Hình 14"/>
              <p:cNvSpPr/>
              <p:nvPr/>
            </p:nvSpPr>
            <p:spPr>
              <a:xfrm>
                <a:off x="1150968" y="1324294"/>
                <a:ext cx="9807714" cy="4342449"/>
              </a:xfrm>
              <a:custGeom>
                <a:avLst/>
                <a:gdLst>
                  <a:gd name="connsiteX0" fmla="*/ 3581400 w 3665258"/>
                  <a:gd name="connsiteY0" fmla="*/ 4309110 h 4342447"/>
                  <a:gd name="connsiteX1" fmla="*/ 629603 w 3665258"/>
                  <a:gd name="connsiteY1" fmla="*/ 4337685 h 4342447"/>
                  <a:gd name="connsiteX2" fmla="*/ 109538 w 3665258"/>
                  <a:gd name="connsiteY2" fmla="*/ 4342448 h 4342447"/>
                  <a:gd name="connsiteX3" fmla="*/ 0 w 3665258"/>
                  <a:gd name="connsiteY3" fmla="*/ 0 h 4342447"/>
                  <a:gd name="connsiteX4" fmla="*/ 519112 w 3665258"/>
                  <a:gd name="connsiteY4" fmla="*/ 6667 h 4342447"/>
                  <a:gd name="connsiteX5" fmla="*/ 3654743 w 3665258"/>
                  <a:gd name="connsiteY5" fmla="*/ 33338 h 4342447"/>
                  <a:gd name="connsiteX6" fmla="*/ 3581400 w 3665258"/>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258" h="4342447">
                    <a:moveTo>
                      <a:pt x="3581400" y="4309110"/>
                    </a:moveTo>
                    <a:lnTo>
                      <a:pt x="629603" y="4337685"/>
                    </a:lnTo>
                    <a:lnTo>
                      <a:pt x="109538" y="4342448"/>
                    </a:lnTo>
                    <a:cubicBezTo>
                      <a:pt x="107633" y="2894648"/>
                      <a:pt x="70485" y="1446848"/>
                      <a:pt x="0" y="0"/>
                    </a:cubicBezTo>
                    <a:cubicBezTo>
                      <a:pt x="172403" y="2857"/>
                      <a:pt x="345758" y="4763"/>
                      <a:pt x="519112" y="6667"/>
                    </a:cubicBezTo>
                    <a:cubicBezTo>
                      <a:pt x="1561148" y="18098"/>
                      <a:pt x="2618423" y="17145"/>
                      <a:pt x="3654743" y="33338"/>
                    </a:cubicBezTo>
                    <a:cubicBezTo>
                      <a:pt x="3684270" y="1453515"/>
                      <a:pt x="3649028" y="2889885"/>
                      <a:pt x="3581400" y="4309110"/>
                    </a:cubicBezTo>
                    <a:close/>
                  </a:path>
                </a:pathLst>
              </a:custGeom>
              <a:solidFill>
                <a:srgbClr val="F9DE8D"/>
              </a:solidFill>
              <a:ln w="38100" cap="flat">
                <a:solidFill>
                  <a:schemeClr val="tx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Hình tự do: Hình 15"/>
              <p:cNvSpPr/>
              <p:nvPr/>
            </p:nvSpPr>
            <p:spPr>
              <a:xfrm>
                <a:off x="1127155" y="1301432"/>
                <a:ext cx="902970" cy="4389118"/>
              </a:xfrm>
              <a:custGeom>
                <a:avLst/>
                <a:gdLst>
                  <a:gd name="connsiteX0" fmla="*/ 902018 w 902970"/>
                  <a:gd name="connsiteY0" fmla="*/ 56198 h 4389119"/>
                  <a:gd name="connsiteX1" fmla="*/ 568643 w 902970"/>
                  <a:gd name="connsiteY1" fmla="*/ 53340 h 4389119"/>
                  <a:gd name="connsiteX2" fmla="*/ 677228 w 902970"/>
                  <a:gd name="connsiteY2" fmla="*/ 4336733 h 4389119"/>
                  <a:gd name="connsiteX3" fmla="*/ 902018 w 902970"/>
                  <a:gd name="connsiteY3" fmla="*/ 4334828 h 4389119"/>
                  <a:gd name="connsiteX4" fmla="*/ 902018 w 902970"/>
                  <a:gd name="connsiteY4" fmla="*/ 4381500 h 4389119"/>
                  <a:gd name="connsiteX5" fmla="*/ 653415 w 902970"/>
                  <a:gd name="connsiteY5" fmla="*/ 4384358 h 4389119"/>
                  <a:gd name="connsiteX6" fmla="*/ 133350 w 902970"/>
                  <a:gd name="connsiteY6" fmla="*/ 4389120 h 4389119"/>
                  <a:gd name="connsiteX7" fmla="*/ 133350 w 902970"/>
                  <a:gd name="connsiteY7" fmla="*/ 4389120 h 4389119"/>
                  <a:gd name="connsiteX8" fmla="*/ 117158 w 902970"/>
                  <a:gd name="connsiteY8" fmla="*/ 4382453 h 4389119"/>
                  <a:gd name="connsiteX9" fmla="*/ 110490 w 902970"/>
                  <a:gd name="connsiteY9" fmla="*/ 4366260 h 4389119"/>
                  <a:gd name="connsiteX10" fmla="*/ 0 w 902970"/>
                  <a:gd name="connsiteY10" fmla="*/ 23813 h 4389119"/>
                  <a:gd name="connsiteX11" fmla="*/ 6667 w 902970"/>
                  <a:gd name="connsiteY11" fmla="*/ 6668 h 4389119"/>
                  <a:gd name="connsiteX12" fmla="*/ 23813 w 902970"/>
                  <a:gd name="connsiteY12" fmla="*/ 0 h 4389119"/>
                  <a:gd name="connsiteX13" fmla="*/ 543878 w 902970"/>
                  <a:gd name="connsiteY13" fmla="*/ 6668 h 4389119"/>
                  <a:gd name="connsiteX14" fmla="*/ 902970 w 902970"/>
                  <a:gd name="connsiteY14" fmla="*/ 10478 h 4389119"/>
                  <a:gd name="connsiteX15" fmla="*/ 902970 w 902970"/>
                  <a:gd name="connsiteY15" fmla="*/ 56198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2970" h="4389119">
                    <a:moveTo>
                      <a:pt x="902018" y="56198"/>
                    </a:moveTo>
                    <a:cubicBezTo>
                      <a:pt x="790575" y="55245"/>
                      <a:pt x="679133" y="54293"/>
                      <a:pt x="568643" y="53340"/>
                    </a:cubicBezTo>
                    <a:cubicBezTo>
                      <a:pt x="702945" y="1471613"/>
                      <a:pt x="740093" y="2912745"/>
                      <a:pt x="677228" y="4336733"/>
                    </a:cubicBezTo>
                    <a:lnTo>
                      <a:pt x="902018" y="4334828"/>
                    </a:lnTo>
                    <a:lnTo>
                      <a:pt x="902018" y="4381500"/>
                    </a:lnTo>
                    <a:lnTo>
                      <a:pt x="653415" y="4384358"/>
                    </a:lnTo>
                    <a:lnTo>
                      <a:pt x="133350" y="4389120"/>
                    </a:lnTo>
                    <a:cubicBezTo>
                      <a:pt x="133350" y="4389120"/>
                      <a:pt x="133350" y="4389120"/>
                      <a:pt x="133350" y="4389120"/>
                    </a:cubicBezTo>
                    <a:cubicBezTo>
                      <a:pt x="127635" y="4389120"/>
                      <a:pt x="120968" y="4386263"/>
                      <a:pt x="117158" y="4382453"/>
                    </a:cubicBezTo>
                    <a:cubicBezTo>
                      <a:pt x="112395" y="4377690"/>
                      <a:pt x="110490" y="4371975"/>
                      <a:pt x="110490" y="4366260"/>
                    </a:cubicBezTo>
                    <a:cubicBezTo>
                      <a:pt x="107633" y="2924175"/>
                      <a:pt x="71438" y="1463040"/>
                      <a:pt x="0" y="23813"/>
                    </a:cubicBezTo>
                    <a:cubicBezTo>
                      <a:pt x="0" y="17145"/>
                      <a:pt x="1905" y="11430"/>
                      <a:pt x="6667" y="6668"/>
                    </a:cubicBezTo>
                    <a:cubicBezTo>
                      <a:pt x="11430" y="2858"/>
                      <a:pt x="17145" y="0"/>
                      <a:pt x="23813" y="0"/>
                    </a:cubicBezTo>
                    <a:cubicBezTo>
                      <a:pt x="200978" y="2858"/>
                      <a:pt x="376238" y="4763"/>
                      <a:pt x="543878" y="6668"/>
                    </a:cubicBezTo>
                    <a:cubicBezTo>
                      <a:pt x="662940" y="7620"/>
                      <a:pt x="782955" y="9525"/>
                      <a:pt x="902970" y="10478"/>
                    </a:cubicBezTo>
                    <a:lnTo>
                      <a:pt x="902970" y="56198"/>
                    </a:lnTo>
                    <a:close/>
                  </a:path>
                </a:pathLst>
              </a:custGeom>
              <a:solidFill>
                <a:srgbClr val="DDF0EE"/>
              </a:solidFill>
              <a:ln w="38100" cap="flat">
                <a:solidFill>
                  <a:schemeClr val="tx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3" name="Hộp Văn bản 12"/>
            <p:cNvSpPr txBox="1"/>
            <p:nvPr/>
          </p:nvSpPr>
          <p:spPr>
            <a:xfrm>
              <a:off x="1821456" y="1272332"/>
              <a:ext cx="924025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nhỏ</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đề</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nghị</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mượn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sách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phụ</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trách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bằng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thái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lịch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8" name="Hình ảnh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6788" y="626825"/>
            <a:ext cx="5998424" cy="35132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Nhóm 14"/>
          <p:cNvGrpSpPr/>
          <p:nvPr/>
        </p:nvGrpSpPr>
        <p:grpSpPr>
          <a:xfrm>
            <a:off x="1348070" y="640584"/>
            <a:ext cx="8368395" cy="7101840"/>
            <a:chOff x="1256630" y="1122235"/>
            <a:chExt cx="8368395" cy="7101840"/>
          </a:xfrm>
        </p:grpSpPr>
        <p:pic>
          <p:nvPicPr>
            <p:cNvPr id="12"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6630" y="1122235"/>
              <a:ext cx="8368395" cy="7101840"/>
            </a:xfrm>
            <a:prstGeom prst="rect">
              <a:avLst/>
            </a:prstGeom>
          </p:spPr>
        </p:pic>
        <p:sp>
          <p:nvSpPr>
            <p:cNvPr id="7" name="Hộp Văn bản 6"/>
            <p:cNvSpPr txBox="1"/>
            <p:nvPr/>
          </p:nvSpPr>
          <p:spPr>
            <a:xfrm>
              <a:off x="3708400" y="3760718"/>
              <a:ext cx="53238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Tập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Hộp Văn bản 7"/>
            <p:cNvSpPr txBox="1"/>
            <p:nvPr/>
          </p:nvSpPr>
          <p:spPr>
            <a:xfrm>
              <a:off x="3708400" y="4823328"/>
              <a:ext cx="46326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dung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mới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9" name="Hình ảnh 18"/>
          <p:cNvPicPr>
            <a:picLocks noChangeAspect="1"/>
          </p:cNvPicPr>
          <p:nvPr/>
        </p:nvPicPr>
        <p:blipFill>
          <a:blip r:embed="rId3"/>
          <a:stretch>
            <a:fillRect/>
          </a:stretch>
        </p:blipFill>
        <p:spPr>
          <a:xfrm>
            <a:off x="3477541" y="256790"/>
            <a:ext cx="5236918" cy="18350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Shape, circle&#10;&#10;Description automatically generated with medium confidence">
            <a:extLst>
              <a:ext uri="{FF2B5EF4-FFF2-40B4-BE49-F238E27FC236}">
                <a16:creationId xmlns:a16="http://schemas.microsoft.com/office/drawing/2014/main" id="{F1186A2D-BEAF-A30A-838D-DEB9E79EED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6596" y="2866523"/>
            <a:ext cx="2623100" cy="3502368"/>
          </a:xfrm>
          <a:prstGeom prst="rect">
            <a:avLst/>
          </a:prstGeom>
        </p:spPr>
      </p:pic>
      <p:pic>
        <p:nvPicPr>
          <p:cNvPr id="22" name="Picture 21" descr="A picture containing vector graphics&#10;&#10;Description automatically generated">
            <a:extLst>
              <a:ext uri="{FF2B5EF4-FFF2-40B4-BE49-F238E27FC236}">
                <a16:creationId xmlns:a16="http://schemas.microsoft.com/office/drawing/2014/main" id="{AB44A609-E81C-1D19-7011-2F40D46E77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66265"/>
            <a:ext cx="3870382" cy="3502367"/>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E659F0FB-D401-07A2-47A1-440836A4BD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5009" y="2944461"/>
            <a:ext cx="2666564" cy="3502367"/>
          </a:xfrm>
          <a:prstGeom prst="rect">
            <a:avLst/>
          </a:prstGeom>
        </p:spPr>
      </p:pic>
      <p:pic>
        <p:nvPicPr>
          <p:cNvPr id="24" name="Picture 23" descr="A picture containing vector graphics&#10;&#10;Description automatically generated">
            <a:extLst>
              <a:ext uri="{FF2B5EF4-FFF2-40B4-BE49-F238E27FC236}">
                <a16:creationId xmlns:a16="http://schemas.microsoft.com/office/drawing/2014/main" id="{4A9AE29B-F7C1-424F-422F-1FA0A81A14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9903" y="2915009"/>
            <a:ext cx="4627847" cy="3502368"/>
          </a:xfrm>
          <a:prstGeom prst="rect">
            <a:avLst/>
          </a:prstGeom>
        </p:spPr>
      </p:pic>
      <p:pic>
        <p:nvPicPr>
          <p:cNvPr id="2" name="Picture 1">
            <a:extLst>
              <a:ext uri="{FF2B5EF4-FFF2-40B4-BE49-F238E27FC236}">
                <a16:creationId xmlns:a16="http://schemas.microsoft.com/office/drawing/2014/main" id="{95BDE1B6-1707-4F1C-9DE3-05AC28F03B83}"/>
              </a:ext>
            </a:extLst>
          </p:cNvPr>
          <p:cNvPicPr>
            <a:picLocks noChangeAspect="1"/>
          </p:cNvPicPr>
          <p:nvPr/>
        </p:nvPicPr>
        <p:blipFill>
          <a:blip r:embed="rId6"/>
          <a:stretch>
            <a:fillRect/>
          </a:stretch>
        </p:blipFill>
        <p:spPr>
          <a:xfrm>
            <a:off x="3164329" y="500476"/>
            <a:ext cx="5931922" cy="3639627"/>
          </a:xfrm>
          <a:prstGeom prst="rect">
            <a:avLst/>
          </a:prstGeom>
        </p:spPr>
      </p:pic>
    </p:spTree>
    <p:extLst>
      <p:ext uri="{BB962C8B-B14F-4D97-AF65-F5344CB8AC3E}">
        <p14:creationId xmlns:p14="http://schemas.microsoft.com/office/powerpoint/2010/main" val="1597310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22"/>
                                        </p:tgtEl>
                                        <p:attrNameLst>
                                          <p:attrName>r</p:attrName>
                                        </p:attrNameLst>
                                      </p:cBhvr>
                                    </p:animRot>
                                    <p:animRot by="-240000">
                                      <p:cBhvr>
                                        <p:cTn id="19" dur="200" fill="hold">
                                          <p:stCondLst>
                                            <p:cond delay="200"/>
                                          </p:stCondLst>
                                        </p:cTn>
                                        <p:tgtEl>
                                          <p:spTgt spid="22"/>
                                        </p:tgtEl>
                                        <p:attrNameLst>
                                          <p:attrName>r</p:attrName>
                                        </p:attrNameLst>
                                      </p:cBhvr>
                                    </p:animRot>
                                    <p:animRot by="240000">
                                      <p:cBhvr>
                                        <p:cTn id="20" dur="200" fill="hold">
                                          <p:stCondLst>
                                            <p:cond delay="400"/>
                                          </p:stCondLst>
                                        </p:cTn>
                                        <p:tgtEl>
                                          <p:spTgt spid="22"/>
                                        </p:tgtEl>
                                        <p:attrNameLst>
                                          <p:attrName>r</p:attrName>
                                        </p:attrNameLst>
                                      </p:cBhvr>
                                    </p:animRot>
                                    <p:animRot by="-240000">
                                      <p:cBhvr>
                                        <p:cTn id="21" dur="200" fill="hold">
                                          <p:stCondLst>
                                            <p:cond delay="600"/>
                                          </p:stCondLst>
                                        </p:cTn>
                                        <p:tgtEl>
                                          <p:spTgt spid="22"/>
                                        </p:tgtEl>
                                        <p:attrNameLst>
                                          <p:attrName>r</p:attrName>
                                        </p:attrNameLst>
                                      </p:cBhvr>
                                    </p:animRot>
                                    <p:animRot by="120000">
                                      <p:cBhvr>
                                        <p:cTn id="22" dur="200" fill="hold">
                                          <p:stCondLst>
                                            <p:cond delay="800"/>
                                          </p:stCondLst>
                                        </p:cTn>
                                        <p:tgtEl>
                                          <p:spTgt spid="22"/>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4"/>
                                        </p:tgtEl>
                                        <p:attrNameLst>
                                          <p:attrName>r</p:attrName>
                                        </p:attrNameLst>
                                      </p:cBhvr>
                                    </p:animRot>
                                    <p:animRot by="-240000">
                                      <p:cBhvr>
                                        <p:cTn id="25" dur="200" fill="hold">
                                          <p:stCondLst>
                                            <p:cond delay="200"/>
                                          </p:stCondLst>
                                        </p:cTn>
                                        <p:tgtEl>
                                          <p:spTgt spid="24"/>
                                        </p:tgtEl>
                                        <p:attrNameLst>
                                          <p:attrName>r</p:attrName>
                                        </p:attrNameLst>
                                      </p:cBhvr>
                                    </p:animRot>
                                    <p:animRot by="240000">
                                      <p:cBhvr>
                                        <p:cTn id="26" dur="200" fill="hold">
                                          <p:stCondLst>
                                            <p:cond delay="400"/>
                                          </p:stCondLst>
                                        </p:cTn>
                                        <p:tgtEl>
                                          <p:spTgt spid="24"/>
                                        </p:tgtEl>
                                        <p:attrNameLst>
                                          <p:attrName>r</p:attrName>
                                        </p:attrNameLst>
                                      </p:cBhvr>
                                    </p:animRot>
                                    <p:animRot by="-240000">
                                      <p:cBhvr>
                                        <p:cTn id="27" dur="200" fill="hold">
                                          <p:stCondLst>
                                            <p:cond delay="600"/>
                                          </p:stCondLst>
                                        </p:cTn>
                                        <p:tgtEl>
                                          <p:spTgt spid="24"/>
                                        </p:tgtEl>
                                        <p:attrNameLst>
                                          <p:attrName>r</p:attrName>
                                        </p:attrNameLst>
                                      </p:cBhvr>
                                    </p:animRot>
                                    <p:animRot by="120000">
                                      <p:cBhvr>
                                        <p:cTn id="28" dur="200" fill="hold">
                                          <p:stCondLst>
                                            <p:cond delay="800"/>
                                          </p:stCondLst>
                                        </p:cTn>
                                        <p:tgtEl>
                                          <p:spTgt spid="2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extBox 1"/>
          <p:cNvSpPr txBox="1"/>
          <p:nvPr/>
        </p:nvSpPr>
        <p:spPr>
          <a:xfrm>
            <a:off x="5391150" y="253365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2F4EAF13-C35B-3282-11A6-7558E05D5EC8}"/>
              </a:ext>
            </a:extLst>
          </p:cNvPr>
          <p:cNvPicPr>
            <a:picLocks noChangeAspect="1"/>
          </p:cNvPicPr>
          <p:nvPr/>
        </p:nvPicPr>
        <p:blipFill>
          <a:blip r:embed="rId3"/>
          <a:stretch>
            <a:fillRect/>
          </a:stretch>
        </p:blipFill>
        <p:spPr>
          <a:xfrm>
            <a:off x="2677687" y="1438400"/>
            <a:ext cx="6194073" cy="2127688"/>
          </a:xfrm>
          <a:prstGeom prst="rect">
            <a:avLst/>
          </a:prstGeom>
        </p:spPr>
      </p:pic>
    </p:spTree>
    <p:extLst>
      <p:ext uri="{BB962C8B-B14F-4D97-AF65-F5344CB8AC3E}">
        <p14:creationId xmlns:p14="http://schemas.microsoft.com/office/powerpoint/2010/main" val="19379022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a16="http://schemas.microsoft.com/office/drawing/2014/main" id="{C0E87C4B-D1C7-4574-83F5-20EBEF7CD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0272287-EACB-4EFC-BCD2-892ADB3DFFC0}"/>
              </a:ext>
            </a:extLst>
          </p:cNvPr>
          <p:cNvSpPr/>
          <p:nvPr/>
        </p:nvSpPr>
        <p:spPr>
          <a:xfrm>
            <a:off x="3376545" y="389378"/>
            <a:ext cx="16882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srgbClr val="0070C0"/>
                </a:solidFill>
                <a:effectLst/>
                <a:uLnTx/>
                <a:uFillTx/>
                <a:latin typeface="Arial"/>
                <a:ea typeface="inpin heiti" charset="-122"/>
                <a:cs typeface="Times New Roman" panose="02020603050405020304" pitchFamily="18" charset="0"/>
                <a:sym typeface="Arial"/>
              </a:rPr>
              <a:t>Đọc mẫu</a:t>
            </a:r>
            <a:endParaRPr kumimoji="0" lang="zh-CN" altLang="en-US"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endParaRPr>
          </a:p>
        </p:txBody>
      </p:sp>
      <p:pic>
        <p:nvPicPr>
          <p:cNvPr id="4" name="图片 2">
            <a:extLst>
              <a:ext uri="{FF2B5EF4-FFF2-40B4-BE49-F238E27FC236}">
                <a16:creationId xmlns:a16="http://schemas.microsoft.com/office/drawing/2014/main" id="{536AF253-C62A-4EEA-8DAD-370A5AE11D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DF4974F8-B9D2-401D-8299-A9F6D8AACE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6" name="TextBox 28">
            <a:extLst>
              <a:ext uri="{FF2B5EF4-FFF2-40B4-BE49-F238E27FC236}">
                <a16:creationId xmlns:a16="http://schemas.microsoft.com/office/drawing/2014/main" id="{A6B292AF-8670-4AF0-BFAA-B47C91F6A152}"/>
              </a:ext>
            </a:extLst>
          </p:cNvPr>
          <p:cNvSpPr txBox="1"/>
          <p:nvPr/>
        </p:nvSpPr>
        <p:spPr>
          <a:xfrm>
            <a:off x="4392825" y="5308951"/>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7" name="TextBox 28">
            <a:extLst>
              <a:ext uri="{FF2B5EF4-FFF2-40B4-BE49-F238E27FC236}">
                <a16:creationId xmlns:a16="http://schemas.microsoft.com/office/drawing/2014/main" id="{37CDA3FB-15AE-4DD1-B3DB-0023EB696D3B}"/>
              </a:ext>
            </a:extLst>
          </p:cNvPr>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8" name="TextBox 28">
            <a:extLst>
              <a:ext uri="{FF2B5EF4-FFF2-40B4-BE49-F238E27FC236}">
                <a16:creationId xmlns:a16="http://schemas.microsoft.com/office/drawing/2014/main" id="{5CF22BDC-7897-4481-85A0-B1D77108B56C}"/>
              </a:ext>
            </a:extLst>
          </p:cNvPr>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TAY DÒ</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38F1E282-E460-4B36-8B9B-58D19C5B58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AD55A421-31F7-4608-A09E-3414EB8228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037F39A6-5221-41DF-84E4-3552F84DD5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7E22F99-7BD0-4928-B636-23A1617AAF4C}"/>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2617866" y="275312"/>
            <a:ext cx="626045" cy="698841"/>
          </a:xfrm>
          <a:prstGeom prst="rect">
            <a:avLst/>
          </a:prstGeom>
        </p:spPr>
      </p:pic>
    </p:spTree>
    <p:extLst>
      <p:ext uri="{BB962C8B-B14F-4D97-AF65-F5344CB8AC3E}">
        <p14:creationId xmlns:p14="http://schemas.microsoft.com/office/powerpoint/2010/main" val="285016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par>
                          <p:cTn id="19" fill="hold">
                            <p:stCondLst>
                              <p:cond delay="1500"/>
                            </p:stCondLst>
                            <p:childTnLst>
                              <p:par>
                                <p:cTn id="20" presetID="37"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6" fill="hold">
                            <p:stCondLst>
                              <p:cond delay="250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strVal val="#ppt_w*0.70"/>
                                          </p:val>
                                        </p:tav>
                                        <p:tav tm="100000">
                                          <p:val>
                                            <p:strVal val="#ppt_w"/>
                                          </p:val>
                                        </p:tav>
                                      </p:tavLst>
                                    </p:anim>
                                    <p:anim calcmode="lin" valueType="num">
                                      <p:cBhvr>
                                        <p:cTn id="30" dur="500" fill="hold"/>
                                        <p:tgtEl>
                                          <p:spTgt spid="6"/>
                                        </p:tgtEl>
                                        <p:attrNameLst>
                                          <p:attrName>ppt_h</p:attrName>
                                        </p:attrNameLst>
                                      </p:cBhvr>
                                      <p:tavLst>
                                        <p:tav tm="0">
                                          <p:val>
                                            <p:strVal val="#ppt_h"/>
                                          </p:val>
                                        </p:tav>
                                        <p:tav tm="100000">
                                          <p:val>
                                            <p:strVal val="#ppt_h"/>
                                          </p:val>
                                        </p:tav>
                                      </p:tavLst>
                                    </p:anim>
                                    <p:animEffect transition="in" filter="fade">
                                      <p:cBhvr>
                                        <p:cTn id="31" dur="500"/>
                                        <p:tgtEl>
                                          <p:spTgt spid="6"/>
                                        </p:tgtEl>
                                      </p:cBhvr>
                                    </p:animEffect>
                                  </p:childTnLst>
                                </p:cTn>
                              </p:par>
                              <p:par>
                                <p:cTn id="32" presetID="22" presetClass="entr" presetSubtype="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500"/>
                                        <p:tgtEl>
                                          <p:spTgt spid="9"/>
                                        </p:tgtEl>
                                      </p:cBhvr>
                                    </p:animEffect>
                                  </p:childTnLst>
                                </p:cTn>
                              </p:par>
                            </p:childTnLst>
                          </p:cTn>
                        </p:par>
                        <p:par>
                          <p:cTn id="35" fill="hold">
                            <p:stCondLst>
                              <p:cond delay="325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strVal val="#ppt_w*0.70"/>
                                          </p:val>
                                        </p:tav>
                                        <p:tav tm="100000">
                                          <p:val>
                                            <p:strVal val="#ppt_w"/>
                                          </p:val>
                                        </p:tav>
                                      </p:tavLst>
                                    </p:anim>
                                    <p:anim calcmode="lin" valueType="num">
                                      <p:cBhvr>
                                        <p:cTn id="39" dur="500" fill="hold"/>
                                        <p:tgtEl>
                                          <p:spTgt spid="7"/>
                                        </p:tgtEl>
                                        <p:attrNameLst>
                                          <p:attrName>ppt_h</p:attrName>
                                        </p:attrNameLst>
                                      </p:cBhvr>
                                      <p:tavLst>
                                        <p:tav tm="0">
                                          <p:val>
                                            <p:strVal val="#ppt_h"/>
                                          </p:val>
                                        </p:tav>
                                        <p:tav tm="100000">
                                          <p:val>
                                            <p:strVal val="#ppt_h"/>
                                          </p:val>
                                        </p:tav>
                                      </p:tavLst>
                                    </p:anim>
                                    <p:animEffect transition="in" filter="fade">
                                      <p:cBhvr>
                                        <p:cTn id="40" dur="500"/>
                                        <p:tgtEl>
                                          <p:spTgt spid="7"/>
                                        </p:tgtEl>
                                      </p:cBhvr>
                                    </p:animEffect>
                                  </p:childTnLst>
                                </p:cTn>
                              </p:par>
                              <p:par>
                                <p:cTn id="41" presetID="2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par>
                          <p:cTn id="44" fill="hold">
                            <p:stCondLst>
                              <p:cond delay="405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strVal val="#ppt_w*0.70"/>
                                          </p:val>
                                        </p:tav>
                                        <p:tav tm="100000">
                                          <p:val>
                                            <p:strVal val="#ppt_w"/>
                                          </p:val>
                                        </p:tav>
                                      </p:tavLst>
                                    </p:anim>
                                    <p:anim calcmode="lin" valueType="num">
                                      <p:cBhvr>
                                        <p:cTn id="48" dur="500" fill="hold"/>
                                        <p:tgtEl>
                                          <p:spTgt spid="8"/>
                                        </p:tgtEl>
                                        <p:attrNameLst>
                                          <p:attrName>ppt_h</p:attrName>
                                        </p:attrNameLst>
                                      </p:cBhvr>
                                      <p:tavLst>
                                        <p:tav tm="0">
                                          <p:val>
                                            <p:strVal val="#ppt_h"/>
                                          </p:val>
                                        </p:tav>
                                        <p:tav tm="100000">
                                          <p:val>
                                            <p:strVal val="#ppt_h"/>
                                          </p:val>
                                        </p:tav>
                                      </p:tavLst>
                                    </p:anim>
                                    <p:animEffect transition="in" filter="fade">
                                      <p:cBhvr>
                                        <p:cTn id="49" dur="500"/>
                                        <p:tgtEl>
                                          <p:spTgt spid="8"/>
                                        </p:tgtEl>
                                      </p:cBhvr>
                                    </p:animEffect>
                                  </p:childTnLst>
                                </p:cTn>
                              </p:par>
                              <p:par>
                                <p:cTn id="50" presetID="22" presetClass="entr" presetSubtype="2"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right)">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oy, vector graphics&#10;&#10;Description automatically generated">
            <a:extLst>
              <a:ext uri="{FF2B5EF4-FFF2-40B4-BE49-F238E27FC236}">
                <a16:creationId xmlns:a16="http://schemas.microsoft.com/office/drawing/2014/main" id="{50922EEB-09F1-4C9F-97B8-6D5A48AD1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3040655"/>
            <a:ext cx="3938277" cy="3689216"/>
          </a:xfrm>
          <a:prstGeom prst="rect">
            <a:avLst/>
          </a:prstGeom>
        </p:spPr>
      </p:pic>
      <p:sp>
        <p:nvSpPr>
          <p:cNvPr id="2" name="TextBox 1">
            <a:extLst>
              <a:ext uri="{FF2B5EF4-FFF2-40B4-BE49-F238E27FC236}">
                <a16:creationId xmlns:a16="http://schemas.microsoft.com/office/drawing/2014/main" id="{5B695E64-E856-4254-812F-5DFA637B93C8}"/>
              </a:ext>
            </a:extLst>
          </p:cNvPr>
          <p:cNvSpPr txBox="1"/>
          <p:nvPr/>
        </p:nvSpPr>
        <p:spPr>
          <a:xfrm>
            <a:off x="3123535" y="2291508"/>
            <a:ext cx="7888078" cy="1754326"/>
          </a:xfrm>
          <a:prstGeom prst="rect">
            <a:avLst/>
          </a:prstGeom>
          <a:noFill/>
        </p:spPr>
        <p:txBody>
          <a:bodyPr wrap="square" rtlCol="0">
            <a:spAutoFit/>
          </a:bodyPr>
          <a:lstStyle/>
          <a:p>
            <a:pPr marL="457200" indent="-457200">
              <a:buFont typeface="Arial" panose="020B0604020202020204" pitchFamily="34" charset="0"/>
              <a:buChar char="•"/>
            </a:pPr>
            <a:r>
              <a:rPr lang="vi-VN" sz="3600" dirty="0">
                <a:latin typeface="Arial-Rounded" panose="020B0500000000000000" pitchFamily="34" charset="0"/>
                <a:ea typeface="Arial-Rounded" panose="020B0500000000000000" pitchFamily="34" charset="0"/>
                <a:cs typeface="Arial-Rounded" panose="020B0500000000000000" pitchFamily="34" charset="0"/>
              </a:rPr>
              <a:t>Đọc chậm và rõ ràng những từ ngữ khó phát âm như thư viện Lô-gô-xơ.</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marL="457200" indent="-457200">
              <a:buFont typeface="Arial" panose="020B0604020202020204" pitchFamily="34" charset="0"/>
              <a:buChar char="•"/>
            </a:pPr>
            <a:r>
              <a:rPr lang="vi-VN" sz="3600" dirty="0">
                <a:latin typeface="Arial-Rounded" panose="020B0500000000000000" pitchFamily="34" charset="0"/>
                <a:ea typeface="Arial-Rounded" panose="020B0500000000000000" pitchFamily="34" charset="0"/>
                <a:cs typeface="Arial-Rounded" panose="020B0500000000000000" pitchFamily="34" charset="0"/>
              </a:rPr>
              <a:t>Ngắt giọng, nhấn giọng đúng chỗ. </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77202755-022F-4C26-940C-C7C63D9A0DC2}"/>
              </a:ext>
            </a:extLst>
          </p:cNvPr>
          <p:cNvSpPr txBox="1"/>
          <p:nvPr/>
        </p:nvSpPr>
        <p:spPr>
          <a:xfrm>
            <a:off x="5993175" y="330506"/>
            <a:ext cx="2809302" cy="769441"/>
          </a:xfrm>
          <a:prstGeom prst="rect">
            <a:avLst/>
          </a:prstGeom>
          <a:noFill/>
        </p:spPr>
        <p:txBody>
          <a:bodyPr wrap="square" rtlCol="0">
            <a:spAutoFit/>
          </a:bodyPr>
          <a:lstStyle/>
          <a:p>
            <a:r>
              <a:rPr lang="en-US" sz="4400" b="1" dirty="0" err="1">
                <a:solidFill>
                  <a:srgbClr val="FF0000"/>
                </a:solidFill>
                <a:latin typeface="Arial" panose="020B0604020202020204" pitchFamily="34" charset="0"/>
                <a:cs typeface="Arial" panose="020B0604020202020204" pitchFamily="34" charset="0"/>
              </a:rPr>
              <a:t>Lưu</a:t>
            </a:r>
            <a:r>
              <a:rPr lang="en-US" sz="4400" b="1" dirty="0">
                <a:solidFill>
                  <a:srgbClr val="FF0000"/>
                </a:solidFill>
                <a:latin typeface="Arial" panose="020B0604020202020204" pitchFamily="34" charset="0"/>
                <a:cs typeface="Arial" panose="020B0604020202020204" pitchFamily="34" charset="0"/>
              </a:rPr>
              <a:t> ý</a:t>
            </a:r>
          </a:p>
        </p:txBody>
      </p:sp>
    </p:spTree>
    <p:extLst>
      <p:ext uri="{BB962C8B-B14F-4D97-AF65-F5344CB8AC3E}">
        <p14:creationId xmlns:p14="http://schemas.microsoft.com/office/powerpoint/2010/main" val="161914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ư viện biết đi - Tiếng Việt 2, tập 2 - Kết nối tri thức với cuộc sống">
            <a:hlinkClick r:id="" action="ppaction://media"/>
            <a:extLst>
              <a:ext uri="{FF2B5EF4-FFF2-40B4-BE49-F238E27FC236}">
                <a16:creationId xmlns:a16="http://schemas.microsoft.com/office/drawing/2014/main" id="{877AF4A7-2703-0C0F-EF1E-EB4C01670573}"/>
              </a:ext>
            </a:extLst>
          </p:cNvPr>
          <p:cNvPicPr>
            <a:picLocks noChangeAspect="1"/>
          </p:cNvPicPr>
          <p:nvPr>
            <a:videoFile r:link="rId1"/>
            <p:extLst>
              <p:ext uri="{DAA4B4D4-6D71-4841-9C94-3DE7FCFB9230}">
                <p14:media xmlns:p14="http://schemas.microsoft.com/office/powerpoint/2010/main" r:embed="rId2">
                  <p14:trim st="7750"/>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5771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9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p:cNvSpPr txBox="1"/>
          <p:nvPr/>
        </p:nvSpPr>
        <p:spPr>
          <a:xfrm>
            <a:off x="795547" y="1675382"/>
            <a:ext cx="10625620" cy="4785926"/>
          </a:xfrm>
          <a:prstGeom prst="rect">
            <a:avLst/>
          </a:prstGeom>
          <a:noFill/>
        </p:spPr>
        <p:txBody>
          <a:bodyPr wrap="square" rtlCol="0">
            <a:spAutoFit/>
          </a:bodyPr>
          <a:lstStyle/>
          <a:p>
            <a:pPr marL="0" marR="0" lvl="0" indent="179705" algn="just" defTabSz="914400" rtl="0" eaLnBrk="1" fontAlgn="auto" latinLnBrk="0" hangingPunct="1">
              <a:lnSpc>
                <a:spcPct val="100000"/>
              </a:lnSpc>
              <a:spcBef>
                <a:spcPts val="600"/>
              </a:spcBef>
              <a:spcAft>
                <a:spcPts val="60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 viện là nơi lưu giữ sách báo, nơi mọi người đến đọc sách hoặc mượn sách về nhà. Nhiều người nghĩ rằng thư viện chỉ nằm im một chỗ. Nhưng trên thế giới, có rất nhiều “thư viện biết đi”. </a:t>
            </a:r>
          </a:p>
          <a:p>
            <a:pPr marL="0" marR="0" lvl="0" indent="179705" algn="just" defTabSz="914400" rtl="0" eaLnBrk="1" fontAlgn="auto" latinLnBrk="0" hangingPunct="1">
              <a:lnSpc>
                <a:spcPct val="100000"/>
              </a:lnSpc>
              <a:spcBef>
                <a:spcPts val="600"/>
              </a:spcBef>
              <a:spcAft>
                <a:spcPts val="60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 viện Lô-gô-xơ của Đức là “thư viện nổi” lớn nhất thế giới. Nó nằm trên một con tàu biển khổng lồ, có thể chở được 500 hành khách và đã từng đi qua 45 nước trên thế giới.</a:t>
            </a:r>
          </a:p>
          <a:p>
            <a:pPr marL="0" marR="0" lvl="0" indent="179705" algn="just" defTabSz="914400" rtl="0" eaLnBrk="1" fontAlgn="auto" latinLnBrk="0" hangingPunct="1">
              <a:lnSpc>
                <a:spcPct val="100000"/>
              </a:lnSpc>
              <a:spcBef>
                <a:spcPts val="600"/>
              </a:spcBef>
              <a:spcAft>
                <a:spcPts val="60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a:p>
            <a:pPr marL="0" marR="0" lvl="0" indent="179705" algn="r" defTabSz="914400" rtl="0" eaLnBrk="1" fontAlgn="auto" latinLnBrk="0" hangingPunct="1">
              <a:lnSpc>
                <a:spcPct val="100000"/>
              </a:lnSpc>
              <a:spcBef>
                <a:spcPts val="600"/>
              </a:spcBef>
              <a:spcAft>
                <a:spcPts val="60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Nam)</a:t>
            </a:r>
          </a:p>
        </p:txBody>
      </p:sp>
      <p:pic>
        <p:nvPicPr>
          <p:cNvPr id="9" name="Hình ảnh 8"/>
          <p:cNvPicPr>
            <a:picLocks noChangeAspect="1"/>
          </p:cNvPicPr>
          <p:nvPr/>
        </p:nvPicPr>
        <p:blipFill>
          <a:blip r:embed="rId2"/>
          <a:stretch>
            <a:fillRect/>
          </a:stretch>
        </p:blipFill>
        <p:spPr>
          <a:xfrm>
            <a:off x="2806923" y="265116"/>
            <a:ext cx="6578154" cy="13900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30"/>
          <p:cNvGrpSpPr/>
          <p:nvPr/>
        </p:nvGrpSpPr>
        <p:grpSpPr>
          <a:xfrm>
            <a:off x="2468897" y="2487576"/>
            <a:ext cx="7254206" cy="1023641"/>
            <a:chOff x="1097349" y="2039933"/>
            <a:chExt cx="7254206" cy="1023641"/>
          </a:xfrm>
        </p:grpSpPr>
        <p:sp>
          <p:nvSpPr>
            <p:cNvPr id="20" name="矩形: 圆角 2"/>
            <p:cNvSpPr/>
            <p:nvPr/>
          </p:nvSpPr>
          <p:spPr>
            <a:xfrm>
              <a:off x="1097349" y="2039933"/>
              <a:ext cx="7254206" cy="1023641"/>
            </a:xfrm>
            <a:prstGeom prst="roundRect">
              <a:avLst>
                <a:gd name="adj" fmla="val 50000"/>
              </a:avLst>
            </a:prstGeom>
            <a:noFill/>
            <a:ln w="38100">
              <a:solidFill>
                <a:srgbClr val="FFA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3" name="椭圆 22"/>
            <p:cNvSpPr/>
            <p:nvPr/>
          </p:nvSpPr>
          <p:spPr>
            <a:xfrm>
              <a:off x="1234440" y="2148356"/>
              <a:ext cx="792480" cy="792480"/>
            </a:xfrm>
            <a:prstGeom prst="ellipse">
              <a:avLst/>
            </a:prstGeom>
            <a:solidFill>
              <a:srgbClr val="FFA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01</a:t>
              </a:r>
              <a:endParaRPr kumimoji="0" lang="zh-CN" altLang="en-US" sz="28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30" name="文本框 26"/>
            <p:cNvSpPr txBox="1"/>
            <p:nvPr/>
          </p:nvSpPr>
          <p:spPr>
            <a:xfrm>
              <a:off x="2106138" y="2172215"/>
              <a:ext cx="6245417" cy="65870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viện</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zh-CN" altLang="en-US" sz="2000" b="1" i="0"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cs typeface="+mn-cs"/>
              </a:endParaRPr>
            </a:p>
          </p:txBody>
        </p:sp>
      </p:grpSp>
      <p:grpSp>
        <p:nvGrpSpPr>
          <p:cNvPr id="33" name="组合 30"/>
          <p:cNvGrpSpPr/>
          <p:nvPr/>
        </p:nvGrpSpPr>
        <p:grpSpPr>
          <a:xfrm>
            <a:off x="2481254" y="3931192"/>
            <a:ext cx="7254206" cy="1023641"/>
            <a:chOff x="1097349" y="2039933"/>
            <a:chExt cx="7254206" cy="1023641"/>
          </a:xfrm>
        </p:grpSpPr>
        <p:sp>
          <p:nvSpPr>
            <p:cNvPr id="34" name="矩形: 圆角 2"/>
            <p:cNvSpPr/>
            <p:nvPr/>
          </p:nvSpPr>
          <p:spPr>
            <a:xfrm>
              <a:off x="1097349" y="2039933"/>
              <a:ext cx="7254206" cy="1023641"/>
            </a:xfrm>
            <a:prstGeom prst="roundRect">
              <a:avLst>
                <a:gd name="adj" fmla="val 50000"/>
              </a:avLst>
            </a:prstGeom>
            <a:noFill/>
            <a:ln w="38100">
              <a:solidFill>
                <a:srgbClr val="FFA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5" name="椭圆 22"/>
            <p:cNvSpPr/>
            <p:nvPr/>
          </p:nvSpPr>
          <p:spPr>
            <a:xfrm>
              <a:off x="1234440" y="2172215"/>
              <a:ext cx="871698" cy="792480"/>
            </a:xfrm>
            <a:prstGeom prst="ellipse">
              <a:avLst/>
            </a:prstGeom>
            <a:solidFill>
              <a:srgbClr val="FFA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02</a:t>
              </a:r>
              <a:endParaRPr kumimoji="0" lang="zh-CN" altLang="en-US" sz="28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36" name="文本框 26"/>
            <p:cNvSpPr txBox="1"/>
            <p:nvPr/>
          </p:nvSpPr>
          <p:spPr>
            <a:xfrm>
              <a:off x="2106138" y="2172215"/>
              <a:ext cx="6245417" cy="65870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trê</a:t>
              </a:r>
              <a:r>
                <a:rPr lang="en-US" sz="2800" b="1" i="1" dirty="0">
                  <a:solidFill>
                    <a:prstClr val="black"/>
                  </a:solidFill>
                  <a:latin typeface="Cambria" panose="02040503050406030204" pitchFamily="18" charset="0"/>
                  <a:ea typeface="Cambria" panose="02040503050406030204" pitchFamily="18" charset="0"/>
                </a:rPr>
                <a:t>n </a:t>
              </a:r>
              <a:r>
                <a:rPr lang="en-US" sz="2800" b="1" i="1" dirty="0" err="1">
                  <a:solidFill>
                    <a:prstClr val="black"/>
                  </a:solidFill>
                  <a:latin typeface="Cambria" panose="02040503050406030204" pitchFamily="18" charset="0"/>
                  <a:ea typeface="Cambria" panose="02040503050406030204" pitchFamily="18" charset="0"/>
                </a:rPr>
                <a:t>thế</a:t>
              </a:r>
              <a:r>
                <a:rPr lang="en-US" sz="2800" b="1" i="1" dirty="0">
                  <a:solidFill>
                    <a:prstClr val="black"/>
                  </a:solidFill>
                  <a:latin typeface="Cambria" panose="02040503050406030204" pitchFamily="18" charset="0"/>
                  <a:ea typeface="Cambria" panose="02040503050406030204" pitchFamily="18" charset="0"/>
                </a:rPr>
                <a:t> </a:t>
              </a:r>
              <a:r>
                <a:rPr lang="en-US" sz="2800" b="1" i="1" dirty="0" err="1">
                  <a:solidFill>
                    <a:prstClr val="black"/>
                  </a:solidFill>
                  <a:latin typeface="Cambria" panose="02040503050406030204" pitchFamily="18" charset="0"/>
                  <a:ea typeface="Cambria" panose="02040503050406030204" pitchFamily="18" charset="0"/>
                </a:rPr>
                <a:t>giới</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zh-CN" altLang="en-US" sz="2000" b="1" i="1"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cs typeface="+mn-cs"/>
              </a:endParaRPr>
            </a:p>
          </p:txBody>
        </p:sp>
      </p:grpSp>
      <p:pic>
        <p:nvPicPr>
          <p:cNvPr id="2"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2954" y="-545934"/>
            <a:ext cx="4306182" cy="2870788"/>
          </a:xfrm>
          <a:prstGeom prst="rect">
            <a:avLst/>
          </a:prstGeom>
        </p:spPr>
      </p:pic>
      <p:pic>
        <p:nvPicPr>
          <p:cNvPr id="10" name="Hình ảnh 9"/>
          <p:cNvPicPr>
            <a:picLocks noChangeAspect="1"/>
          </p:cNvPicPr>
          <p:nvPr/>
        </p:nvPicPr>
        <p:blipFill>
          <a:blip r:embed="rId3"/>
          <a:stretch>
            <a:fillRect/>
          </a:stretch>
        </p:blipFill>
        <p:spPr>
          <a:xfrm>
            <a:off x="3767126" y="821091"/>
            <a:ext cx="4657748" cy="1115665"/>
          </a:xfrm>
          <a:prstGeom prst="rect">
            <a:avLst/>
          </a:prstGeom>
        </p:spPr>
      </p:pic>
      <p:grpSp>
        <p:nvGrpSpPr>
          <p:cNvPr id="3" name="组合 30">
            <a:extLst>
              <a:ext uri="{FF2B5EF4-FFF2-40B4-BE49-F238E27FC236}">
                <a16:creationId xmlns:a16="http://schemas.microsoft.com/office/drawing/2014/main" id="{55AFAB80-6EA0-1BD1-631A-6112E88151A8}"/>
              </a:ext>
            </a:extLst>
          </p:cNvPr>
          <p:cNvGrpSpPr/>
          <p:nvPr/>
        </p:nvGrpSpPr>
        <p:grpSpPr>
          <a:xfrm>
            <a:off x="2617179" y="5376933"/>
            <a:ext cx="7254206" cy="1023641"/>
            <a:chOff x="1097349" y="2039933"/>
            <a:chExt cx="7254206" cy="1023641"/>
          </a:xfrm>
        </p:grpSpPr>
        <p:sp>
          <p:nvSpPr>
            <p:cNvPr id="4" name="矩形: 圆角 2">
              <a:extLst>
                <a:ext uri="{FF2B5EF4-FFF2-40B4-BE49-F238E27FC236}">
                  <a16:creationId xmlns:a16="http://schemas.microsoft.com/office/drawing/2014/main" id="{94188C12-2AB6-F34A-FCF0-003CC34587A0}"/>
                </a:ext>
              </a:extLst>
            </p:cNvPr>
            <p:cNvSpPr/>
            <p:nvPr/>
          </p:nvSpPr>
          <p:spPr>
            <a:xfrm>
              <a:off x="1097349" y="2039933"/>
              <a:ext cx="7254206" cy="1023641"/>
            </a:xfrm>
            <a:prstGeom prst="roundRect">
              <a:avLst>
                <a:gd name="adj" fmla="val 50000"/>
              </a:avLst>
            </a:prstGeom>
            <a:noFill/>
            <a:ln w="38100">
              <a:solidFill>
                <a:srgbClr val="FFA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22">
              <a:extLst>
                <a:ext uri="{FF2B5EF4-FFF2-40B4-BE49-F238E27FC236}">
                  <a16:creationId xmlns:a16="http://schemas.microsoft.com/office/drawing/2014/main" id="{8BBD83FC-7EBE-54EE-63E1-799707FE115D}"/>
                </a:ext>
              </a:extLst>
            </p:cNvPr>
            <p:cNvSpPr/>
            <p:nvPr/>
          </p:nvSpPr>
          <p:spPr>
            <a:xfrm>
              <a:off x="1234440" y="2172215"/>
              <a:ext cx="871698" cy="792480"/>
            </a:xfrm>
            <a:prstGeom prst="ellipse">
              <a:avLst/>
            </a:prstGeom>
            <a:solidFill>
              <a:srgbClr val="FFA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03</a:t>
              </a:r>
              <a:endParaRPr kumimoji="0" lang="zh-CN" altLang="en-US" sz="28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6" name="文本框 26">
              <a:extLst>
                <a:ext uri="{FF2B5EF4-FFF2-40B4-BE49-F238E27FC236}">
                  <a16:creationId xmlns:a16="http://schemas.microsoft.com/office/drawing/2014/main" id="{7D1F20FC-26BF-FFFB-B20A-409F3528017A}"/>
                </a:ext>
              </a:extLst>
            </p:cNvPr>
            <p:cNvSpPr txBox="1"/>
            <p:nvPr/>
          </p:nvSpPr>
          <p:spPr>
            <a:xfrm>
              <a:off x="2106138" y="2172215"/>
              <a:ext cx="6245417" cy="65870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3: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Còn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zh-CN" altLang="en-US" sz="2000" b="1" i="0"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righ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righ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938</Words>
  <Application>Microsoft Office PowerPoint</Application>
  <PresentationFormat>Widescreen</PresentationFormat>
  <Paragraphs>91</Paragraphs>
  <Slides>33</Slides>
  <Notes>6</Notes>
  <HiddenSlides>0</HiddenSlides>
  <MMClips>1</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33</vt:i4>
      </vt:variant>
    </vt:vector>
  </HeadingPairs>
  <TitlesOfParts>
    <vt:vector size="51" baseType="lpstr">
      <vt:lpstr>等线</vt:lpstr>
      <vt:lpstr>#9Slide07 HoneyCream</vt:lpstr>
      <vt:lpstr>Arial</vt:lpstr>
      <vt:lpstr>Arial-Rounded</vt:lpstr>
      <vt:lpstr>Calibri</vt:lpstr>
      <vt:lpstr>Calibri Light</vt:lpstr>
      <vt:lpstr>Cambria</vt:lpstr>
      <vt:lpstr>Times New Roman</vt:lpstr>
      <vt:lpstr>Vogue-ExtraBold</vt:lpstr>
      <vt:lpstr>Wingdings</vt:lpstr>
      <vt:lpstr>思源黑体 CN Bold</vt:lpstr>
      <vt:lpstr>1_Office 主题</vt:lpstr>
      <vt:lpstr>千图网海量PPT模板www.58pic.com​​</vt:lpstr>
      <vt:lpstr>2_Office Theme</vt:lpstr>
      <vt:lpstr>Custom Design</vt:lpstr>
      <vt:lpstr>4_Office Theme</vt:lpstr>
      <vt:lpstr>5_Office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Dao Thuy</cp:lastModifiedBy>
  <cp:revision>49</cp:revision>
  <dcterms:created xsi:type="dcterms:W3CDTF">2022-03-27T06:50:41Z</dcterms:created>
  <dcterms:modified xsi:type="dcterms:W3CDTF">2026-03-25T22:43:32Z</dcterms:modified>
</cp:coreProperties>
</file>