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</p:sldMasterIdLst>
  <p:sldIdLst>
    <p:sldId id="3106" r:id="rId3"/>
    <p:sldId id="260" r:id="rId4"/>
    <p:sldId id="282" r:id="rId5"/>
    <p:sldId id="289" r:id="rId6"/>
    <p:sldId id="284" r:id="rId7"/>
    <p:sldId id="285" r:id="rId8"/>
    <p:sldId id="290" r:id="rId9"/>
    <p:sldId id="298" r:id="rId10"/>
    <p:sldId id="299" r:id="rId11"/>
    <p:sldId id="292" r:id="rId12"/>
    <p:sldId id="286" r:id="rId13"/>
    <p:sldId id="288" r:id="rId14"/>
    <p:sldId id="287" r:id="rId15"/>
    <p:sldId id="293" r:id="rId16"/>
    <p:sldId id="301" r:id="rId17"/>
    <p:sldId id="302" r:id="rId18"/>
    <p:sldId id="300" r:id="rId19"/>
    <p:sldId id="303" r:id="rId20"/>
    <p:sldId id="304" r:id="rId21"/>
    <p:sldId id="305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28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7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1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37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15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41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5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3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9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3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5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3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solidFill>
            <a:srgbClr val="EF5F5F">
              <a:alpha val="76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solidFill>
            <a:srgbClr val="7FC438">
              <a:alpha val="74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solidFill>
            <a:srgbClr val="F9CA47">
              <a:alpha val="73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18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9</a:t>
                </a:r>
                <a:r>
                  <a:rPr lang="en-US" sz="2000" dirty="0"/>
                  <a:t>99</a:t>
                </a:r>
                <a:endParaRPr lang="en-VN" sz="200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514</Words>
  <Application>Microsoft Office PowerPoint</Application>
  <PresentationFormat>Widescreen</PresentationFormat>
  <Paragraphs>154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Times New Roman</vt:lpstr>
      <vt:lpstr>UTM Cookies</vt:lpstr>
      <vt:lpstr>UTM Cooper Black</vt:lpstr>
      <vt:lpstr>Wingdings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184</cp:revision>
  <dcterms:created xsi:type="dcterms:W3CDTF">2021-06-02T01:34:28Z</dcterms:created>
  <dcterms:modified xsi:type="dcterms:W3CDTF">2026-03-05T03:34:17Z</dcterms:modified>
</cp:coreProperties>
</file>