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4" r:id="rId4"/>
    <p:sldMasterId id="2147483726" r:id="rId5"/>
    <p:sldMasterId id="2147483739" r:id="rId6"/>
    <p:sldMasterId id="2147483751" r:id="rId7"/>
    <p:sldMasterId id="2147483764" r:id="rId8"/>
    <p:sldMasterId id="2147483776" r:id="rId9"/>
  </p:sldMasterIdLst>
  <p:notesMasterIdLst>
    <p:notesMasterId r:id="rId25"/>
  </p:notesMasterIdLst>
  <p:sldIdLst>
    <p:sldId id="293" r:id="rId10"/>
    <p:sldId id="2747" r:id="rId11"/>
    <p:sldId id="2007577134" r:id="rId12"/>
    <p:sldId id="2652" r:id="rId13"/>
    <p:sldId id="2651" r:id="rId14"/>
    <p:sldId id="2658" r:id="rId15"/>
    <p:sldId id="354" r:id="rId16"/>
    <p:sldId id="334" r:id="rId17"/>
    <p:sldId id="338" r:id="rId18"/>
    <p:sldId id="2787" r:id="rId19"/>
    <p:sldId id="258" r:id="rId20"/>
    <p:sldId id="2795" r:id="rId21"/>
    <p:sldId id="2796" r:id="rId22"/>
    <p:sldId id="2797" r:id="rId23"/>
    <p:sldId id="27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F7DD6-CEF1-4459-A273-461229D7B12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C8C02-E2DD-4EC0-889B-5A1736CDF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1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985D22-6A69-4C9E-828F-F37748E95C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46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方正卡通简体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9F43-013A-4696-B7EC-142D7F808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38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28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5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703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19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8046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2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6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608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72224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24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56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84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630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26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363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15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777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685" y="0"/>
            <a:ext cx="3273669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4538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38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71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912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702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448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6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2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6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821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2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8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91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15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6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6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7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89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2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3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56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3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36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56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4" y="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9" y="342900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8" y="1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12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818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02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7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6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76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10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10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169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9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380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13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81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0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29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0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454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8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93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96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283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45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74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70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735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014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0297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6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2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5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6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2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76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50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477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901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60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37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717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063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267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8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328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974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30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8400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58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0213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582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048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44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57200"/>
            <a:ext cx="11720707" cy="62293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379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0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37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7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8A4F5F50-C48A-423F-877D-26B65310289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9CB14-9B10-442D-A75A-134B4E2E6AA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0D02CA-0872-4F44-8B2D-85BD75E125F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8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FA6C0348-73E4-4902-B04D-427663E2E90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/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1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10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07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63.png"/><Relationship Id="rId4" Type="http://schemas.openxmlformats.org/officeDocument/2006/relationships/image" Target="../media/image14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65.gif"/><Relationship Id="rId12" Type="http://schemas.openxmlformats.org/officeDocument/2006/relationships/image" Target="../media/image6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4.xml"/><Relationship Id="rId11" Type="http://schemas.openxmlformats.org/officeDocument/2006/relationships/slide" Target="slide12.xml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openxmlformats.org/officeDocument/2006/relationships/image" Target="../media/image66.gif"/><Relationship Id="rId1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1" y="3530568"/>
            <a:ext cx="6474991" cy="2820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" y="812522"/>
            <a:ext cx="8798995" cy="2514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2" y="1277907"/>
            <a:ext cx="6565631" cy="29636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" y="3327436"/>
            <a:ext cx="4798484" cy="3342053"/>
          </a:xfrm>
          <a:prstGeom prst="rect">
            <a:avLst/>
          </a:prstGeom>
        </p:spPr>
      </p:pic>
      <p:sp>
        <p:nvSpPr>
          <p:cNvPr id="8" name="Text Box 90">
            <a:extLst>
              <a:ext uri="{FF2B5EF4-FFF2-40B4-BE49-F238E27FC236}">
                <a16:creationId xmlns:a16="http://schemas.microsoft.com/office/drawing/2014/main" id="{0ADAC3DC-B9FB-428C-AF7A-2BF15E27485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219786" y="7785047"/>
            <a:ext cx="9801727" cy="2554545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Coiny" panose="02000903060500060000" pitchFamily="2" charset="0"/>
                <a:ea typeface="方正卡通简体" panose="03000509000000000000" pitchFamily="65" charset="-122"/>
                <a:sym typeface="+mn-lt"/>
              </a:rPr>
              <a:t>CỦNG CỐ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Coiny" panose="02000903060500060000" pitchFamily="2" charset="0"/>
                <a:ea typeface="方正卡通简体" panose="03000509000000000000" pitchFamily="65" charset="-122"/>
                <a:sym typeface="+mn-lt"/>
              </a:rPr>
              <a:t>DẶN DÒ</a:t>
            </a:r>
            <a:endParaRPr lang="zh-CN" altLang="en-US" sz="8000" b="1" dirty="0">
              <a:ln w="0">
                <a:solidFill>
                  <a:srgbClr val="FFFFFF"/>
                </a:solidFill>
                <a:round/>
              </a:ln>
              <a:solidFill>
                <a:srgbClr val="AA19FF"/>
              </a:soli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Coiny" panose="02000903060500060000" pitchFamily="2" charset="0"/>
              <a:ea typeface="方正卡通简体" panose="03000509000000000000" pitchFamily="65" charset="-122"/>
              <a:sym typeface="+mn-lt"/>
            </a:endParaRPr>
          </a:p>
        </p:txBody>
      </p:sp>
      <p:pic>
        <p:nvPicPr>
          <p:cNvPr id="5" name="图片 14" descr="千库网_春游草坪草地_元素编号13043858">
            <a:extLst>
              <a:ext uri="{FF2B5EF4-FFF2-40B4-BE49-F238E27FC236}">
                <a16:creationId xmlns:a16="http://schemas.microsoft.com/office/drawing/2014/main" id="{17687053-9676-741C-7300-BB60E5DEDF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9" name="图片 1" descr="图片1">
            <a:extLst>
              <a:ext uri="{FF2B5EF4-FFF2-40B4-BE49-F238E27FC236}">
                <a16:creationId xmlns:a16="http://schemas.microsoft.com/office/drawing/2014/main" id="{FBFAD5B7-285E-C2A1-D332-9396C0DFF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0" name="图片 10" descr="12">
            <a:extLst>
              <a:ext uri="{FF2B5EF4-FFF2-40B4-BE49-F238E27FC236}">
                <a16:creationId xmlns:a16="http://schemas.microsoft.com/office/drawing/2014/main" id="{23ACA685-FC32-9606-73CA-5BDF73CD42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1" name="图片 11" descr="12">
            <a:extLst>
              <a:ext uri="{FF2B5EF4-FFF2-40B4-BE49-F238E27FC236}">
                <a16:creationId xmlns:a16="http://schemas.microsoft.com/office/drawing/2014/main" id="{60856788-D6F2-48E5-DE7B-E48D965A55E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361" b="76783"/>
          <a:stretch>
            <a:fillRect/>
          </a:stretch>
        </p:blipFill>
        <p:spPr>
          <a:xfrm>
            <a:off x="7665720" y="650240"/>
            <a:ext cx="4526915" cy="2273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FB81FA-A2F9-7A70-F57D-1425E02196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7980" y="2483658"/>
            <a:ext cx="739508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1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46 -0.00139 L -2.5E-6 -1.85185E-6 " pathEditMode="relative" rAng="0" ptsTypes="AA">
                                          <p:cBhvr>
                                            <p:cTn id="17" dur="3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2" presetID="2" presetClass="entr" presetSubtype="4" accel="62000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1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46 -0.00139 L -2.5E-6 -1.85185E-6 " pathEditMode="relative" rAng="0" ptsTypes="AA">
                                          <p:cBhvr>
                                            <p:cTn id="17" dur="3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2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1392" y="213975"/>
            <a:ext cx="11913128" cy="6701135"/>
          </a:xfrm>
          <a:prstGeom prst="rect">
            <a:avLst/>
          </a:prstGeom>
        </p:spPr>
      </p:pic>
      <p:pic>
        <p:nvPicPr>
          <p:cNvPr id="19" name="Picture 8" descr="Combo TripU 3N2Ä Novotel PhÃº Quá»c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67" y="2869260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94" y="1931577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7" y="6556280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045" y="449327"/>
            <a:ext cx="7449959" cy="1774091"/>
          </a:xfrm>
          <a:prstGeom prst="rect">
            <a:avLst/>
          </a:prstGeom>
        </p:spPr>
      </p:pic>
      <p:pic>
        <p:nvPicPr>
          <p:cNvPr id="31" name="Picture 2" descr="[crop output image]">
            <a:hlinkClick r:id="rId11" action="ppaction://hlinksldjump"/>
            <a:extLst>
              <a:ext uri="{FF2B5EF4-FFF2-40B4-BE49-F238E27FC236}">
                <a16:creationId xmlns:a16="http://schemas.microsoft.com/office/drawing/2014/main" id="{84899FCC-F606-4721-95F6-9E57E3A7B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4" y="1770366"/>
            <a:ext cx="1721007" cy="13768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BE9C15-3C19-47D5-A818-09382187BE7E}"/>
              </a:ext>
            </a:extLst>
          </p:cNvPr>
          <p:cNvSpPr/>
          <p:nvPr/>
        </p:nvSpPr>
        <p:spPr>
          <a:xfrm>
            <a:off x="7746821" y="2420753"/>
            <a:ext cx="1236243" cy="726419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tráng pháo tay</a:t>
            </a:r>
          </a:p>
        </p:txBody>
      </p:sp>
      <p:pic>
        <p:nvPicPr>
          <p:cNvPr id="4" name="Tieng-vo-tay">
            <a:hlinkClick r:id="" action="ppaction://media"/>
            <a:extLst>
              <a:ext uri="{FF2B5EF4-FFF2-40B4-BE49-F238E27FC236}">
                <a16:creationId xmlns:a16="http://schemas.microsoft.com/office/drawing/2014/main" id="{24BFCA25-DC64-4C17-8D02-4F233A464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2876" y="-1053936"/>
            <a:ext cx="609600" cy="609600"/>
          </a:xfrm>
          <a:prstGeom prst="rect">
            <a:avLst/>
          </a:prstGeom>
        </p:spPr>
      </p:pic>
      <p:sp>
        <p:nvSpPr>
          <p:cNvPr id="6" name="Arrow: Right 5">
            <a:hlinkClick r:id="rId14" action="ppaction://hlinksldjump"/>
            <a:extLst>
              <a:ext uri="{FF2B5EF4-FFF2-40B4-BE49-F238E27FC236}">
                <a16:creationId xmlns:a16="http://schemas.microsoft.com/office/drawing/2014/main" id="{70446D1F-E19A-47AE-81F3-AAC09159DE4B}"/>
              </a:ext>
            </a:extLst>
          </p:cNvPr>
          <p:cNvSpPr/>
          <p:nvPr/>
        </p:nvSpPr>
        <p:spPr>
          <a:xfrm>
            <a:off x="10420767" y="5500753"/>
            <a:ext cx="1451429" cy="7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FD124948-CC89-44E0-96CF-354F4BFBF8CE}"/>
              </a:ext>
            </a:extLst>
          </p:cNvPr>
          <p:cNvSpPr/>
          <p:nvPr/>
        </p:nvSpPr>
        <p:spPr>
          <a:xfrm>
            <a:off x="6872922" y="4502308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ng</a:t>
            </a: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C9A80CCC-90F3-4F8D-9288-26E640462F38}"/>
              </a:ext>
            </a:extLst>
          </p:cNvPr>
          <p:cNvSpPr/>
          <p:nvPr/>
        </p:nvSpPr>
        <p:spPr>
          <a:xfrm>
            <a:off x="6872922" y="2510747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r</a:t>
            </a: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7B232F0A-378B-4770-9E46-F6657813CCF4}"/>
              </a:ext>
            </a:extLst>
          </p:cNvPr>
          <p:cNvSpPr/>
          <p:nvPr/>
        </p:nvSpPr>
        <p:spPr>
          <a:xfrm>
            <a:off x="876658" y="2634741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v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55" y="4654275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46" y="2691761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1" y="2885194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1A1CC-EB33-4F16-B0FE-6A1EA807D0D3}"/>
              </a:ext>
            </a:extLst>
          </p:cNvPr>
          <p:cNvSpPr txBox="1"/>
          <p:nvPr/>
        </p:nvSpPr>
        <p:spPr>
          <a:xfrm>
            <a:off x="1961731" y="846529"/>
            <a:ext cx="8273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…a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80200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FD124948-CC89-44E0-96CF-354F4BFBF8CE}"/>
              </a:ext>
            </a:extLst>
          </p:cNvPr>
          <p:cNvSpPr/>
          <p:nvPr/>
        </p:nvSpPr>
        <p:spPr>
          <a:xfrm>
            <a:off x="693649" y="2429463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tr</a:t>
            </a: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C9A80CCC-90F3-4F8D-9288-26E640462F38}"/>
              </a:ext>
            </a:extLst>
          </p:cNvPr>
          <p:cNvSpPr/>
          <p:nvPr/>
        </p:nvSpPr>
        <p:spPr>
          <a:xfrm>
            <a:off x="6872922" y="2510747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7B232F0A-378B-4770-9E46-F6657813CCF4}"/>
              </a:ext>
            </a:extLst>
          </p:cNvPr>
          <p:cNvSpPr/>
          <p:nvPr/>
        </p:nvSpPr>
        <p:spPr>
          <a:xfrm>
            <a:off x="6932835" y="423910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t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r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82" y="2581430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46" y="2691761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969" y="4489562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1A1CC-EB33-4F16-B0FE-6A1EA807D0D3}"/>
              </a:ext>
            </a:extLst>
          </p:cNvPr>
          <p:cNvSpPr txBox="1"/>
          <p:nvPr/>
        </p:nvSpPr>
        <p:spPr>
          <a:xfrm>
            <a:off x="1571439" y="867057"/>
            <a:ext cx="935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..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07181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FD124948-CC89-44E0-96CF-354F4BFBF8CE}"/>
              </a:ext>
            </a:extLst>
          </p:cNvPr>
          <p:cNvSpPr/>
          <p:nvPr/>
        </p:nvSpPr>
        <p:spPr>
          <a:xfrm>
            <a:off x="6858445" y="251966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C9A80CCC-90F3-4F8D-9288-26E640462F38}"/>
              </a:ext>
            </a:extLst>
          </p:cNvPr>
          <p:cNvSpPr/>
          <p:nvPr/>
        </p:nvSpPr>
        <p:spPr>
          <a:xfrm>
            <a:off x="6858445" y="4470776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</a:t>
            </a: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7B232F0A-378B-4770-9E46-F6657813CCF4}"/>
              </a:ext>
            </a:extLst>
          </p:cNvPr>
          <p:cNvSpPr/>
          <p:nvPr/>
        </p:nvSpPr>
        <p:spPr>
          <a:xfrm>
            <a:off x="876658" y="2634741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tr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78" y="267163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769" y="4651790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1" y="2885194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1A1CC-EB33-4F16-B0FE-6A1EA807D0D3}"/>
              </a:ext>
            </a:extLst>
          </p:cNvPr>
          <p:cNvSpPr txBox="1"/>
          <p:nvPr/>
        </p:nvSpPr>
        <p:spPr>
          <a:xfrm>
            <a:off x="548595" y="879239"/>
            <a:ext cx="10847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98301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4" y="1981201"/>
            <a:ext cx="12190992" cy="487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40" y="16531"/>
            <a:ext cx="5989123" cy="61818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02" y="1426510"/>
            <a:ext cx="711589" cy="1109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47892" y="3627202"/>
            <a:ext cx="1931049" cy="2278599"/>
          </a:xfrm>
          <a:prstGeom prst="rect">
            <a:avLst/>
          </a:prstGeom>
        </p:spPr>
      </p:pic>
      <p:pic>
        <p:nvPicPr>
          <p:cNvPr id="10" name="轻音乐 - 天籁儿童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9162" y="-1547806"/>
            <a:ext cx="812519" cy="812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E0F47-BBD3-4260-9E26-3ED3A3B01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391" y="1950530"/>
            <a:ext cx="9803219" cy="25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 descr="千库网_春游草坪草地_元素编号13043858">
            <a:extLst>
              <a:ext uri="{FF2B5EF4-FFF2-40B4-BE49-F238E27FC236}">
                <a16:creationId xmlns:a16="http://schemas.microsoft.com/office/drawing/2014/main" id="{9713F256-3C6F-D2B3-AA7B-50B5109BA8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2719705"/>
            <a:ext cx="12192635" cy="4138295"/>
          </a:xfrm>
          <a:prstGeom prst="rect">
            <a:avLst/>
          </a:prstGeom>
        </p:spPr>
      </p:pic>
      <p:pic>
        <p:nvPicPr>
          <p:cNvPr id="4" name="图片 9" descr="图片1">
            <a:extLst>
              <a:ext uri="{FF2B5EF4-FFF2-40B4-BE49-F238E27FC236}">
                <a16:creationId xmlns:a16="http://schemas.microsoft.com/office/drawing/2014/main" id="{DDA68363-E961-51AD-692F-57E2B64D1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52" y="276188"/>
            <a:ext cx="10203372" cy="6203778"/>
          </a:xfrm>
          <a:prstGeom prst="rect">
            <a:avLst/>
          </a:prstGeom>
        </p:spPr>
      </p:pic>
      <p:pic>
        <p:nvPicPr>
          <p:cNvPr id="6" name="图片 10" descr="12">
            <a:extLst>
              <a:ext uri="{FF2B5EF4-FFF2-40B4-BE49-F238E27FC236}">
                <a16:creationId xmlns:a16="http://schemas.microsoft.com/office/drawing/2014/main" id="{DEF35976-4FD8-5B10-6B21-8F3FD7D101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7" name="图片 11" descr="12">
            <a:extLst>
              <a:ext uri="{FF2B5EF4-FFF2-40B4-BE49-F238E27FC236}">
                <a16:creationId xmlns:a16="http://schemas.microsoft.com/office/drawing/2014/main" id="{21867CD3-46FA-C65E-0CE5-2926EB1DD1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723062" y="-313715"/>
            <a:ext cx="4526915" cy="2273300"/>
          </a:xfrm>
          <a:prstGeom prst="rect">
            <a:avLst/>
          </a:prstGeom>
        </p:spPr>
      </p:pic>
      <p:pic>
        <p:nvPicPr>
          <p:cNvPr id="8" name="图片 13" descr="12">
            <a:extLst>
              <a:ext uri="{FF2B5EF4-FFF2-40B4-BE49-F238E27FC236}">
                <a16:creationId xmlns:a16="http://schemas.microsoft.com/office/drawing/2014/main" id="{ACEEED9A-3C5B-C09B-6149-D08F7E8DF8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854" t="85285" r="27801" b="-873"/>
          <a:stretch>
            <a:fillRect/>
          </a:stretch>
        </p:blipFill>
        <p:spPr>
          <a:xfrm>
            <a:off x="2668839" y="5592834"/>
            <a:ext cx="1492885" cy="1163320"/>
          </a:xfrm>
          <a:prstGeom prst="rect">
            <a:avLst/>
          </a:prstGeom>
        </p:spPr>
      </p:pic>
      <p:grpSp>
        <p:nvGrpSpPr>
          <p:cNvPr id="9" name="组合 15">
            <a:extLst>
              <a:ext uri="{FF2B5EF4-FFF2-40B4-BE49-F238E27FC236}">
                <a16:creationId xmlns:a16="http://schemas.microsoft.com/office/drawing/2014/main" id="{82FE2849-5555-32B9-F7CA-7C562AD0B29F}"/>
              </a:ext>
            </a:extLst>
          </p:cNvPr>
          <p:cNvGrpSpPr/>
          <p:nvPr/>
        </p:nvGrpSpPr>
        <p:grpSpPr>
          <a:xfrm>
            <a:off x="4485878" y="1865320"/>
            <a:ext cx="2820158" cy="671736"/>
            <a:chOff x="3576" y="1634"/>
            <a:chExt cx="3840" cy="960"/>
          </a:xfrm>
        </p:grpSpPr>
        <p:sp>
          <p:nvSpPr>
            <p:cNvPr id="10" name="椭圆 20">
              <a:extLst>
                <a:ext uri="{FF2B5EF4-FFF2-40B4-BE49-F238E27FC236}">
                  <a16:creationId xmlns:a16="http://schemas.microsoft.com/office/drawing/2014/main" id="{CB8CC3FC-6C31-1AE4-04FE-11D45BEC0CF0}"/>
                </a:ext>
              </a:extLst>
            </p:cNvPr>
            <p:cNvSpPr/>
            <p:nvPr/>
          </p:nvSpPr>
          <p:spPr>
            <a:xfrm>
              <a:off x="3576" y="1634"/>
              <a:ext cx="960" cy="960"/>
            </a:xfrm>
            <a:prstGeom prst="ellipse">
              <a:avLst/>
            </a:prstGeom>
            <a:solidFill>
              <a:srgbClr val="F3545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V</a:t>
              </a:r>
            </a:p>
          </p:txBody>
        </p:sp>
        <p:sp>
          <p:nvSpPr>
            <p:cNvPr id="11" name="椭圆 21">
              <a:extLst>
                <a:ext uri="{FF2B5EF4-FFF2-40B4-BE49-F238E27FC236}">
                  <a16:creationId xmlns:a16="http://schemas.microsoft.com/office/drawing/2014/main" id="{DE706CAE-26A2-382B-5838-202798834327}"/>
                </a:ext>
              </a:extLst>
            </p:cNvPr>
            <p:cNvSpPr/>
            <p:nvPr/>
          </p:nvSpPr>
          <p:spPr>
            <a:xfrm>
              <a:off x="4536" y="1634"/>
              <a:ext cx="960" cy="960"/>
            </a:xfrm>
            <a:prstGeom prst="ellipse">
              <a:avLst/>
            </a:prstGeom>
            <a:solidFill>
              <a:srgbClr val="79C3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I</a:t>
              </a:r>
            </a:p>
          </p:txBody>
        </p:sp>
        <p:sp>
          <p:nvSpPr>
            <p:cNvPr id="12" name="椭圆 22">
              <a:extLst>
                <a:ext uri="{FF2B5EF4-FFF2-40B4-BE49-F238E27FC236}">
                  <a16:creationId xmlns:a16="http://schemas.microsoft.com/office/drawing/2014/main" id="{8D6212AD-58E2-F40E-27C8-4FC580C706DE}"/>
                </a:ext>
              </a:extLst>
            </p:cNvPr>
            <p:cNvSpPr/>
            <p:nvPr/>
          </p:nvSpPr>
          <p:spPr>
            <a:xfrm>
              <a:off x="5496" y="1634"/>
              <a:ext cx="960" cy="960"/>
            </a:xfrm>
            <a:prstGeom prst="ellipse">
              <a:avLst/>
            </a:prstGeom>
            <a:solidFill>
              <a:srgbClr val="F3545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Ế</a:t>
              </a:r>
            </a:p>
          </p:txBody>
        </p:sp>
        <p:sp>
          <p:nvSpPr>
            <p:cNvPr id="13" name="椭圆 23">
              <a:extLst>
                <a:ext uri="{FF2B5EF4-FFF2-40B4-BE49-F238E27FC236}">
                  <a16:creationId xmlns:a16="http://schemas.microsoft.com/office/drawing/2014/main" id="{91E70DBD-90C3-F71B-9EA8-DB6A290BDFCD}"/>
                </a:ext>
              </a:extLst>
            </p:cNvPr>
            <p:cNvSpPr/>
            <p:nvPr/>
          </p:nvSpPr>
          <p:spPr>
            <a:xfrm>
              <a:off x="6456" y="1634"/>
              <a:ext cx="960" cy="960"/>
            </a:xfrm>
            <a:prstGeom prst="ellipse">
              <a:avLst/>
            </a:prstGeom>
            <a:solidFill>
              <a:srgbClr val="79C3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72AC-772D-A58E-92AB-783B6A2B9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25" y="2472613"/>
            <a:ext cx="10789423" cy="1912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2CAA5-ABED-4573-BD31-9DB88D20C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128" y="694090"/>
            <a:ext cx="437730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 descr="千库网_春游草坪草地_元素编号13043858">
            <a:extLst>
              <a:ext uri="{FF2B5EF4-FFF2-40B4-BE49-F238E27FC236}">
                <a16:creationId xmlns:a16="http://schemas.microsoft.com/office/drawing/2014/main" id="{934B9B73-F150-890A-DAF9-6FC5D968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5" name="矩形 6">
            <a:extLst>
              <a:ext uri="{FF2B5EF4-FFF2-40B4-BE49-F238E27FC236}">
                <a16:creationId xmlns:a16="http://schemas.microsoft.com/office/drawing/2014/main" id="{6D292117-EF1A-B925-1EFE-D63C71B565FB}"/>
              </a:ext>
            </a:extLst>
          </p:cNvPr>
          <p:cNvSpPr/>
          <p:nvPr/>
        </p:nvSpPr>
        <p:spPr>
          <a:xfrm>
            <a:off x="412652" y="272804"/>
            <a:ext cx="11366695" cy="6189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10" descr="12">
            <a:extLst>
              <a:ext uri="{FF2B5EF4-FFF2-40B4-BE49-F238E27FC236}">
                <a16:creationId xmlns:a16="http://schemas.microsoft.com/office/drawing/2014/main" id="{6EC3AED1-C3E1-0768-C1A5-7458F3C600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9" name="图片 4" descr="12">
            <a:extLst>
              <a:ext uri="{FF2B5EF4-FFF2-40B4-BE49-F238E27FC236}">
                <a16:creationId xmlns:a16="http://schemas.microsoft.com/office/drawing/2014/main" id="{A14FC234-71BB-4C6D-8C05-EC1D4AC102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85CDB-FC73-8DA3-D819-085C0DB18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3612" y="0"/>
            <a:ext cx="1792379" cy="2274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7C1034-7848-874A-BE9A-4AF0C539E213}"/>
              </a:ext>
            </a:extLst>
          </p:cNvPr>
          <p:cNvSpPr txBox="1"/>
          <p:nvPr/>
        </p:nvSpPr>
        <p:spPr>
          <a:xfrm>
            <a:off x="1127176" y="2161583"/>
            <a:ext cx="101231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	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giẫm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!”,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kumimoji="0" lang="en-US" altLang="en-US" sz="3600" b="0" i="0" u="none" strike="noStrike" kern="1200" cap="none" spc="0" normalizeH="0" baseline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giẫm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 w="1905"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8C157C-DEBD-98E7-9896-648785968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71" y="228381"/>
            <a:ext cx="10789423" cy="19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80">
            <a:extLst>
              <a:ext uri="{FF2B5EF4-FFF2-40B4-BE49-F238E27FC236}">
                <a16:creationId xmlns:a16="http://schemas.microsoft.com/office/drawing/2014/main" id="{9667A120-AB2F-4C2F-9779-E1D3CA2B52A9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91052" y="268783"/>
            <a:ext cx="9735405" cy="783607"/>
            <a:chOff x="718343" y="288470"/>
            <a:chExt cx="9735405" cy="783607"/>
          </a:xfrm>
        </p:grpSpPr>
        <p:sp>
          <p:nvSpPr>
            <p:cNvPr id="4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914377">
                <a:defRPr/>
              </a:pPr>
              <a:endParaRPr lang="en-US" altLang="zh-CN" sz="1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1219170">
                <a:buClr>
                  <a:prstClr val="black"/>
                </a:buClr>
                <a:defRPr/>
              </a:pPr>
              <a:r>
                <a:rPr lang="en-US" sz="4000" kern="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4000" kern="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000" kern="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000" kern="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lang="en-US" sz="4000" kern="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1147" y="3086780"/>
            <a:ext cx="45897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89"/>
            <a:r>
              <a:rPr lang="en-US" sz="8800" dirty="0" err="1">
                <a:solidFill>
                  <a:srgbClr val="EA471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8800" dirty="0">
                <a:solidFill>
                  <a:srgbClr val="EA471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solidFill>
                  <a:srgbClr val="EA471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endParaRPr lang="en-US" sz="4800" dirty="0">
              <a:solidFill>
                <a:srgbClr val="EA471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91052" y="1533507"/>
            <a:ext cx="2576123" cy="810508"/>
            <a:chOff x="1245361" y="1756845"/>
            <a:chExt cx="2576123" cy="1012727"/>
          </a:xfrm>
        </p:grpSpPr>
        <p:sp>
          <p:nvSpPr>
            <p:cNvPr id="9" name="Rounded Rectangle 8"/>
            <p:cNvSpPr/>
            <p:nvPr/>
          </p:nvSpPr>
          <p:spPr>
            <a:xfrm>
              <a:off x="1245361" y="1756845"/>
              <a:ext cx="2509448" cy="93946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lang="en-US" sz="32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endPara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502858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defRPr/>
              </a:pPr>
              <a:endParaRPr lang="zh-CN" altLang="en-US" sz="2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8" y="38168"/>
            <a:ext cx="1383848" cy="10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06042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80">
            <a:extLst>
              <a:ext uri="{FF2B5EF4-FFF2-40B4-BE49-F238E27FC236}">
                <a16:creationId xmlns:a16="http://schemas.microsoft.com/office/drawing/2014/main" id="{125E63FB-D285-4983-869D-87072A6E0241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91052" y="268783"/>
            <a:ext cx="9735405" cy="783607"/>
            <a:chOff x="718343" y="288470"/>
            <a:chExt cx="9735405" cy="783607"/>
          </a:xfrm>
        </p:grpSpPr>
        <p:sp>
          <p:nvSpPr>
            <p:cNvPr id="4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914377">
                <a:defRPr/>
              </a:pPr>
              <a:endParaRPr lang="en-US" altLang="zh-CN" sz="1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1219170">
                <a:buClr>
                  <a:prstClr val="black"/>
                </a:buClr>
                <a:defRPr/>
              </a:pPr>
              <a:r>
                <a:rPr lang="en-US" sz="4000" kern="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4000" kern="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000" kern="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000" kern="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lang="en-US" sz="4000" kern="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0579" y="3086780"/>
            <a:ext cx="263084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89"/>
            <a:r>
              <a:rPr lang="en-US" sz="8800" dirty="0" err="1">
                <a:solidFill>
                  <a:srgbClr val="EA471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giẫm</a:t>
            </a:r>
            <a:endParaRPr lang="en-US" sz="4800" dirty="0">
              <a:solidFill>
                <a:srgbClr val="EA471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7750" y="1638010"/>
            <a:ext cx="2313105" cy="810508"/>
            <a:chOff x="1012581" y="1756845"/>
            <a:chExt cx="2313105" cy="1012727"/>
          </a:xfrm>
        </p:grpSpPr>
        <p:sp>
          <p:nvSpPr>
            <p:cNvPr id="9" name="Rounded Rectangle 8"/>
            <p:cNvSpPr/>
            <p:nvPr/>
          </p:nvSpPr>
          <p:spPr>
            <a:xfrm>
              <a:off x="1022107" y="1756845"/>
              <a:ext cx="2233384" cy="93946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lang="en-US" sz="32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endPara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012581" y="1839292"/>
              <a:ext cx="2313105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defRPr/>
              </a:pPr>
              <a:endParaRPr lang="zh-CN" alt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42376" y="1655483"/>
            <a:ext cx="2353624" cy="810508"/>
            <a:chOff x="1245361" y="1756845"/>
            <a:chExt cx="2080325" cy="1012727"/>
          </a:xfrm>
        </p:grpSpPr>
        <p:sp>
          <p:nvSpPr>
            <p:cNvPr id="12" name="Rounded Rectangle 11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giẫm</a:t>
              </a:r>
              <a:endPara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defRPr/>
              </a:pPr>
              <a:endParaRPr lang="zh-CN" altLang="en-US" sz="2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2" y="153475"/>
            <a:ext cx="1383848" cy="10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31610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0">
            <a:extLst>
              <a:ext uri="{FF2B5EF4-FFF2-40B4-BE49-F238E27FC236}">
                <a16:creationId xmlns:a16="http://schemas.microsoft.com/office/drawing/2014/main" id="{69EB24D1-F254-47F3-B938-FE87FCDF2E46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7">
            <a:extLst>
              <a:ext uri="{FF2B5EF4-FFF2-40B4-BE49-F238E27FC236}">
                <a16:creationId xmlns:a16="http://schemas.microsoft.com/office/drawing/2014/main" id="{0A5F74CE-F428-4B48-AC8B-CB725F5F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413165" y="-413163"/>
            <a:ext cx="804203" cy="16305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042D6E-9CB3-4040-B860-44F39A0A48E8}"/>
              </a:ext>
            </a:extLst>
          </p:cNvPr>
          <p:cNvSpPr/>
          <p:nvPr/>
        </p:nvSpPr>
        <p:spPr>
          <a:xfrm>
            <a:off x="2253179" y="432534"/>
            <a:ext cx="8081055" cy="175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Aft>
                <a:spcPts val="800"/>
              </a:spcAft>
              <a:defRPr/>
            </a:pPr>
            <a:r>
              <a:rPr lang="en-US" sz="4267" u="sng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Chính</a:t>
            </a:r>
            <a:r>
              <a:rPr lang="en-US" sz="4267" u="sng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u="sng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4267" u="sng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- Nghe </a:t>
            </a:r>
            <a:r>
              <a:rPr lang="en-US" sz="4267" u="sng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endParaRPr lang="en-US" sz="4267" u="sng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spcAft>
                <a:spcPts val="800"/>
              </a:spcAft>
              <a:defRPr/>
            </a:pPr>
            <a:r>
              <a:rPr lang="en-US" sz="5867" dirty="0" err="1">
                <a:ln w="28575">
                  <a:noFill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Cỏ</a:t>
            </a:r>
            <a:r>
              <a:rPr lang="en-US" sz="5867" dirty="0">
                <a:ln w="28575">
                  <a:noFill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5867" dirty="0" err="1">
                <a:ln w="28575">
                  <a:noFill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cười</a:t>
            </a:r>
            <a:r>
              <a:rPr lang="en-US" sz="5867" dirty="0">
                <a:ln w="28575">
                  <a:noFill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867" dirty="0" err="1">
                <a:ln w="28575">
                  <a:noFill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endParaRPr lang="en-US" sz="80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id="{0D4560EF-F70C-4563-8779-73B3A32CFD07}"/>
              </a:ext>
            </a:extLst>
          </p:cNvPr>
          <p:cNvSpPr/>
          <p:nvPr/>
        </p:nvSpPr>
        <p:spPr>
          <a:xfrm>
            <a:off x="6907837" y="2532604"/>
            <a:ext cx="3095480" cy="154296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400" kern="0">
                <a:solidFill>
                  <a:srgbClr val="29486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hãy đánh giá bài viết của mình và của bạn.</a:t>
            </a:r>
            <a:endParaRPr lang="en-US" sz="2400" kern="0" dirty="0">
              <a:solidFill>
                <a:srgbClr val="29486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E3D26-F519-4677-930C-4AB755CADB9A}"/>
              </a:ext>
            </a:extLst>
          </p:cNvPr>
          <p:cNvSpPr/>
          <p:nvPr/>
        </p:nvSpPr>
        <p:spPr>
          <a:xfrm>
            <a:off x="1096737" y="2507343"/>
            <a:ext cx="4519186" cy="2000548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>
            <a:spAutoFit/>
          </a:bodyPr>
          <a:lstStyle/>
          <a:p>
            <a:pPr defTabSz="1219170">
              <a:spcAft>
                <a:spcPts val="800"/>
              </a:spcAft>
              <a:defRPr/>
            </a:pPr>
            <a:r>
              <a:rPr lang="en-US" sz="2600" b="1" kern="0">
                <a:solidFill>
                  <a:srgbClr val="29486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Tiêu chí đánh giá</a:t>
            </a:r>
            <a:endParaRPr lang="en-US" sz="2600" b="1" kern="0" dirty="0">
              <a:solidFill>
                <a:srgbClr val="29486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609585" indent="-609585" defTabSz="1219170">
              <a:spcAft>
                <a:spcPts val="800"/>
              </a:spcAft>
              <a:buFont typeface="Arial"/>
              <a:buAutoNum type="arabicPeriod"/>
              <a:defRPr/>
            </a:pPr>
            <a:r>
              <a:rPr lang="en-US" sz="2600" kern="0">
                <a:solidFill>
                  <a:srgbClr val="29486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Sai không quá 5 lỗi</a:t>
            </a:r>
            <a:endParaRPr lang="en-US" sz="2600" b="1" kern="0" dirty="0">
              <a:solidFill>
                <a:srgbClr val="29486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609585" indent="-609585" defTabSz="1219170">
              <a:spcAft>
                <a:spcPts val="800"/>
              </a:spcAft>
              <a:buFont typeface="Arial"/>
              <a:buAutoNum type="arabicPeriod"/>
              <a:defRPr/>
            </a:pPr>
            <a:r>
              <a:rPr lang="en-US" sz="2600" kern="0">
                <a:solidFill>
                  <a:srgbClr val="29486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 viết rõ rang, sạch đẹp </a:t>
            </a:r>
          </a:p>
          <a:p>
            <a:pPr marL="609585" indent="-609585" defTabSz="1219170">
              <a:spcAft>
                <a:spcPts val="800"/>
              </a:spcAft>
              <a:buFont typeface="Arial"/>
              <a:buAutoNum type="arabicPeriod"/>
              <a:defRPr/>
            </a:pPr>
            <a:r>
              <a:rPr lang="en-US" sz="2600" kern="0">
                <a:solidFill>
                  <a:srgbClr val="29486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Trình bày đúng hình thức</a:t>
            </a:r>
            <a:endParaRPr lang="en-US" sz="2600" kern="0" dirty="0">
              <a:solidFill>
                <a:srgbClr val="29486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DA2497-68F2-4961-A244-C12413875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38" y="4647351"/>
            <a:ext cx="1623892" cy="11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19524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23890" y="814033"/>
            <a:ext cx="9828369" cy="852887"/>
            <a:chOff x="2427740" y="606263"/>
            <a:chExt cx="5748697" cy="857750"/>
          </a:xfrm>
        </p:grpSpPr>
        <p:grpSp>
          <p:nvGrpSpPr>
            <p:cNvPr id="3" name="组合 19"/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圆角矩形 21"/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636556" y="729435"/>
              <a:ext cx="5472250" cy="65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90" y="1846503"/>
            <a:ext cx="9688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long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6423136" y="2009930"/>
            <a:ext cx="987314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39998" y="3499710"/>
            <a:ext cx="874702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2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43489" y="2206909"/>
            <a:ext cx="104492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heo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Đỗ Quang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3" name="组合 19"/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圆角矩形 21"/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07014" y="1327104"/>
            <a:ext cx="8077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56819" y="2239713"/>
            <a:ext cx="539356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50891" y="2879793"/>
            <a:ext cx="564634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54412" y="3499486"/>
            <a:ext cx="322738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18699" y="4149091"/>
            <a:ext cx="343751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2" grpId="0" animBg="1"/>
      <p:bldP spid="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0618" y="2028428"/>
            <a:ext cx="11140635" cy="1013861"/>
            <a:chOff x="1843938" y="1991424"/>
            <a:chExt cx="1922768" cy="857750"/>
          </a:xfrm>
        </p:grpSpPr>
        <p:grpSp>
          <p:nvGrpSpPr>
            <p:cNvPr id="3" name="组合 19"/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5" name="圆角矩形 20"/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圆角矩形 21"/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899795" y="2095747"/>
              <a:ext cx="1489034" cy="598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Tết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8" name="组合 19"/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10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圆角矩形 21"/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18119" y="1351289"/>
            <a:ext cx="10042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êch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12698" y="3407352"/>
            <a:ext cx="11502537" cy="1104847"/>
            <a:chOff x="1843938" y="1991424"/>
            <a:chExt cx="1922768" cy="857750"/>
          </a:xfrm>
        </p:grpSpPr>
        <p:grpSp>
          <p:nvGrpSpPr>
            <p:cNvPr id="59" name="组合 19"/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1" name="圆角矩形 20"/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2" name="圆角矩形 21"/>
              <p:cNvSpPr/>
              <p:nvPr/>
            </p:nvSpPr>
            <p:spPr>
              <a:xfrm>
                <a:off x="2321375" y="2938506"/>
                <a:ext cx="2401379" cy="877034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1886291" y="2131833"/>
              <a:ext cx="1855812" cy="549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Ếch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đầy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3265" y="4812975"/>
            <a:ext cx="11101987" cy="1173145"/>
            <a:chOff x="1843938" y="1991424"/>
            <a:chExt cx="1922768" cy="857750"/>
          </a:xfrm>
        </p:grpSpPr>
        <p:grpSp>
          <p:nvGrpSpPr>
            <p:cNvPr id="64" name="组合 19"/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6" name="圆角矩形 20"/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7" name="圆角矩形 21"/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893096" y="2165741"/>
              <a:ext cx="1798005" cy="517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chênh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chếch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làng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40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8" name="Rectangle 67"/>
          <p:cNvSpPr/>
          <p:nvPr/>
        </p:nvSpPr>
        <p:spPr>
          <a:xfrm>
            <a:off x="3268828" y="2160086"/>
            <a:ext cx="484022" cy="644307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500855" y="3603093"/>
            <a:ext cx="480345" cy="70585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381745" y="5045980"/>
            <a:ext cx="780930" cy="705709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357</Words>
  <Application>Microsoft Office PowerPoint</Application>
  <PresentationFormat>Widescreen</PresentationFormat>
  <Paragraphs>60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等线</vt:lpstr>
      <vt:lpstr>#9Slide07 HoneyCream</vt:lpstr>
      <vt:lpstr>Aptos Narrow</vt:lpstr>
      <vt:lpstr>Arial</vt:lpstr>
      <vt:lpstr>Arial-Rounded</vt:lpstr>
      <vt:lpstr>Calibri</vt:lpstr>
      <vt:lpstr>Calibri Light</vt:lpstr>
      <vt:lpstr>Coiny</vt:lpstr>
      <vt:lpstr>DFPOP1-W9</vt:lpstr>
      <vt:lpstr>Times New Roman</vt:lpstr>
      <vt:lpstr>UTM Avo</vt:lpstr>
      <vt:lpstr>Verdana</vt:lpstr>
      <vt:lpstr>Wingdings</vt:lpstr>
      <vt:lpstr>Office 主题</vt:lpstr>
      <vt:lpstr>千图网拥有20W+精美PPT模板 更多PPT模板下载至：www.58pic.com/office/ppt​​</vt:lpstr>
      <vt:lpstr>2_Office 主题</vt:lpstr>
      <vt:lpstr>1_Office Theme</vt:lpstr>
      <vt:lpstr>4_sample</vt:lpstr>
      <vt:lpstr>2_Office Theme</vt:lpstr>
      <vt:lpstr>3_Office 主题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11</cp:revision>
  <dcterms:created xsi:type="dcterms:W3CDTF">2021-08-02T10:01:29Z</dcterms:created>
  <dcterms:modified xsi:type="dcterms:W3CDTF">2026-03-05T07:46:38Z</dcterms:modified>
</cp:coreProperties>
</file>