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3" r:id="rId4"/>
    <p:sldMasterId id="2147483686" r:id="rId5"/>
  </p:sldMasterIdLst>
  <p:notesMasterIdLst>
    <p:notesMasterId r:id="rId25"/>
  </p:notesMasterIdLst>
  <p:sldIdLst>
    <p:sldId id="290" r:id="rId6"/>
    <p:sldId id="3276" r:id="rId7"/>
    <p:sldId id="3277" r:id="rId8"/>
    <p:sldId id="3278" r:id="rId9"/>
    <p:sldId id="3279" r:id="rId10"/>
    <p:sldId id="3280" r:id="rId11"/>
    <p:sldId id="426" r:id="rId12"/>
    <p:sldId id="442" r:id="rId13"/>
    <p:sldId id="356" r:id="rId14"/>
    <p:sldId id="359" r:id="rId15"/>
    <p:sldId id="286" r:id="rId16"/>
    <p:sldId id="360" r:id="rId17"/>
    <p:sldId id="361" r:id="rId18"/>
    <p:sldId id="362" r:id="rId19"/>
    <p:sldId id="3283" r:id="rId20"/>
    <p:sldId id="363" r:id="rId21"/>
    <p:sldId id="3281" r:id="rId22"/>
    <p:sldId id="3213" r:id="rId23"/>
    <p:sldId id="3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75072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8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657C9C91-9752-8E1B-D03F-8453C60E2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03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2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91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5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2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7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5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8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9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96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829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45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03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8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8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06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1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1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5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606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8776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30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B50FE8C-C257-2CCF-BB18-F262C359F7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7F9F14F0-6A2C-0404-4421-73BA800352E0}"/>
              </a:ext>
            </a:extLst>
          </p:cNvPr>
          <p:cNvSpPr/>
          <p:nvPr userDrawn="1"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E3B72F-C632-092C-6B9A-012386DFD8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002965-1D17-50CD-90B3-497885AC40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99" r:id="rId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BC5C785D-20E2-2A13-FF9B-5E059CE72E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slide" Target="slide6.xml"/><Relationship Id="rId19" Type="http://schemas.microsoft.com/office/2007/relationships/hdphoto" Target="../media/hdphoto6.wdp"/><Relationship Id="rId4" Type="http://schemas.openxmlformats.org/officeDocument/2006/relationships/slide" Target="slide4.xml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1088507" y="329609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8" y="564729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81" y="2339817"/>
            <a:ext cx="3450044" cy="38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280434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404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897121" y="276446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Bài_Toán_Nước_Mắm">
            <a:hlinkClick r:id="" action="ppaction://media"/>
            <a:extLst>
              <a:ext uri="{FF2B5EF4-FFF2-40B4-BE49-F238E27FC236}">
                <a16:creationId xmlns:a16="http://schemas.microsoft.com/office/drawing/2014/main" id="{AA4A2720-D6C0-E6C6-4F80-D57BC2159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309009" y="2259110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093439" y="2283699"/>
            <a:ext cx="6800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lít nước mắm ở 5 can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+ 50 = 150 (lít)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DA556-40CA-7482-4CB2-A7BF1FD2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87A252-13D2-838D-48A9-1304C0AFC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E77A58B-C6EB-715B-BA0E-16D7C0347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6391991-7D38-F577-220B-42B773FEC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806743-48D4-3F02-273C-92FF772E7E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AF75B83-F095-4CA4-6C24-D54DC2E839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9CF0B4-059C-030C-F892-651E62BC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E0A3532-4A2C-3C2F-9279-D1E96EC207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34EB02-0579-692D-01A1-94D84B74F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A224A7CE-96D4-A630-B90D-824757729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47" y="2573079"/>
            <a:ext cx="7289871" cy="18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41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35FF34-62EE-81E8-91F8-B57E0A21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313" y="176845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2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AA048-EF8F-F33E-2EC8-D35544202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90" y="205302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CE6D072C-0AC7-D0A6-0B3F-6E6D3986C00E}"/>
              </a:ext>
            </a:extLst>
          </p:cNvPr>
          <p:cNvSpPr/>
          <p:nvPr/>
        </p:nvSpPr>
        <p:spPr>
          <a:xfrm>
            <a:off x="382772" y="6390167"/>
            <a:ext cx="850605" cy="37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003461" y="594572"/>
              <a:ext cx="970505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120 mm x 3 = ?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40"/>
            <a:ext cx="8546543" cy="1539887"/>
            <a:chOff x="2098496" y="3659454"/>
            <a:chExt cx="8546543" cy="1352628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86620"/>
            <a:chOff x="1861723" y="2134893"/>
            <a:chExt cx="8819884" cy="142194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64865"/>
            <a:chOff x="1612674" y="5184381"/>
            <a:chExt cx="8973766" cy="1442941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24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240 ml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ml</a:t>
              </a:r>
              <a:endParaRPr lang="vi-VN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150 ml</a:t>
              </a:r>
              <a:endParaRPr lang="vi-VN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9349326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ml : 2 = 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5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30014" y="3742851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9"/>
            <a:ext cx="8819884" cy="1515171"/>
            <a:chOff x="1861723" y="2134893"/>
            <a:chExt cx="8819884" cy="12773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755171" y="2378796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3"/>
            <a:ext cx="8973766" cy="1665094"/>
            <a:chOff x="1612674" y="5184381"/>
            <a:chExt cx="8973766" cy="144238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317300"/>
              <a:ext cx="1126978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 ml + 380 ml =?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02940254-3F9B-AC0A-1EA2-EE05F626E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0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9381100-C9BC-9924-21A6-B5BCCAA601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38" y="3157870"/>
            <a:ext cx="3804239" cy="3504920"/>
          </a:xfrm>
          <a:prstGeom prst="rect">
            <a:avLst/>
          </a:prstGeom>
        </p:spPr>
      </p:pic>
      <p:sp>
        <p:nvSpPr>
          <p:cNvPr id="4" name="PA_文本框 11">
            <a:extLst>
              <a:ext uri="{FF2B5EF4-FFF2-40B4-BE49-F238E27FC236}">
                <a16:creationId xmlns:a16="http://schemas.microsoft.com/office/drawing/2014/main" id="{CEE72965-F850-26FA-8DBB-BEF94BBC3C3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5493" y="1311209"/>
            <a:ext cx="6563040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kumimoji="0" lang="zh-CN" altLang="en-US" sz="3000" b="1" i="0" u="none" strike="noStrike" kern="1200" cap="none" spc="0" normalizeH="0" baseline="0" noProof="0" dirty="0">
              <a:ln w="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9B94-771A-EB43-160A-B9E01544C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199" y="1868678"/>
            <a:ext cx="1749704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18C85-0362-1DC8-F03B-A9D0B27F84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2391" y="3061972"/>
            <a:ext cx="93337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2DC8-CE14-D54E-BEB7-B3C37C591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521</Words>
  <Application>Microsoft Office PowerPoint</Application>
  <PresentationFormat>Widescreen</PresentationFormat>
  <Paragraphs>118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宋体</vt:lpstr>
      <vt:lpstr>#9Slide05 Angelline</vt:lpstr>
      <vt:lpstr>Arial</vt:lpstr>
      <vt:lpstr>Calibri</vt:lpstr>
      <vt:lpstr>Cambria</vt:lpstr>
      <vt:lpstr>Times New Roman</vt:lpstr>
      <vt:lpstr>UTM Avo</vt:lpstr>
      <vt:lpstr>字魂27号-布丁体</vt:lpstr>
      <vt:lpstr>思源黑体 CN</vt:lpstr>
      <vt:lpstr>包图主题2</vt:lpstr>
      <vt:lpstr>office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44</cp:revision>
  <dcterms:created xsi:type="dcterms:W3CDTF">2022-09-25T08:19:11Z</dcterms:created>
  <dcterms:modified xsi:type="dcterms:W3CDTF">2026-01-13T01:39:14Z</dcterms:modified>
</cp:coreProperties>
</file>