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  <p:sldMasterId id="2147483741" r:id="rId5"/>
    <p:sldMasterId id="2147483747" r:id="rId6"/>
  </p:sldMasterIdLst>
  <p:notesMasterIdLst>
    <p:notesMasterId r:id="rId43"/>
  </p:notesMasterIdLst>
  <p:sldIdLst>
    <p:sldId id="290" r:id="rId7"/>
    <p:sldId id="257" r:id="rId8"/>
    <p:sldId id="262" r:id="rId9"/>
    <p:sldId id="287" r:id="rId10"/>
    <p:sldId id="4370" r:id="rId11"/>
    <p:sldId id="4371" r:id="rId12"/>
    <p:sldId id="4372" r:id="rId13"/>
    <p:sldId id="291" r:id="rId14"/>
    <p:sldId id="3186" r:id="rId15"/>
    <p:sldId id="3188" r:id="rId16"/>
    <p:sldId id="4373" r:id="rId17"/>
    <p:sldId id="3204" r:id="rId18"/>
    <p:sldId id="275" r:id="rId19"/>
    <p:sldId id="3192" r:id="rId20"/>
    <p:sldId id="3193" r:id="rId21"/>
    <p:sldId id="4374" r:id="rId22"/>
    <p:sldId id="3200" r:id="rId23"/>
    <p:sldId id="3201" r:id="rId24"/>
    <p:sldId id="3202" r:id="rId25"/>
    <p:sldId id="3203" r:id="rId26"/>
    <p:sldId id="4358" r:id="rId27"/>
    <p:sldId id="4359" r:id="rId28"/>
    <p:sldId id="4378" r:id="rId29"/>
    <p:sldId id="4375" r:id="rId30"/>
    <p:sldId id="3206" r:id="rId31"/>
    <p:sldId id="4361" r:id="rId32"/>
    <p:sldId id="4364" r:id="rId33"/>
    <p:sldId id="4362" r:id="rId34"/>
    <p:sldId id="4363" r:id="rId35"/>
    <p:sldId id="4369" r:id="rId36"/>
    <p:sldId id="4368" r:id="rId37"/>
    <p:sldId id="4377" r:id="rId38"/>
    <p:sldId id="4367" r:id="rId39"/>
    <p:sldId id="4376" r:id="rId40"/>
    <p:sldId id="3208" r:id="rId41"/>
    <p:sldId id="320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2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E88A6150-AD7A-430B-9B44-A8ABB19C8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67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57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96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A866FA-27A2-4E71-A212-02EE7F3C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08E9-9287-426A-9580-B790F9AA8642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D5413C-54C4-4C7C-B88B-9240C3DB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4F65E3-F432-4973-A7B4-DC4E74CB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C46-4FC8-4AEB-AA17-27BA4CDC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7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9A17DC-C974-452E-9293-7B1B1A22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CD67-7F53-4F28-A85D-F46320BFAF83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36DFB3-3002-4423-B525-7A877EA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D17D0C-019D-420A-B35F-11E501E9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9C48-7A84-41E6-96CC-676E3151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0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E5019-AA56-4EEC-84D8-4636CF71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1256-D9FE-4767-AC8D-6A686DBF16CF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1D63DC-A155-419D-ACCE-9B25C437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5F2D8C-4EB0-4FD2-A909-AF1E0CAE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A0CF-2AAD-4CB6-B69C-2684D7893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3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FE0F2AF-BDA7-44A6-A955-1FD018CE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DB3A-095E-46B1-9286-689675BAFACE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B25F4C-ECB8-4F87-8BAF-7CCCC7B0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0FABF1-1B13-4C7D-85B7-438D1300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8EB5-871F-4870-A030-92E128AE9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D6C9F-B0C5-495B-AFEB-12E45771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0AC9-4FCE-4613-84F4-E3F142E9AC9E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3016E9-94E7-4A33-B6DC-4AAE7776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AB787-689A-4CD4-923B-F9CD884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A050B-07D8-443D-8A21-90EAC36B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F093F8-75F9-46E1-A85F-99E6B6CD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25E7-F7B9-4C0F-A064-D510FA418CB2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917F24-D9E6-4C58-9FE7-8310A63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4C44A4-40D9-4A23-A520-492F89FA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7FA0-C6C8-4B89-9F09-2E4CBF23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30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76328-82C2-4696-94A6-EAC72098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32D-1058-4DCE-BBB2-B83E8B547660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B79C-1556-4016-ABA6-BCD9C8F4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80EE-CA87-40C2-BAB6-66AE113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84D-D9DA-407D-9BC9-3E24E613E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99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E06F4-BAB4-4DC6-BBFB-D95F9905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022F-10D2-4394-8FCC-66070E4EAA13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60F3-9D26-45C6-B42D-4275034F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D71A3-8549-4AB6-9ECC-447F5D31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5FA-0662-4263-BB92-E8651D7BB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684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143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298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508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940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71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2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45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274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8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8A81D2-D9F3-C1B7-6B19-2021CB23186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12626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59" r:id="rId40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292B24-C92D-22B4-E2E6-C04C1189EA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12626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934742E8-E8D4-4067-961D-F15C7A1B41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834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79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8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5" Type="http://schemas.openxmlformats.org/officeDocument/2006/relationships/audio" Target="../media/audio1.wav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01049D-3B8A-D107-F27B-4D988AF53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5AFD2-481A-B279-2518-A15156BEC889}"/>
              </a:ext>
            </a:extLst>
          </p:cNvPr>
          <p:cNvSpPr/>
          <p:nvPr/>
        </p:nvSpPr>
        <p:spPr>
          <a:xfrm>
            <a:off x="2035910" y="2203495"/>
            <a:ext cx="8636474" cy="420394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baseline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PHẠM THỊ NGỌC ÁNH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SINH: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CÔNG NGHỆ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28FBA-B950-762F-FDF2-AD73D9D8D2C1}"/>
              </a:ext>
            </a:extLst>
          </p:cNvPr>
          <p:cNvSpPr txBox="1"/>
          <p:nvPr/>
        </p:nvSpPr>
        <p:spPr>
          <a:xfrm>
            <a:off x="2035910" y="779046"/>
            <a:ext cx="8294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6B0A0-DB9A-1BBA-28FE-310BBF95A655}"/>
              </a:ext>
            </a:extLst>
          </p:cNvPr>
          <p:cNvCxnSpPr>
            <a:cxnSpLocks/>
          </p:cNvCxnSpPr>
          <p:nvPr/>
        </p:nvCxnSpPr>
        <p:spPr>
          <a:xfrm>
            <a:off x="2733869" y="1483567"/>
            <a:ext cx="69645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38EAEE-9734-4517-8E0D-FE1FDAECA6CE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6" y="103240"/>
            <a:chExt cx="11813459" cy="6797978"/>
          </a:xfrm>
        </p:grpSpPr>
        <p:grpSp>
          <p:nvGrpSpPr>
            <p:cNvPr id="70662" name="Group 7">
              <a:extLst>
                <a:ext uri="{FF2B5EF4-FFF2-40B4-BE49-F238E27FC236}">
                  <a16:creationId xmlns:a16="http://schemas.microsoft.com/office/drawing/2014/main" id="{2483F4F8-0D18-48C5-976C-3C1DF0A00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726" y="103240"/>
              <a:ext cx="11813459" cy="6797978"/>
              <a:chOff x="191727" y="339213"/>
              <a:chExt cx="11813459" cy="6797978"/>
            </a:xfrm>
          </p:grpSpPr>
          <p:sp>
            <p:nvSpPr>
              <p:cNvPr id="10" name="Rounded Rectangle 3">
                <a:extLst>
                  <a:ext uri="{FF2B5EF4-FFF2-40B4-BE49-F238E27FC236}">
                    <a16:creationId xmlns:a16="http://schemas.microsoft.com/office/drawing/2014/main" id="{0230CC4E-D6C2-44B1-9FF4-C85F1BA095A7}"/>
                  </a:ext>
                </a:extLst>
              </p:cNvPr>
              <p:cNvSpPr/>
              <p:nvPr/>
            </p:nvSpPr>
            <p:spPr>
              <a:xfrm>
                <a:off x="191727" y="501145"/>
                <a:ext cx="11813459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EE60CC0A-794C-40D7-ABE3-3583072F2ADA}"/>
                  </a:ext>
                </a:extLst>
              </p:cNvPr>
              <p:cNvSpPr/>
              <p:nvPr/>
            </p:nvSpPr>
            <p:spPr>
              <a:xfrm>
                <a:off x="191727" y="780558"/>
                <a:ext cx="11389991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3">
                <a:extLst>
                  <a:ext uri="{FF2B5EF4-FFF2-40B4-BE49-F238E27FC236}">
                    <a16:creationId xmlns:a16="http://schemas.microsoft.com/office/drawing/2014/main" id="{6E448E4A-EB1B-4194-8F77-C470CE0E5CBB}"/>
                  </a:ext>
                </a:extLst>
              </p:cNvPr>
              <p:cNvSpPr/>
              <p:nvPr/>
            </p:nvSpPr>
            <p:spPr>
              <a:xfrm>
                <a:off x="191727" y="339213"/>
                <a:ext cx="11695469" cy="6755114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663" name="Rectangle 8">
              <a:extLst>
                <a:ext uri="{FF2B5EF4-FFF2-40B4-BE49-F238E27FC236}">
                  <a16:creationId xmlns:a16="http://schemas.microsoft.com/office/drawing/2014/main" id="{D1A9B83B-417B-4C86-AC37-493A4F07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009" y="1942581"/>
              <a:ext cx="10454907" cy="270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- Kể được tên một số vật liệu, dụng cụ đơn giản để làm thủ công</a:t>
              </a:r>
            </a:p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- Lựa chọn được vật liệu làm thủ công phù hợp, đúng yêu cầu.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A16CFF-DAD8-4105-9F0F-C576D839CEA1}"/>
              </a:ext>
            </a:extLst>
          </p:cNvPr>
          <p:cNvGrpSpPr>
            <a:grpSpLocks/>
          </p:cNvGrpSpPr>
          <p:nvPr/>
        </p:nvGrpSpPr>
        <p:grpSpPr bwMode="auto">
          <a:xfrm>
            <a:off x="2748462" y="608976"/>
            <a:ext cx="7418387" cy="944562"/>
            <a:chOff x="2271251" y="17518"/>
            <a:chExt cx="7418438" cy="9438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ED7546-020E-417A-BC6D-8E0567EEE4C4}"/>
                </a:ext>
              </a:extLst>
            </p:cNvPr>
            <p:cNvGrpSpPr/>
            <p:nvPr/>
          </p:nvGrpSpPr>
          <p:grpSpPr>
            <a:xfrm>
              <a:off x="2271251" y="17518"/>
              <a:ext cx="7418438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id="{261EF7F3-5C9C-46E1-84C1-8984DF340BC5}"/>
                  </a:ext>
                </a:extLst>
              </p:cNvPr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">
                <a:extLst>
                  <a:ext uri="{FF2B5EF4-FFF2-40B4-BE49-F238E27FC236}">
                    <a16:creationId xmlns:a16="http://schemas.microsoft.com/office/drawing/2014/main" id="{1622A040-87E4-4238-91D8-26C810445341}"/>
                  </a:ext>
                </a:extLst>
              </p:cNvPr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FA1F3C9F-394B-4A4F-BE83-D22E8F54199E}"/>
                  </a:ext>
                </a:extLst>
              </p:cNvPr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661" name="Picture 14">
              <a:extLst>
                <a:ext uri="{FF2B5EF4-FFF2-40B4-BE49-F238E27FC236}">
                  <a16:creationId xmlns:a16="http://schemas.microsoft.com/office/drawing/2014/main" id="{730F897A-0F26-4A8F-ACCC-EA5344290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435" y="58337"/>
              <a:ext cx="4187172" cy="81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F86D10-1FCE-827F-4BF6-8A72F5A64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B32D60-92B2-0CA8-B845-4D9C9555A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7269480" y="4000614"/>
            <a:ext cx="4677084" cy="2640215"/>
          </a:xfrm>
          <a:prstGeom prst="rect">
            <a:avLst/>
          </a:prstGeom>
        </p:spPr>
      </p:pic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4F3E8162-7704-8D3A-0619-F0AEF1099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2860708"/>
            <a:ext cx="6052957" cy="15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61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2B276-F39B-A771-D055-BC90F857281C}"/>
              </a:ext>
            </a:extLst>
          </p:cNvPr>
          <p:cNvSpPr txBox="1"/>
          <p:nvPr/>
        </p:nvSpPr>
        <p:spPr>
          <a:xfrm>
            <a:off x="3063240" y="1920240"/>
            <a:ext cx="6332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42233-0FB7-2FDE-7E5D-74FEAF463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D8E9903-E494-CBD8-3A66-54C89243EB7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B784BD91-669E-0B5B-E141-0159AEC5555E}"/>
              </a:ext>
            </a:extLst>
          </p:cNvPr>
          <p:cNvSpPr/>
          <p:nvPr/>
        </p:nvSpPr>
        <p:spPr>
          <a:xfrm>
            <a:off x="4315146" y="1643864"/>
            <a:ext cx="7078895" cy="3800599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 những vật liệu và dụng cụ làm thủ công trong Hình 1, em hãy kể thêm các vật liệu và dụng cụ khác mà em biết?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825E8-4C98-BB07-B945-236171617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561" y="1273983"/>
            <a:ext cx="6842560" cy="54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02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Dụng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cụ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và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là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những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yếu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tố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chính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tạo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ra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các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sản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phẩm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</a:t>
            </a:r>
            <a:endParaRPr kumimoji="0" sz="6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3DC8306F-1C63-F82E-64C1-337C78601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90" y="687262"/>
            <a:ext cx="4109060" cy="14143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64C0A772-3F56-4A7B-BCB6-6084091B97E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247968-5317-4B92-8514-5EAA387D085E}"/>
              </a:ext>
            </a:extLst>
          </p:cNvPr>
          <p:cNvSpPr txBox="1"/>
          <p:nvPr/>
        </p:nvSpPr>
        <p:spPr>
          <a:xfrm>
            <a:off x="2011680" y="1582817"/>
            <a:ext cx="855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A599CE-90F5-46BD-869D-FAD58B0E895E}"/>
              </a:ext>
            </a:extLst>
          </p:cNvPr>
          <p:cNvSpPr txBox="1"/>
          <p:nvPr/>
        </p:nvSpPr>
        <p:spPr>
          <a:xfrm>
            <a:off x="2106202" y="2696199"/>
            <a:ext cx="9152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GV chuẩn bị sẵn tranh và thẻ chữ phù hợp với tranh để HS thực hiện chơi ghép đôi theo nhóm 6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C8E20B6A-2FF6-4872-A258-4F8018904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44" y="2712837"/>
            <a:ext cx="634799" cy="634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0DB00-439C-4A9C-AB29-41344F0D7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633" y="552117"/>
            <a:ext cx="6041660" cy="969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33C654-F426-4D4A-AE0A-99D56AE72070}"/>
              </a:ext>
            </a:extLst>
          </p:cNvPr>
          <p:cNvSpPr txBox="1"/>
          <p:nvPr/>
        </p:nvSpPr>
        <p:spPr>
          <a:xfrm>
            <a:off x="2194962" y="3958765"/>
            <a:ext cx="881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Thẻ chữ: Xé, nặn, gấp, cắt đường thẳng, cắt đường cong, cắt các đoạn khác nhau, dán bằng hồ dán, dán bằng keo sữa, dán bằng băng dán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lamp&#10;&#10;Description automatically generated">
            <a:extLst>
              <a:ext uri="{FF2B5EF4-FFF2-40B4-BE49-F238E27FC236}">
                <a16:creationId xmlns:a16="http://schemas.microsoft.com/office/drawing/2014/main" id="{5599971E-FD17-490A-9747-05372C992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4038203"/>
            <a:ext cx="634799" cy="6347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8B04235-48D8-40C3-8A10-FC78D94AEC25}"/>
              </a:ext>
            </a:extLst>
          </p:cNvPr>
          <p:cNvSpPr/>
          <p:nvPr/>
        </p:nvSpPr>
        <p:spPr>
          <a:xfrm>
            <a:off x="277813" y="457200"/>
            <a:ext cx="116363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DAAE7CB-6F0B-4A49-A767-6440B0DD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287086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717764-CEE4-444A-92E0-82734AEAEE2F}"/>
              </a:ext>
            </a:extLst>
          </p:cNvPr>
          <p:cNvGrpSpPr/>
          <p:nvPr/>
        </p:nvGrpSpPr>
        <p:grpSpPr>
          <a:xfrm>
            <a:off x="1094696" y="198927"/>
            <a:ext cx="3642219" cy="3240000"/>
            <a:chOff x="1189829" y="29109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E1B4A-D7EF-4B11-804F-24A0C11F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027E4-B913-4F5E-9532-BA0DD1457410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C00C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b="1" dirty="0" err="1">
                  <a:solidFill>
                    <a:srgbClr val="CC00C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lang="en-US" sz="4000" b="1" dirty="0">
                <a:solidFill>
                  <a:srgbClr val="CC00C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D62DB9-545B-4FB7-956F-275AD0837052}"/>
              </a:ext>
            </a:extLst>
          </p:cNvPr>
          <p:cNvGrpSpPr/>
          <p:nvPr/>
        </p:nvGrpSpPr>
        <p:grpSpPr>
          <a:xfrm>
            <a:off x="7297304" y="71910"/>
            <a:ext cx="3642219" cy="3240000"/>
            <a:chOff x="7359952" y="291095"/>
            <a:chExt cx="3642219" cy="324000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E2CDDF-57B2-4FE6-B489-0711516D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A291CF-264E-4067-94E3-6B5480FFDCBE}"/>
                </a:ext>
              </a:extLst>
            </p:cNvPr>
            <p:cNvSpPr txBox="1"/>
            <p:nvPr/>
          </p:nvSpPr>
          <p:spPr>
            <a:xfrm rot="1511865">
              <a:off x="8079777" y="1124069"/>
              <a:ext cx="22213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xét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62748DA4-69CE-64D9-8458-46493BEBE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443588"/>
            <a:ext cx="6535338" cy="2275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BD478-10ED-5CA0-70C1-0954EEA00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7269480" y="4000614"/>
            <a:ext cx="4677084" cy="26402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4A425-243B-DC9C-BFDB-D92796E4C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85FCADFB-3FED-20CC-C9E4-18339AD5DA66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90217041-5BCD-0457-7DD1-5CE8E4B111A0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Chúng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ta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có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nhiều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cách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tạo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hình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với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khác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nhau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5F989FC9-7709-756C-9A42-D13135C82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5B8CECC-3822-E50E-DEA5-D9A47008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26253FCB-6E85-0C2C-BCCA-D0295509A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20" y="57296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C09B-64A1-0E8F-A840-78BE066C6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E031BF4C-E803-AAD6-FCF8-8E5B5EB1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62B58A1F-F60E-3581-E4A2-2993D6007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22F9FE-1F6A-6F43-BB4F-1A7E55A8549A}"/>
              </a:ext>
            </a:extLst>
          </p:cNvPr>
          <p:cNvSpPr txBox="1"/>
          <p:nvPr/>
        </p:nvSpPr>
        <p:spPr>
          <a:xfrm>
            <a:off x="2674620" y="2057400"/>
            <a:ext cx="6777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465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524258"/>
              <a:ext cx="7892377" cy="107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75097-4958-448D-B802-17FAA7A49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069" y="3534260"/>
            <a:ext cx="583437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hãy quan sát các sản phẩm thủ công và cho biết chúng được làm từ những vật liệu nào.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DCADE7-CAE9-4717-879C-552FF5C1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1" y="1938658"/>
            <a:ext cx="9709079" cy="38333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56536A-57E4-4552-89B6-0364B9E05B9A}"/>
              </a:ext>
            </a:extLst>
          </p:cNvPr>
          <p:cNvSpPr/>
          <p:nvPr/>
        </p:nvSpPr>
        <p:spPr>
          <a:xfrm>
            <a:off x="1323887" y="5257513"/>
            <a:ext cx="2672760" cy="41382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C11A89-C805-45D7-82AA-6E20CFA8A2FE}"/>
              </a:ext>
            </a:extLst>
          </p:cNvPr>
          <p:cNvSpPr/>
          <p:nvPr/>
        </p:nvSpPr>
        <p:spPr>
          <a:xfrm>
            <a:off x="3739794" y="3901323"/>
            <a:ext cx="2054831" cy="62957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BCF3F9-B269-4DBC-AF1A-EEED321E51F4}"/>
              </a:ext>
            </a:extLst>
          </p:cNvPr>
          <p:cNvSpPr/>
          <p:nvPr/>
        </p:nvSpPr>
        <p:spPr>
          <a:xfrm>
            <a:off x="5743255" y="4856821"/>
            <a:ext cx="2609636" cy="73232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94DBD5-56F9-4075-90D3-8B5C87EEB6E4}"/>
              </a:ext>
            </a:extLst>
          </p:cNvPr>
          <p:cNvSpPr/>
          <p:nvPr/>
        </p:nvSpPr>
        <p:spPr>
          <a:xfrm>
            <a:off x="8486455" y="4928741"/>
            <a:ext cx="2630183" cy="7836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05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B61D6-BC56-8447-61F2-7130E46E9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1F71FD03-2EC7-10F8-02C1-7745B86D85D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6D521C34-2158-7AB6-6E29-AD42438476C0}"/>
              </a:ext>
            </a:extLst>
          </p:cNvPr>
          <p:cNvSpPr/>
          <p:nvPr/>
        </p:nvSpPr>
        <p:spPr>
          <a:xfrm>
            <a:off x="4315146" y="1643864"/>
            <a:ext cx="7078895" cy="3800599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4800" b="1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một số sản phẩm thủ công đã được tạo nên từ các vật liệu tái chế.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BC3FD-254B-CAE2-2006-C9401A5EA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561" y="1273983"/>
            <a:ext cx="6842560" cy="54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57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CFE19-8E56-F85D-01BF-842E45858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FFC83625-43C0-6216-2050-1F8E2C6541D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6A3879A5-E494-D8E7-1709-E9E9C623EF4F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56403A1F-72B2-3C2A-5BEB-4AED5BBB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891323F9-59E1-9561-37D3-7AA7EE120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8B4F004F-E414-659D-2CD5-BA382FAAE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90" y="68726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87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7">
            <a:extLst>
              <a:ext uri="{FF2B5EF4-FFF2-40B4-BE49-F238E27FC236}">
                <a16:creationId xmlns:a16="http://schemas.microsoft.com/office/drawing/2014/main" id="{B9D99E53-4D03-4559-B5B7-F7F4440C3D53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433C338A-8B20-4CB2-A149-EA255018C7C3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C3F2C3EC-B9BE-4E29-AD5E-94FD618F09EB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AB171F84-4B64-4A4D-A424-3438BFBA043E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187" name="Freeform 10">
            <a:extLst>
              <a:ext uri="{FF2B5EF4-FFF2-40B4-BE49-F238E27FC236}">
                <a16:creationId xmlns:a16="http://schemas.microsoft.com/office/drawing/2014/main" id="{3E1AB5A1-0D8C-406F-9BA4-EE1EDC6C1EB2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5118100"/>
            <a:ext cx="3848100" cy="1193800"/>
            <a:chOff x="616" y="3224"/>
            <a:chExt cx="2424" cy="752"/>
          </a:xfrm>
        </p:grpSpPr>
        <p:pic>
          <p:nvPicPr>
            <p:cNvPr id="93223" name="Freeform 10">
              <a:extLst>
                <a:ext uri="{FF2B5EF4-FFF2-40B4-BE49-F238E27FC236}">
                  <a16:creationId xmlns:a16="http://schemas.microsoft.com/office/drawing/2014/main" id="{97ADE422-21DF-4FEC-9BFB-94F3D67442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224"/>
              <a:ext cx="242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4" name="Text Box 3">
              <a:extLst>
                <a:ext uri="{FF2B5EF4-FFF2-40B4-BE49-F238E27FC236}">
                  <a16:creationId xmlns:a16="http://schemas.microsoft.com/office/drawing/2014/main" id="{5B0751B7-54F7-4B59-BB8E-43232EA6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3225"/>
              <a:ext cx="2412" cy="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93188" name="Group 4">
            <a:extLst>
              <a:ext uri="{FF2B5EF4-FFF2-40B4-BE49-F238E27FC236}">
                <a16:creationId xmlns:a16="http://schemas.microsoft.com/office/drawing/2014/main" id="{B22FDC62-34AF-4D68-A206-8F8A5E7A005C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3321050"/>
            <a:ext cx="2581275" cy="3354388"/>
            <a:chOff x="3491880" y="3356992"/>
            <a:chExt cx="2160240" cy="2808312"/>
          </a:xfrm>
        </p:grpSpPr>
        <p:pic>
          <p:nvPicPr>
            <p:cNvPr id="93221" name="Rounded Rectangle 2">
              <a:extLst>
                <a:ext uri="{FF2B5EF4-FFF2-40B4-BE49-F238E27FC236}">
                  <a16:creationId xmlns:a16="http://schemas.microsoft.com/office/drawing/2014/main" id="{CF857892-96E5-47B6-B5EE-4202C94393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3" y="4361764"/>
              <a:ext cx="3571172" cy="128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BFC21E-B9E3-42C9-A5FE-3EFD66305878}"/>
                </a:ext>
              </a:extLst>
            </p:cNvPr>
            <p:cNvSpPr/>
            <p:nvPr/>
          </p:nvSpPr>
          <p:spPr>
            <a:xfrm>
              <a:off x="4392644" y="5415712"/>
              <a:ext cx="360040" cy="717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93189" name="Freeform 7">
            <a:extLst>
              <a:ext uri="{FF2B5EF4-FFF2-40B4-BE49-F238E27FC236}">
                <a16:creationId xmlns:a16="http://schemas.microsoft.com/office/drawing/2014/main" id="{1F8EB99F-5E4C-49C7-9BC3-3C1C73D71DA1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527300"/>
            <a:ext cx="5207000" cy="3238500"/>
            <a:chOff x="280" y="1592"/>
            <a:chExt cx="3280" cy="2040"/>
          </a:xfrm>
        </p:grpSpPr>
        <p:pic>
          <p:nvPicPr>
            <p:cNvPr id="93219" name="Freeform 7">
              <a:extLst>
                <a:ext uri="{FF2B5EF4-FFF2-40B4-BE49-F238E27FC236}">
                  <a16:creationId xmlns:a16="http://schemas.microsoft.com/office/drawing/2014/main" id="{A1D1FC27-86AD-4762-B222-91CA9AECF5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1592"/>
              <a:ext cx="328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0" name="Text Box 7">
              <a:extLst>
                <a:ext uri="{FF2B5EF4-FFF2-40B4-BE49-F238E27FC236}">
                  <a16:creationId xmlns:a16="http://schemas.microsoft.com/office/drawing/2014/main" id="{4C9D3DAC-F0CE-4DAB-9714-AEF6841CC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1592"/>
              <a:ext cx="327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6CC296-697D-4FB5-96E2-DD0433FA3168}"/>
              </a:ext>
            </a:extLst>
          </p:cNvPr>
          <p:cNvGrpSpPr/>
          <p:nvPr/>
        </p:nvGrpSpPr>
        <p:grpSpPr>
          <a:xfrm rot="490439" flipH="1">
            <a:off x="5153605" y="1248269"/>
            <a:ext cx="1514451" cy="1716282"/>
            <a:chOff x="5365048" y="479821"/>
            <a:chExt cx="8036930" cy="9108010"/>
          </a:xfrm>
          <a:solidFill>
            <a:srgbClr val="FF7B2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CCC858-A987-40C9-BDE7-D699764C9600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172F7E5-6119-49B6-BE88-D6AB669A9AA0}"/>
                </a:ext>
              </a:extLst>
            </p:cNvPr>
            <p:cNvSpPr/>
            <p:nvPr/>
          </p:nvSpPr>
          <p:spPr>
            <a:xfrm>
              <a:off x="9084335" y="7039961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BDECF6-73F3-40C1-9C33-A17C3D7041FF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6F6ED7-1460-48CE-8ED4-80C7B8081F6F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4522A5-4C50-4367-BE95-E047D2C6812E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114C60-A493-4897-A6E8-731EC79800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rgbClr val="FF964F"/>
            </a:solidFill>
            <a:ln w="127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14EB89-F0A7-42C8-8F4D-F8DB3C58E820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rgbClr val="FF7B2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191" name="Group 14">
            <a:extLst>
              <a:ext uri="{FF2B5EF4-FFF2-40B4-BE49-F238E27FC236}">
                <a16:creationId xmlns:a16="http://schemas.microsoft.com/office/drawing/2014/main" id="{91F01164-DF0A-49DA-B4B8-AE7CBEDACF0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781300"/>
            <a:ext cx="3810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7427E9DE-B368-4AB0-97F0-B3CC99DF7E63}"/>
              </a:ext>
            </a:extLst>
          </p:cNvPr>
          <p:cNvSpPr/>
          <p:nvPr/>
        </p:nvSpPr>
        <p:spPr>
          <a:xfrm>
            <a:off x="3576638" y="3978275"/>
            <a:ext cx="219075" cy="13970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DDF1A8B7-94BA-4131-8453-C44C5AC50E22}"/>
              </a:ext>
            </a:extLst>
          </p:cNvPr>
          <p:cNvSpPr>
            <a:spLocks noChangeAspect="1"/>
          </p:cNvSpPr>
          <p:nvPr/>
        </p:nvSpPr>
        <p:spPr>
          <a:xfrm>
            <a:off x="2528888" y="3756025"/>
            <a:ext cx="230187" cy="2333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Donut 8">
            <a:extLst>
              <a:ext uri="{FF2B5EF4-FFF2-40B4-BE49-F238E27FC236}">
                <a16:creationId xmlns:a16="http://schemas.microsoft.com/office/drawing/2014/main" id="{18013E41-58AD-4DB0-9BDC-9F15F5A3DA1F}"/>
              </a:ext>
            </a:extLst>
          </p:cNvPr>
          <p:cNvSpPr/>
          <p:nvPr/>
        </p:nvSpPr>
        <p:spPr>
          <a:xfrm>
            <a:off x="3633788" y="3051175"/>
            <a:ext cx="222250" cy="266700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Teardrop 6">
            <a:extLst>
              <a:ext uri="{FF2B5EF4-FFF2-40B4-BE49-F238E27FC236}">
                <a16:creationId xmlns:a16="http://schemas.microsoft.com/office/drawing/2014/main" id="{09FA1610-37AD-454D-9E59-449DF4427A46}"/>
              </a:ext>
            </a:extLst>
          </p:cNvPr>
          <p:cNvSpPr/>
          <p:nvPr/>
        </p:nvSpPr>
        <p:spPr>
          <a:xfrm rot="8100000">
            <a:off x="2146300" y="5000625"/>
            <a:ext cx="227013" cy="21907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FE5CE374-A968-4069-9546-F3D30E4E4F0C}"/>
              </a:ext>
            </a:extLst>
          </p:cNvPr>
          <p:cNvSpPr/>
          <p:nvPr/>
        </p:nvSpPr>
        <p:spPr>
          <a:xfrm>
            <a:off x="2881313" y="4559300"/>
            <a:ext cx="263525" cy="22066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DE3BE12-84ED-4FA7-A90A-B52D9030695B}"/>
              </a:ext>
            </a:extLst>
          </p:cNvPr>
          <p:cNvSpPr/>
          <p:nvPr/>
        </p:nvSpPr>
        <p:spPr>
          <a:xfrm rot="2700000">
            <a:off x="2991644" y="3521869"/>
            <a:ext cx="155575" cy="28733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46639996-BB06-4F1D-95CE-0B248939AB22}"/>
              </a:ext>
            </a:extLst>
          </p:cNvPr>
          <p:cNvSpPr/>
          <p:nvPr/>
        </p:nvSpPr>
        <p:spPr>
          <a:xfrm>
            <a:off x="3932238" y="4868863"/>
            <a:ext cx="261937" cy="23812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8" name="Freeform 19">
            <a:extLst>
              <a:ext uri="{FF2B5EF4-FFF2-40B4-BE49-F238E27FC236}">
                <a16:creationId xmlns:a16="http://schemas.microsoft.com/office/drawing/2014/main" id="{9D34BB6E-B784-4CBE-A121-CD6DF549CCA5}"/>
              </a:ext>
            </a:extLst>
          </p:cNvPr>
          <p:cNvSpPr/>
          <p:nvPr/>
        </p:nvSpPr>
        <p:spPr>
          <a:xfrm>
            <a:off x="2157413" y="4225925"/>
            <a:ext cx="203200" cy="200025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9" name="Donut 39">
            <a:extLst>
              <a:ext uri="{FF2B5EF4-FFF2-40B4-BE49-F238E27FC236}">
                <a16:creationId xmlns:a16="http://schemas.microsoft.com/office/drawing/2014/main" id="{E98232B4-53A7-4023-AC88-A8E875CFCE82}"/>
              </a:ext>
            </a:extLst>
          </p:cNvPr>
          <p:cNvSpPr/>
          <p:nvPr/>
        </p:nvSpPr>
        <p:spPr>
          <a:xfrm>
            <a:off x="4003675" y="3840163"/>
            <a:ext cx="250825" cy="2492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1" name="Oval 68610">
            <a:extLst>
              <a:ext uri="{FF2B5EF4-FFF2-40B4-BE49-F238E27FC236}">
                <a16:creationId xmlns:a16="http://schemas.microsoft.com/office/drawing/2014/main" id="{43E1410A-3F36-4139-BC8B-A2683BB2415F}"/>
              </a:ext>
            </a:extLst>
          </p:cNvPr>
          <p:cNvSpPr/>
          <p:nvPr/>
        </p:nvSpPr>
        <p:spPr>
          <a:xfrm>
            <a:off x="6451600" y="2581275"/>
            <a:ext cx="1076325" cy="1106488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2" name="TextBox 68611">
            <a:extLst>
              <a:ext uri="{FF2B5EF4-FFF2-40B4-BE49-F238E27FC236}">
                <a16:creationId xmlns:a16="http://schemas.microsoft.com/office/drawing/2014/main" id="{3E82C757-2B81-4F8A-9051-F1F3FAFC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2808288"/>
            <a:ext cx="4651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1</a:t>
            </a:r>
          </a:p>
        </p:txBody>
      </p:sp>
      <p:sp>
        <p:nvSpPr>
          <p:cNvPr id="68613" name="Oval 68612">
            <a:extLst>
              <a:ext uri="{FF2B5EF4-FFF2-40B4-BE49-F238E27FC236}">
                <a16:creationId xmlns:a16="http://schemas.microsoft.com/office/drawing/2014/main" id="{4F118788-2BE7-442E-B6F1-EC77382ABA14}"/>
              </a:ext>
            </a:extLst>
          </p:cNvPr>
          <p:cNvSpPr/>
          <p:nvPr/>
        </p:nvSpPr>
        <p:spPr>
          <a:xfrm>
            <a:off x="6410325" y="3911600"/>
            <a:ext cx="1098550" cy="1057275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4" name="TextBox 68613">
            <a:extLst>
              <a:ext uri="{FF2B5EF4-FFF2-40B4-BE49-F238E27FC236}">
                <a16:creationId xmlns:a16="http://schemas.microsoft.com/office/drawing/2014/main" id="{E9EDFCEC-EC45-41DC-8875-EEAAAEDA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095750"/>
            <a:ext cx="393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2</a:t>
            </a:r>
          </a:p>
        </p:txBody>
      </p:sp>
      <p:pic>
        <p:nvPicPr>
          <p:cNvPr id="93205" name="Ink 29">
            <a:extLst>
              <a:ext uri="{FF2B5EF4-FFF2-40B4-BE49-F238E27FC236}">
                <a16:creationId xmlns:a16="http://schemas.microsoft.com/office/drawing/2014/main" id="{4E59951D-04A5-4CF0-8F6D-000AADF5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96925"/>
            <a:ext cx="1677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Ink 30">
            <a:extLst>
              <a:ext uri="{FF2B5EF4-FFF2-40B4-BE49-F238E27FC236}">
                <a16:creationId xmlns:a16="http://schemas.microsoft.com/office/drawing/2014/main" id="{6D358DAF-6C47-4287-8611-82F6D221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762125"/>
            <a:ext cx="873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Ink 31">
            <a:extLst>
              <a:ext uri="{FF2B5EF4-FFF2-40B4-BE49-F238E27FC236}">
                <a16:creationId xmlns:a16="http://schemas.microsoft.com/office/drawing/2014/main" id="{EF862517-D7CB-44DE-AF57-902F13E2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249488"/>
            <a:ext cx="11493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Ink 35">
            <a:extLst>
              <a:ext uri="{FF2B5EF4-FFF2-40B4-BE49-F238E27FC236}">
                <a16:creationId xmlns:a16="http://schemas.microsoft.com/office/drawing/2014/main" id="{08A6F5FF-68CF-4FF2-A297-79538E73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120900"/>
            <a:ext cx="15367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Ink 36">
            <a:extLst>
              <a:ext uri="{FF2B5EF4-FFF2-40B4-BE49-F238E27FC236}">
                <a16:creationId xmlns:a16="http://schemas.microsoft.com/office/drawing/2014/main" id="{000E83A6-DA8A-4AB6-8E4E-2D348C78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8" y="1589088"/>
            <a:ext cx="863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Ink 40">
            <a:extLst>
              <a:ext uri="{FF2B5EF4-FFF2-40B4-BE49-F238E27FC236}">
                <a16:creationId xmlns:a16="http://schemas.microsoft.com/office/drawing/2014/main" id="{D7D28AF6-D9FF-47B6-A614-7C3FCF21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319213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Ink 43">
            <a:extLst>
              <a:ext uri="{FF2B5EF4-FFF2-40B4-BE49-F238E27FC236}">
                <a16:creationId xmlns:a16="http://schemas.microsoft.com/office/drawing/2014/main" id="{C487B295-1502-48C2-9A0F-80881A2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928688"/>
            <a:ext cx="45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2" name="Group 47">
            <a:extLst>
              <a:ext uri="{FF2B5EF4-FFF2-40B4-BE49-F238E27FC236}">
                <a16:creationId xmlns:a16="http://schemas.microsoft.com/office/drawing/2014/main" id="{577C5713-655E-4705-A065-FCBD6525D536}"/>
              </a:ext>
            </a:extLst>
          </p:cNvPr>
          <p:cNvGrpSpPr>
            <a:grpSpLocks/>
          </p:cNvGrpSpPr>
          <p:nvPr/>
        </p:nvGrpSpPr>
        <p:grpSpPr bwMode="auto">
          <a:xfrm>
            <a:off x="7985125" y="669925"/>
            <a:ext cx="2425700" cy="285750"/>
            <a:chOff x="7985080" y="669480"/>
            <a:chExt cx="2425320" cy="285480"/>
          </a:xfrm>
        </p:grpSpPr>
        <p:pic>
          <p:nvPicPr>
            <p:cNvPr id="93216" name="Ink 44">
              <a:extLst>
                <a:ext uri="{FF2B5EF4-FFF2-40B4-BE49-F238E27FC236}">
                  <a16:creationId xmlns:a16="http://schemas.microsoft.com/office/drawing/2014/main" id="{91C44E80-3B16-4667-AAA3-D393B85BC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080" y="674520"/>
              <a:ext cx="1110960" cy="31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Ink 45">
              <a:extLst>
                <a:ext uri="{FF2B5EF4-FFF2-40B4-BE49-F238E27FC236}">
                  <a16:creationId xmlns:a16="http://schemas.microsoft.com/office/drawing/2014/main" id="{E094000B-2142-4245-8F58-9E7C7E8DF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760" y="633840"/>
              <a:ext cx="810720" cy="24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8" name="Ink 46">
              <a:extLst>
                <a:ext uri="{FF2B5EF4-FFF2-40B4-BE49-F238E27FC236}">
                  <a16:creationId xmlns:a16="http://schemas.microsoft.com/office/drawing/2014/main" id="{E1E0F5F4-7490-42F9-826C-4E8401FB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40" y="705120"/>
              <a:ext cx="793800" cy="21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26" name="TextBox 15">
            <a:extLst>
              <a:ext uri="{FF2B5EF4-FFF2-40B4-BE49-F238E27FC236}">
                <a16:creationId xmlns:a16="http://schemas.microsoft.com/office/drawing/2014/main" id="{63508129-2D94-4753-B38F-4692B86F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1169988"/>
            <a:ext cx="2955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8627" name="Cloud 68626">
            <a:extLst>
              <a:ext uri="{FF2B5EF4-FFF2-40B4-BE49-F238E27FC236}">
                <a16:creationId xmlns:a16="http://schemas.microsoft.com/office/drawing/2014/main" id="{00B9A12E-4999-4298-9D29-F65B81229E77}"/>
              </a:ext>
            </a:extLst>
          </p:cNvPr>
          <p:cNvSpPr/>
          <p:nvPr/>
        </p:nvSpPr>
        <p:spPr>
          <a:xfrm>
            <a:off x="6688138" y="2228850"/>
            <a:ext cx="5705475" cy="1941513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628" name="Cloud 68627">
            <a:extLst>
              <a:ext uri="{FF2B5EF4-FFF2-40B4-BE49-F238E27FC236}">
                <a16:creationId xmlns:a16="http://schemas.microsoft.com/office/drawing/2014/main" id="{E74D4B53-0D5B-4C00-8225-0F3564FA05AD}"/>
              </a:ext>
            </a:extLst>
          </p:cNvPr>
          <p:cNvSpPr/>
          <p:nvPr/>
        </p:nvSpPr>
        <p:spPr>
          <a:xfrm>
            <a:off x="6773863" y="3649663"/>
            <a:ext cx="5586412" cy="1612900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/>
      <p:bldP spid="68613" grpId="0" animBg="1"/>
      <p:bldP spid="68614" grpId="0"/>
      <p:bldP spid="68627" grpId="0"/>
      <p:bldP spid="686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1C857-E8D9-476E-F08F-DAA678506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60" y="962282"/>
            <a:ext cx="9914399" cy="34268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165462" cy="250062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529715" y="182845"/>
            <a:ext cx="8070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 suôn đuồn đuột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ruột đen thui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nít lui cui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Dẫm đầu đè xuống!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Là cái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3642967" y="2979391"/>
            <a:ext cx="4037994" cy="9982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Bút chì</a:t>
            </a: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C3067B-AB15-F1F5-3A4C-01ECE5626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C86AE74D-BFAE-4B3C-02AD-D96D0E4F22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47F7192-E373-A364-5D70-8F88B49FED8A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165462" cy="250062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9E156A-B8A9-E87D-2E91-E6DD4CB434E9}"/>
              </a:ext>
            </a:extLst>
          </p:cNvPr>
          <p:cNvSpPr txBox="1"/>
          <p:nvPr/>
        </p:nvSpPr>
        <p:spPr>
          <a:xfrm>
            <a:off x="2552575" y="377155"/>
            <a:ext cx="8070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 vuông đuôi vắn như nhau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 chia nhiều dốt rất mau, rất đều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 tình chân thực đáng yêu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biết dài ngắn mọi chiều có em?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8EFE7-552C-F219-A9C7-70050A7CBE53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C6BDFC-124A-39CD-73AF-B522AA951A3B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57970C1-C462-A343-DE9D-0ED83FF8E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A6E8911B-5EF4-4FD0-6D50-9397DF99E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ADF225-7DF2-CA14-B57A-99F1D4CC8E7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53A644E2-3E4A-B53D-3B8E-3CFA792F5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974538C-B69B-6358-AA01-4A5F2991A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4A55D0-976A-9B15-187D-14E564B7290D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AE6E467-2C8A-083B-4021-8CAD5D3C0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7AB925BA-9024-AEF2-C149-62A6F68FB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82D736-CA47-4411-7CAC-859E978A51E9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C6B9A7-5114-2E9A-6BD7-5C92DA83C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B5B874C9-83C9-5306-176D-2B86D0AB8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61D3E0-AC2F-5C24-6627-DA08DE66CD17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1C84307-D089-3E27-98E5-2871B3509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485F871-8940-0348-1616-A6EE6C442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F0C5DB-0492-CFF8-7226-58BF41652446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621E76F-34CA-8B27-61C1-FAF822915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3719AA9-23BF-A581-5169-542DB9D60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23C39F95-A121-F984-00E7-2E2ED549F5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432087E6-3FF5-E83D-BDF1-D5539473F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4CBBCA-485C-C67E-5B8F-58688E92C157}"/>
              </a:ext>
            </a:extLst>
          </p:cNvPr>
          <p:cNvSpPr>
            <a:spLocks/>
          </p:cNvSpPr>
          <p:nvPr/>
        </p:nvSpPr>
        <p:spPr>
          <a:xfrm>
            <a:off x="3642967" y="2979391"/>
            <a:ext cx="4037994" cy="9982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Thước kẻ</a:t>
            </a:r>
          </a:p>
        </p:txBody>
      </p:sp>
    </p:spTree>
    <p:extLst>
      <p:ext uri="{BB962C8B-B14F-4D97-AF65-F5344CB8AC3E}">
        <p14:creationId xmlns:p14="http://schemas.microsoft.com/office/powerpoint/2010/main" val="2645489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A8359A-994D-69C1-91EA-46C7693BA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64597E98-337E-87FC-BB95-5CBA295F79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0F0A95-696A-45B3-1B9B-2F71F6BE2B4A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165462" cy="250062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B1A694-ABC9-5BCB-103E-BCD0D4EC4B4E}"/>
              </a:ext>
            </a:extLst>
          </p:cNvPr>
          <p:cNvSpPr txBox="1"/>
          <p:nvPr/>
        </p:nvSpPr>
        <p:spPr>
          <a:xfrm>
            <a:off x="2175385" y="377155"/>
            <a:ext cx="807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 là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15934-36B7-96FA-34DA-2DED3C8CCB44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747740-86CB-2740-94D6-0F223FB4EA2C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B25F46A4-96E9-47C1-A4CA-7FB1AB1E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6C353D2-2A32-0B40-75A6-9B8C9CDBD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07123D0-B404-6089-1F69-0F29158AD52A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2B1D5FB-88AF-62F2-BBD3-9320FB129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7BA97301-38BC-8262-252A-AB3E7480D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1A9510-9E91-B03F-4791-2CEB2E5A115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79B8AEEB-335A-C388-9BED-EAFC4384A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D1441B93-304C-3623-4AA3-F704F5F13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01DABF-C8D6-1953-DB25-2FA359E5F847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FC18CFC-6CBF-0D50-C2AB-954AEABBB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48AF627-8728-9888-402A-11602BF55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2FC1C7-2020-CF1C-0F45-705C06E378D6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9A0DAC23-0F32-F179-F5ED-0B4B07B29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C319AD1-B2E8-B170-5C77-F331DFE45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BA1C18-678F-C203-C88D-4611404CD2BC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A22E88A-BC3D-9E59-98C1-F386B9E3E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5C5305A5-D9DF-4D95-7048-1C32F48D7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A5C1EE9A-90ED-A4DE-C1BA-AA5C0A3515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F568920D-8A3A-CB60-A558-E55E0D743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BC6770-317E-2DF2-8B84-657A17B713F6}"/>
              </a:ext>
            </a:extLst>
          </p:cNvPr>
          <p:cNvSpPr>
            <a:spLocks/>
          </p:cNvSpPr>
          <p:nvPr/>
        </p:nvSpPr>
        <p:spPr>
          <a:xfrm>
            <a:off x="3642967" y="2979391"/>
            <a:ext cx="4037994" cy="9982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Giấy màu</a:t>
            </a:r>
            <a:endParaRPr lang="vi-VN" sz="32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BDEEC2-DDDF-4157-CE57-9A05210136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6519" y="320337"/>
            <a:ext cx="2183901" cy="2183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231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0E31F-5677-3E5B-2856-ADECF6C20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4F3E3F38-657C-DF4A-025D-4F8A9BD615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48356E-2C9A-DA60-3D09-3BD58A0119F7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165462" cy="250062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4CB405-C2F5-7F17-7FE5-08C4296EF0BD}"/>
              </a:ext>
            </a:extLst>
          </p:cNvPr>
          <p:cNvSpPr txBox="1"/>
          <p:nvPr/>
        </p:nvSpPr>
        <p:spPr>
          <a:xfrm>
            <a:off x="2552575" y="377155"/>
            <a:ext cx="8070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Đủ màu: trắng, xám, đỏ,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 vào sẽ dẻo, dễ dàng nặn chơi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 nên rắn chắc khi khô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ai cũng có vài đồ đã nung?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AFD45-34A6-7FDE-A153-888DD0719027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60040A-E1F0-58E2-0F98-32C2381FCBBE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BE6DED0-3EDE-2147-4C56-25D647843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A5D6C5F9-0BBB-B5A0-A955-795CA083F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C3CBA2-3030-98A8-8CF7-19C33732A3D1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D44753EE-9AAA-4F9A-76E3-252A3372D6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A11D90E6-F9DC-5B40-1BBC-D7A0D06CC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7A0658-E3F6-6A51-07B8-941606D6E956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DA24FEE-63BC-AA88-9066-C89A5E2F0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62A1EDE-4434-FEC7-E9D2-FDD4CC575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93E605-CA29-5035-A630-84E6D735BB75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99348278-237F-47C3-9F98-5798464A4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DFE51592-83D6-CA65-85AB-1C18C1229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22D8DD-F5A2-0BB6-3045-2CE91061B0D6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2DEB720-977B-6286-FE11-F8063B39F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B5D2DA1-3668-653F-DB54-2A342FED8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FB7CCD-828E-57EC-5CEA-0723BF560C17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6D2AFFB-5F6C-EFE8-DD5F-514158970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28F69C9-7D5E-6CED-8DD6-C84E88C55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FC09E13F-120C-E797-82E5-F4448B57F6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D882B8B2-C9A9-817E-8A61-14D7312B9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32C1AA-663D-1D8C-CDB9-4A69384C4A5C}"/>
              </a:ext>
            </a:extLst>
          </p:cNvPr>
          <p:cNvSpPr>
            <a:spLocks/>
          </p:cNvSpPr>
          <p:nvPr/>
        </p:nvSpPr>
        <p:spPr>
          <a:xfrm>
            <a:off x="3642967" y="2979391"/>
            <a:ext cx="4037994" cy="9982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Đất sét</a:t>
            </a:r>
            <a:endParaRPr lang="vi-VN" sz="36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10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5E22E-6232-4D11-9838-DEDDAFC3E7F1}"/>
              </a:ext>
            </a:extLst>
          </p:cNvPr>
          <p:cNvSpPr txBox="1"/>
          <p:nvPr/>
        </p:nvSpPr>
        <p:spPr>
          <a:xfrm>
            <a:off x="2871362" y="883953"/>
            <a:ext cx="6673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.....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6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1C823873-5DF5-4B66-11B6-C69CC6161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331874"/>
            <a:ext cx="4664464" cy="3887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5A69E-F4CA-EAA8-9656-9999924BF0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2139" y="2488561"/>
            <a:ext cx="8004742" cy="3023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F6C61-83FB-642A-F6E1-195DCBDC5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082" y="1840945"/>
            <a:ext cx="1835055" cy="10729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653</Words>
  <Application>Microsoft Office PowerPoint</Application>
  <PresentationFormat>Widescreen</PresentationFormat>
  <Paragraphs>90</Paragraphs>
  <Slides>36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等线</vt:lpstr>
      <vt:lpstr>等线</vt:lpstr>
      <vt:lpstr>Algerian</vt:lpstr>
      <vt:lpstr>Aptos</vt:lpstr>
      <vt:lpstr>Aptos Display</vt:lpstr>
      <vt:lpstr>Arial</vt:lpstr>
      <vt:lpstr>Calibri</vt:lpstr>
      <vt:lpstr>Calibri Light</vt:lpstr>
      <vt:lpstr>Cambria</vt:lpstr>
      <vt:lpstr>Times New Roman</vt:lpstr>
      <vt:lpstr>1_Office Theme</vt:lpstr>
      <vt:lpstr>2_Office Theme</vt:lpstr>
      <vt:lpstr>3_Office Theme</vt:lpstr>
      <vt:lpstr>3_Office 主题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76</cp:revision>
  <dcterms:created xsi:type="dcterms:W3CDTF">2022-10-30T01:35:51Z</dcterms:created>
  <dcterms:modified xsi:type="dcterms:W3CDTF">2026-01-13T01:44:07Z</dcterms:modified>
</cp:coreProperties>
</file>