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27" r:id="rId3"/>
    <p:sldId id="428" r:id="rId4"/>
    <p:sldId id="426" r:id="rId5"/>
    <p:sldId id="442" r:id="rId6"/>
    <p:sldId id="443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6165CB-79E1-4A2D-AD9E-F5E0BDCF3F92}" v="6" dt="2026-01-19T01:51:46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72" d="100"/>
          <a:sy n="72" d="100"/>
        </p:scale>
        <p:origin x="96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yenduongkinh@outlook.com.vn" userId="8e61122050d3f90c" providerId="LiveId" clId="{C9DA293A-8C32-480F-A634-C52430EDDA78}"/>
    <pc:docChg chg="delSld modSld">
      <pc:chgData name="chuyenduongkinh@outlook.com.vn" userId="8e61122050d3f90c" providerId="LiveId" clId="{C9DA293A-8C32-480F-A634-C52430EDDA78}" dt="2026-01-19T03:25:53.311" v="35" actId="2696"/>
      <pc:docMkLst>
        <pc:docMk/>
      </pc:docMkLst>
      <pc:sldChg chg="delSp modSp mod">
        <pc:chgData name="chuyenduongkinh@outlook.com.vn" userId="8e61122050d3f90c" providerId="LiveId" clId="{C9DA293A-8C32-480F-A634-C52430EDDA78}" dt="2026-01-19T01:51:51.980" v="32" actId="20577"/>
        <pc:sldMkLst>
          <pc:docMk/>
          <pc:sldMk cId="0" sldId="327"/>
        </pc:sldMkLst>
        <pc:spChg chg="mod">
          <ac:chgData name="chuyenduongkinh@outlook.com.vn" userId="8e61122050d3f90c" providerId="LiveId" clId="{C9DA293A-8C32-480F-A634-C52430EDDA78}" dt="2026-01-19T01:51:51.980" v="32" actId="20577"/>
          <ac:spMkLst>
            <pc:docMk/>
            <pc:sldMk cId="0" sldId="327"/>
            <ac:spMk id="2057" creationId="{00000000-0000-0000-0000-000000000000}"/>
          </ac:spMkLst>
        </pc:spChg>
        <pc:picChg chg="del mod">
          <ac:chgData name="chuyenduongkinh@outlook.com.vn" userId="8e61122050d3f90c" providerId="LiveId" clId="{C9DA293A-8C32-480F-A634-C52430EDDA78}" dt="2026-01-19T01:51:46.244" v="30" actId="478"/>
          <ac:picMkLst>
            <pc:docMk/>
            <pc:sldMk cId="0" sldId="327"/>
            <ac:picMk id="13" creationId="{00000000-0000-0000-0000-000000000000}"/>
          </ac:picMkLst>
        </pc:picChg>
      </pc:sldChg>
      <pc:sldChg chg="del">
        <pc:chgData name="chuyenduongkinh@outlook.com.vn" userId="8e61122050d3f90c" providerId="LiveId" clId="{C9DA293A-8C32-480F-A634-C52430EDDA78}" dt="2026-01-19T01:48:36.121" v="0" actId="2696"/>
        <pc:sldMkLst>
          <pc:docMk/>
          <pc:sldMk cId="0" sldId="407"/>
        </pc:sldMkLst>
      </pc:sldChg>
      <pc:sldChg chg="modSp mod">
        <pc:chgData name="chuyenduongkinh@outlook.com.vn" userId="8e61122050d3f90c" providerId="LiveId" clId="{C9DA293A-8C32-480F-A634-C52430EDDA78}" dt="2026-01-19T01:50:11.961" v="20"/>
        <pc:sldMkLst>
          <pc:docMk/>
          <pc:sldMk cId="963106164" sldId="426"/>
        </pc:sldMkLst>
        <pc:spChg chg="mod">
          <ac:chgData name="chuyenduongkinh@outlook.com.vn" userId="8e61122050d3f90c" providerId="LiveId" clId="{C9DA293A-8C32-480F-A634-C52430EDDA78}" dt="2026-01-19T01:50:11.961" v="20"/>
          <ac:spMkLst>
            <pc:docMk/>
            <pc:sldMk cId="963106164" sldId="426"/>
            <ac:spMk id="17" creationId="{00000000-0000-0000-0000-000000000000}"/>
          </ac:spMkLst>
        </pc:spChg>
      </pc:sldChg>
      <pc:sldChg chg="modSp mod">
        <pc:chgData name="chuyenduongkinh@outlook.com.vn" userId="8e61122050d3f90c" providerId="LiveId" clId="{C9DA293A-8C32-480F-A634-C52430EDDA78}" dt="2026-01-19T01:49:37.865" v="18" actId="20577"/>
        <pc:sldMkLst>
          <pc:docMk/>
          <pc:sldMk cId="4184934910" sldId="427"/>
        </pc:sldMkLst>
        <pc:spChg chg="mod">
          <ac:chgData name="chuyenduongkinh@outlook.com.vn" userId="8e61122050d3f90c" providerId="LiveId" clId="{C9DA293A-8C32-480F-A634-C52430EDDA78}" dt="2026-01-19T01:49:37.865" v="18" actId="20577"/>
          <ac:spMkLst>
            <pc:docMk/>
            <pc:sldMk cId="4184934910" sldId="427"/>
            <ac:spMk id="17" creationId="{00000000-0000-0000-0000-000000000000}"/>
          </ac:spMkLst>
        </pc:spChg>
      </pc:sldChg>
      <pc:sldChg chg="modSp mod">
        <pc:chgData name="chuyenduongkinh@outlook.com.vn" userId="8e61122050d3f90c" providerId="LiveId" clId="{C9DA293A-8C32-480F-A634-C52430EDDA78}" dt="2026-01-19T01:50:04.034" v="19"/>
        <pc:sldMkLst>
          <pc:docMk/>
          <pc:sldMk cId="701057155" sldId="428"/>
        </pc:sldMkLst>
        <pc:spChg chg="mod">
          <ac:chgData name="chuyenduongkinh@outlook.com.vn" userId="8e61122050d3f90c" providerId="LiveId" clId="{C9DA293A-8C32-480F-A634-C52430EDDA78}" dt="2026-01-19T01:50:04.034" v="19"/>
          <ac:spMkLst>
            <pc:docMk/>
            <pc:sldMk cId="701057155" sldId="428"/>
            <ac:spMk id="17" creationId="{00000000-0000-0000-0000-000000000000}"/>
          </ac:spMkLst>
        </pc:spChg>
      </pc:sldChg>
      <pc:sldChg chg="modSp del mod">
        <pc:chgData name="chuyenduongkinh@outlook.com.vn" userId="8e61122050d3f90c" providerId="LiveId" clId="{C9DA293A-8C32-480F-A634-C52430EDDA78}" dt="2026-01-19T03:25:48.316" v="33" actId="2696"/>
        <pc:sldMkLst>
          <pc:docMk/>
          <pc:sldMk cId="3332805865" sldId="433"/>
        </pc:sldMkLst>
        <pc:spChg chg="mod">
          <ac:chgData name="chuyenduongkinh@outlook.com.vn" userId="8e61122050d3f90c" providerId="LiveId" clId="{C9DA293A-8C32-480F-A634-C52430EDDA78}" dt="2026-01-19T01:50:49.344" v="24"/>
          <ac:spMkLst>
            <pc:docMk/>
            <pc:sldMk cId="3332805865" sldId="433"/>
            <ac:spMk id="17" creationId="{00000000-0000-0000-0000-000000000000}"/>
          </ac:spMkLst>
        </pc:spChg>
      </pc:sldChg>
      <pc:sldChg chg="modSp mod">
        <pc:chgData name="chuyenduongkinh@outlook.com.vn" userId="8e61122050d3f90c" providerId="LiveId" clId="{C9DA293A-8C32-480F-A634-C52430EDDA78}" dt="2026-01-19T01:50:20.144" v="21"/>
        <pc:sldMkLst>
          <pc:docMk/>
          <pc:sldMk cId="1664090007" sldId="442"/>
        </pc:sldMkLst>
        <pc:spChg chg="mod">
          <ac:chgData name="chuyenduongkinh@outlook.com.vn" userId="8e61122050d3f90c" providerId="LiveId" clId="{C9DA293A-8C32-480F-A634-C52430EDDA78}" dt="2026-01-19T01:50:20.144" v="21"/>
          <ac:spMkLst>
            <pc:docMk/>
            <pc:sldMk cId="1664090007" sldId="442"/>
            <ac:spMk id="17" creationId="{00000000-0000-0000-0000-000000000000}"/>
          </ac:spMkLst>
        </pc:spChg>
      </pc:sldChg>
      <pc:sldChg chg="modSp mod">
        <pc:chgData name="chuyenduongkinh@outlook.com.vn" userId="8e61122050d3f90c" providerId="LiveId" clId="{C9DA293A-8C32-480F-A634-C52430EDDA78}" dt="2026-01-19T01:50:30.931" v="22"/>
        <pc:sldMkLst>
          <pc:docMk/>
          <pc:sldMk cId="1611116369" sldId="443"/>
        </pc:sldMkLst>
        <pc:spChg chg="mod">
          <ac:chgData name="chuyenduongkinh@outlook.com.vn" userId="8e61122050d3f90c" providerId="LiveId" clId="{C9DA293A-8C32-480F-A634-C52430EDDA78}" dt="2026-01-19T01:50:30.931" v="22"/>
          <ac:spMkLst>
            <pc:docMk/>
            <pc:sldMk cId="1611116369" sldId="443"/>
            <ac:spMk id="17" creationId="{00000000-0000-0000-0000-000000000000}"/>
          </ac:spMkLst>
        </pc:spChg>
      </pc:sldChg>
      <pc:sldChg chg="modSp mod">
        <pc:chgData name="chuyenduongkinh@outlook.com.vn" userId="8e61122050d3f90c" providerId="LiveId" clId="{C9DA293A-8C32-480F-A634-C52430EDDA78}" dt="2026-01-19T01:50:37.705" v="23"/>
        <pc:sldMkLst>
          <pc:docMk/>
          <pc:sldMk cId="3893683972" sldId="444"/>
        </pc:sldMkLst>
        <pc:spChg chg="mod">
          <ac:chgData name="chuyenduongkinh@outlook.com.vn" userId="8e61122050d3f90c" providerId="LiveId" clId="{C9DA293A-8C32-480F-A634-C52430EDDA78}" dt="2026-01-19T01:50:37.705" v="23"/>
          <ac:spMkLst>
            <pc:docMk/>
            <pc:sldMk cId="3893683972" sldId="444"/>
            <ac:spMk id="17" creationId="{00000000-0000-0000-0000-000000000000}"/>
          </ac:spMkLst>
        </pc:spChg>
      </pc:sldChg>
      <pc:sldChg chg="del">
        <pc:chgData name="chuyenduongkinh@outlook.com.vn" userId="8e61122050d3f90c" providerId="LiveId" clId="{C9DA293A-8C32-480F-A634-C52430EDDA78}" dt="2026-01-19T03:25:51.217" v="34" actId="2696"/>
        <pc:sldMkLst>
          <pc:docMk/>
          <pc:sldMk cId="3826968974" sldId="445"/>
        </pc:sldMkLst>
      </pc:sldChg>
      <pc:sldChg chg="del">
        <pc:chgData name="chuyenduongkinh@outlook.com.vn" userId="8e61122050d3f90c" providerId="LiveId" clId="{C9DA293A-8C32-480F-A634-C52430EDDA78}" dt="2026-01-19T03:25:53.311" v="35" actId="2696"/>
        <pc:sldMkLst>
          <pc:docMk/>
          <pc:sldMk cId="973086946" sldId="44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7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Giai%20ngh&#297;a%20tu/Nao%20dong.pptx" TargetMode="External"/><Relationship Id="rId7" Type="http://schemas.openxmlformats.org/officeDocument/2006/relationships/hyperlink" Target="Giai%20ngh&#297;a%20tu/tran%20gian.pptx" TargetMode="External"/><Relationship Id="rId2" Type="http://schemas.openxmlformats.org/officeDocument/2006/relationships/hyperlink" Target="Giai%20ngh&#297;a%20tu/thien%20dinh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Giai%20ngh&#297;a%20tu/tung%20the.pptx" TargetMode="External"/><Relationship Id="rId5" Type="http://schemas.openxmlformats.org/officeDocument/2006/relationships/hyperlink" Target="Giai%20ngh&#297;a%20tu/dich%20thu.pptx" TargetMode="External"/><Relationship Id="rId4" Type="http://schemas.openxmlformats.org/officeDocument/2006/relationships/hyperlink" Target="Giai%20ngh&#297;a%20tu/luoi%20tam%20set.ppt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HƯNG ĐẠO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CÓC KIỆN TRỜI (T1)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viên:Trần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Thị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Chuyến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3a2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756978" cy="1117345"/>
            <a:chOff x="4539228" y="210532"/>
            <a:chExt cx="6642968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642968" cy="1117345"/>
              <a:chOff x="4539228" y="210532"/>
              <a:chExt cx="6642968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64296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 Hai ngày19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01năm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1815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63435" y="28280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ngắt nghỉ câu đúng, chú ý câu dài. Đọc diễn cảm các lời thoại với ngữ điệu phù hợp.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99452"/>
            <a:ext cx="135786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cọp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3434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 Hai ngày19 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01năm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585120" y="3056395"/>
            <a:ext cx="1752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226234" y="4114800"/>
            <a:ext cx="139502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337719" y="3077886"/>
            <a:ext cx="19751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90798" y="3094495"/>
            <a:ext cx="2899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4101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26234" y="5893733"/>
            <a:ext cx="33909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nghĩa từ.</a:t>
            </a:r>
          </a:p>
        </p:txBody>
      </p:sp>
      <p:sp>
        <p:nvSpPr>
          <p:cNvPr id="23" name="TextBox 22">
            <a:hlinkClick r:id="rId2" action="ppaction://hlinkpres?slideindex=1&amp;slidetitle="/>
          </p:cNvPr>
          <p:cNvSpPr txBox="1"/>
          <p:nvPr/>
        </p:nvSpPr>
        <p:spPr>
          <a:xfrm>
            <a:off x="1051719" y="695808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đình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hlinkClick r:id="rId3" action="ppaction://hlinkpres?slideindex=1&amp;slidetitle="/>
          </p:cNvPr>
          <p:cNvSpPr txBox="1"/>
          <p:nvPr/>
        </p:nvSpPr>
        <p:spPr>
          <a:xfrm>
            <a:off x="4328319" y="6958080"/>
            <a:ext cx="2279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hlinkClick r:id="rId4" action="ppaction://hlinkpres?slideindex=1&amp;slidetitle="/>
          </p:cNvPr>
          <p:cNvSpPr txBox="1"/>
          <p:nvPr/>
        </p:nvSpPr>
        <p:spPr>
          <a:xfrm>
            <a:off x="7147230" y="7007167"/>
            <a:ext cx="29722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sét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26" name="TextBox 25">
            <a:hlinkClick r:id="rId5" action="ppaction://hlinkpres?slideindex=1&amp;slidetitle="/>
          </p:cNvPr>
          <p:cNvSpPr txBox="1"/>
          <p:nvPr/>
        </p:nvSpPr>
        <p:spPr>
          <a:xfrm>
            <a:off x="10781700" y="7008127"/>
            <a:ext cx="20810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thủ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hlinkClick r:id="rId6" action="ppaction://hlinkpres?slideindex=1&amp;slidetitle="/>
          </p:cNvPr>
          <p:cNvSpPr txBox="1"/>
          <p:nvPr/>
        </p:nvSpPr>
        <p:spPr>
          <a:xfrm>
            <a:off x="1100806" y="8055114"/>
            <a:ext cx="45624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Túng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thế (núng thế)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hlinkClick r:id="rId7" action="ppaction://hlinkpres?slideindex=1&amp;slidetitle="/>
          </p:cNvPr>
          <p:cNvSpPr txBox="1"/>
          <p:nvPr/>
        </p:nvSpPr>
        <p:spPr>
          <a:xfrm>
            <a:off x="6176895" y="8055114"/>
            <a:ext cx="2326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gian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 Hai ngày19 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01năm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75007" y="4670516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23719" y="3589586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Vì trời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5778272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66119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319" y="3589586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181600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12209" y="6705600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Cua trong chum nước, ong sau cánh cửa, cáo, gấu , cọp ở hai bên cánh cửa.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 Hai ngày19 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01năm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dirty="0"/>
              <a:t> 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3519" y="4724400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58185" y="4297472"/>
            <a:ext cx="100763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 đánh trống - trời sai gà ra trị cóc.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bay ra – cáo nhảy tới cắn cổ, tha đi.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sai chó ra bắt cáo – vừa đến cửa, gấu quật chó chết tươi.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Sét ra trị gấu – Ong đốt túi bụi.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nhảy vào chum – cua kẹp; Thần nhảy khỏi chum – cọp vồ.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333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0090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400656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79429" y="3620363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900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 Hai ngày19 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01năm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3519" y="4540478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0291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2490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553056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27920" y="3589586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00701" y="4217313"/>
            <a:ext cx="102338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767162" y="5664719"/>
            <a:ext cx="8762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Nguyên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cóc kiện trời...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Diễn biến cuộc đấu giữa 2 bên.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Kết quả cuộc đấu.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1636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 Hai ngày19 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01năm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374252" y="2039454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Rectangle 44"/>
          <p:cNvSpPr/>
          <p:nvPr/>
        </p:nvSpPr>
        <p:spPr>
          <a:xfrm>
            <a:off x="325551" y="4598683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333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5030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66119" y="2795766"/>
            <a:ext cx="23848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319" y="3589586"/>
            <a:ext cx="2895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52719" y="3048000"/>
            <a:ext cx="3420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57120" y="3943528"/>
            <a:ext cx="9677400" cy="3066871"/>
            <a:chOff x="6157120" y="3943528"/>
            <a:chExt cx="9677400" cy="3066871"/>
          </a:xfrm>
        </p:grpSpPr>
        <p:pic>
          <p:nvPicPr>
            <p:cNvPr id="24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462384" y="638264"/>
              <a:ext cx="3066871" cy="9677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6745427" y="4724400"/>
              <a:ext cx="83072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 thích vì sao </a:t>
              </a:r>
              <a:r>
                <a:rPr lang="nl-NL" sz="4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hễ cóc nghiến </a:t>
              </a:r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răng thì trời đổ mưa.</a:t>
              </a:r>
              <a:endPara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36839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9631</TotalTime>
  <Words>692</Words>
  <Application>Microsoft Office PowerPoint</Application>
  <PresentationFormat>Tùy chỉnh</PresentationFormat>
  <Paragraphs>89</Paragraphs>
  <Slides>8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chuyenduongkinh@outlook.com.vn</cp:lastModifiedBy>
  <cp:revision>1038</cp:revision>
  <dcterms:created xsi:type="dcterms:W3CDTF">2008-09-09T22:52:10Z</dcterms:created>
  <dcterms:modified xsi:type="dcterms:W3CDTF">2026-01-19T03:25:57Z</dcterms:modified>
</cp:coreProperties>
</file>