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7" r:id="rId4"/>
  </p:sldMasterIdLst>
  <p:notesMasterIdLst>
    <p:notesMasterId r:id="rId32"/>
  </p:notesMasterIdLst>
  <p:sldIdLst>
    <p:sldId id="290" r:id="rId5"/>
    <p:sldId id="2007577528" r:id="rId6"/>
    <p:sldId id="381" r:id="rId7"/>
    <p:sldId id="383" r:id="rId8"/>
    <p:sldId id="385" r:id="rId9"/>
    <p:sldId id="384" r:id="rId10"/>
    <p:sldId id="386" r:id="rId11"/>
    <p:sldId id="2007577527" r:id="rId12"/>
    <p:sldId id="316" r:id="rId13"/>
    <p:sldId id="2007577529" r:id="rId14"/>
    <p:sldId id="319" r:id="rId15"/>
    <p:sldId id="323" r:id="rId16"/>
    <p:sldId id="322" r:id="rId17"/>
    <p:sldId id="390" r:id="rId18"/>
    <p:sldId id="388" r:id="rId19"/>
    <p:sldId id="389" r:id="rId20"/>
    <p:sldId id="325" r:id="rId21"/>
    <p:sldId id="2007577530" r:id="rId22"/>
    <p:sldId id="391" r:id="rId23"/>
    <p:sldId id="337" r:id="rId24"/>
    <p:sldId id="393" r:id="rId25"/>
    <p:sldId id="394" r:id="rId26"/>
    <p:sldId id="395" r:id="rId27"/>
    <p:sldId id="396" r:id="rId28"/>
    <p:sldId id="397" r:id="rId29"/>
    <p:sldId id="392" r:id="rId30"/>
    <p:sldId id="29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93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96571-8AF8-4B91-90C2-B3A1CBFBCB37}" type="datetimeFigureOut">
              <a:rPr lang="en-US" smtClean="0"/>
              <a:t>1/19/2026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09B21-55A5-4AF7-821D-83988BDEF9A9}" type="slidenum">
              <a:rPr lang="en-US" smtClean="0"/>
              <a:t>‹#›</a:t>
            </a:fld>
            <a:endParaRPr lang="en-US"/>
          </a:p>
        </p:txBody>
      </p:sp>
    </p:spTree>
    <p:extLst>
      <p:ext uri="{BB962C8B-B14F-4D97-AF65-F5344CB8AC3E}">
        <p14:creationId xmlns:p14="http://schemas.microsoft.com/office/powerpoint/2010/main" val="2967625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43022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816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97078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91116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2630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50714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85618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3847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87246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1403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8555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1761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3426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8292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0338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233568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609585" lvl="0" indent="-575719" algn="l">
              <a:spcBef>
                <a:spcPts val="853"/>
              </a:spcBef>
              <a:spcAft>
                <a:spcPts val="0"/>
              </a:spcAft>
              <a:buClr>
                <a:schemeClr val="dk1"/>
              </a:buClr>
              <a:buSzPts val="3200"/>
              <a:buChar char="•"/>
              <a:defRPr sz="4267"/>
            </a:lvl1pPr>
            <a:lvl2pPr marL="1219170" lvl="1" indent="-541853" algn="l">
              <a:spcBef>
                <a:spcPts val="747"/>
              </a:spcBef>
              <a:spcAft>
                <a:spcPts val="0"/>
              </a:spcAft>
              <a:buClr>
                <a:schemeClr val="dk1"/>
              </a:buClr>
              <a:buSzPts val="2800"/>
              <a:buChar char="–"/>
              <a:defRPr sz="3733"/>
            </a:lvl2pPr>
            <a:lvl3pPr marL="1828754" lvl="2" indent="-507987" algn="l">
              <a:spcBef>
                <a:spcPts val="640"/>
              </a:spcBef>
              <a:spcAft>
                <a:spcPts val="0"/>
              </a:spcAft>
              <a:buClr>
                <a:schemeClr val="dk1"/>
              </a:buClr>
              <a:buSzPts val="2400"/>
              <a:buChar char="•"/>
              <a:defRPr sz="32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endParaRPr/>
          </a:p>
        </p:txBody>
      </p:sp>
      <p:sp>
        <p:nvSpPr>
          <p:cNvPr id="57" name="Google Shape;57;p15"/>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58" name="Google Shape;58;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3214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6"/>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64" name="Google Shape;64;p16"/>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65" name="Google Shape;65;p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64747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1647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8016875" y="1028700"/>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2428875" y="-1612900"/>
            <a:ext cx="4387851" cy="80264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922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7430A-E88C-C5F2-486F-1E3318150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50C74-1253-DD8E-06D4-D02EF1B7E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95F874-C40F-9847-3EA3-ED85C1686DDC}"/>
              </a:ext>
            </a:extLst>
          </p:cNvPr>
          <p:cNvSpPr>
            <a:spLocks noGrp="1"/>
          </p:cNvSpPr>
          <p:nvPr>
            <p:ph type="dt" sz="half" idx="10"/>
          </p:nvPr>
        </p:nvSpPr>
        <p:spPr/>
        <p:txBody>
          <a:bodyPr/>
          <a:lstStyle/>
          <a:p>
            <a:fld id="{F9D8FDC3-6C4E-4504-8AB1-FE78DCA53D9C}" type="datetimeFigureOut">
              <a:rPr lang="en-US" smtClean="0"/>
              <a:t>1/19/2026</a:t>
            </a:fld>
            <a:endParaRPr lang="en-US"/>
          </a:p>
        </p:txBody>
      </p:sp>
      <p:sp>
        <p:nvSpPr>
          <p:cNvPr id="5" name="Footer Placeholder 4">
            <a:extLst>
              <a:ext uri="{FF2B5EF4-FFF2-40B4-BE49-F238E27FC236}">
                <a16:creationId xmlns:a16="http://schemas.microsoft.com/office/drawing/2014/main" id="{025BA439-D7F5-C437-0431-0F7498010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8AA60-71D9-5CDB-1844-ED6F8ED3EF1A}"/>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1820479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DF46-865B-9584-229B-546EDA5A6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0A30B8-BFBF-2D88-8258-2829303403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DC631-37C4-B1E8-1285-A13DC9792E20}"/>
              </a:ext>
            </a:extLst>
          </p:cNvPr>
          <p:cNvSpPr>
            <a:spLocks noGrp="1"/>
          </p:cNvSpPr>
          <p:nvPr>
            <p:ph type="dt" sz="half" idx="10"/>
          </p:nvPr>
        </p:nvSpPr>
        <p:spPr/>
        <p:txBody>
          <a:bodyPr/>
          <a:lstStyle/>
          <a:p>
            <a:fld id="{F9D8FDC3-6C4E-4504-8AB1-FE78DCA53D9C}" type="datetimeFigureOut">
              <a:rPr lang="en-US" smtClean="0"/>
              <a:t>1/19/2026</a:t>
            </a:fld>
            <a:endParaRPr lang="en-US"/>
          </a:p>
        </p:txBody>
      </p:sp>
      <p:sp>
        <p:nvSpPr>
          <p:cNvPr id="5" name="Footer Placeholder 4">
            <a:extLst>
              <a:ext uri="{FF2B5EF4-FFF2-40B4-BE49-F238E27FC236}">
                <a16:creationId xmlns:a16="http://schemas.microsoft.com/office/drawing/2014/main" id="{354B7FA4-15E0-C48E-6B41-76775F437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7063D-E305-F770-23CE-6C9EBD9F0DD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4242409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F1A27-B495-EDAA-A2C8-EA8000CC5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4F5C73-7DBD-2829-6875-C51DCCF29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5206-1037-7824-A5C8-6288B952E939}"/>
              </a:ext>
            </a:extLst>
          </p:cNvPr>
          <p:cNvSpPr>
            <a:spLocks noGrp="1"/>
          </p:cNvSpPr>
          <p:nvPr>
            <p:ph type="dt" sz="half" idx="10"/>
          </p:nvPr>
        </p:nvSpPr>
        <p:spPr/>
        <p:txBody>
          <a:bodyPr/>
          <a:lstStyle/>
          <a:p>
            <a:fld id="{F9D8FDC3-6C4E-4504-8AB1-FE78DCA53D9C}" type="datetimeFigureOut">
              <a:rPr lang="en-US" smtClean="0"/>
              <a:t>1/19/2026</a:t>
            </a:fld>
            <a:endParaRPr lang="en-US"/>
          </a:p>
        </p:txBody>
      </p:sp>
      <p:sp>
        <p:nvSpPr>
          <p:cNvPr id="5" name="Footer Placeholder 4">
            <a:extLst>
              <a:ext uri="{FF2B5EF4-FFF2-40B4-BE49-F238E27FC236}">
                <a16:creationId xmlns:a16="http://schemas.microsoft.com/office/drawing/2014/main" id="{639A9004-22F1-3DC8-EC68-B9EC21B57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22E61-2B24-7F38-E3A4-9FBDC6101445}"/>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1535923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1137-7BBB-3F77-236C-90082B6FD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9B7AB3-9174-994B-42F0-044D3EF62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F016B-2ABF-B4DB-EED2-A45CB9D1E4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415C65-9F67-B726-5F76-59D0BFCBD51C}"/>
              </a:ext>
            </a:extLst>
          </p:cNvPr>
          <p:cNvSpPr>
            <a:spLocks noGrp="1"/>
          </p:cNvSpPr>
          <p:nvPr>
            <p:ph type="dt" sz="half" idx="10"/>
          </p:nvPr>
        </p:nvSpPr>
        <p:spPr/>
        <p:txBody>
          <a:bodyPr/>
          <a:lstStyle/>
          <a:p>
            <a:fld id="{F9D8FDC3-6C4E-4504-8AB1-FE78DCA53D9C}" type="datetimeFigureOut">
              <a:rPr lang="en-US" smtClean="0"/>
              <a:t>1/19/2026</a:t>
            </a:fld>
            <a:endParaRPr lang="en-US"/>
          </a:p>
        </p:txBody>
      </p:sp>
      <p:sp>
        <p:nvSpPr>
          <p:cNvPr id="6" name="Footer Placeholder 5">
            <a:extLst>
              <a:ext uri="{FF2B5EF4-FFF2-40B4-BE49-F238E27FC236}">
                <a16:creationId xmlns:a16="http://schemas.microsoft.com/office/drawing/2014/main" id="{C86F21CD-DCBD-72D6-DED8-B350FB1DD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29CE2-B60D-7EE0-76CD-A31EEB4D73DC}"/>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030162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2DF3-868E-6243-0869-5B0260A34D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06EC66-E956-BAC5-95A7-061D3A3BA7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3B272-94DB-4E0C-3F5A-047D1D0533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17021-98EC-8D1D-82C1-8F680D188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010657-C493-E30F-995E-AF5147E25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A84AF-1FE6-098D-94BC-0A6EB23A8837}"/>
              </a:ext>
            </a:extLst>
          </p:cNvPr>
          <p:cNvSpPr>
            <a:spLocks noGrp="1"/>
          </p:cNvSpPr>
          <p:nvPr>
            <p:ph type="dt" sz="half" idx="10"/>
          </p:nvPr>
        </p:nvSpPr>
        <p:spPr/>
        <p:txBody>
          <a:bodyPr/>
          <a:lstStyle/>
          <a:p>
            <a:fld id="{F9D8FDC3-6C4E-4504-8AB1-FE78DCA53D9C}" type="datetimeFigureOut">
              <a:rPr lang="en-US" smtClean="0"/>
              <a:t>1/19/2026</a:t>
            </a:fld>
            <a:endParaRPr lang="en-US"/>
          </a:p>
        </p:txBody>
      </p:sp>
      <p:sp>
        <p:nvSpPr>
          <p:cNvPr id="8" name="Footer Placeholder 7">
            <a:extLst>
              <a:ext uri="{FF2B5EF4-FFF2-40B4-BE49-F238E27FC236}">
                <a16:creationId xmlns:a16="http://schemas.microsoft.com/office/drawing/2014/main" id="{8697ECD0-0B6F-150E-C66B-A25D6B2100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DB7800-344A-4E19-10D9-96E9CD6EAAB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97107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0417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2026/1/19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742030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493AE727-551C-AC99-CB6A-F6BF386DAFC3}"/>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595437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F0785-E634-D457-536C-9C5264375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C06358-0797-7DF8-3261-02EBF1EDA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CE382C-E94D-69C6-5A66-A936009FF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9FA826-C041-0740-E6A1-8094FDEB7104}"/>
              </a:ext>
            </a:extLst>
          </p:cNvPr>
          <p:cNvSpPr>
            <a:spLocks noGrp="1"/>
          </p:cNvSpPr>
          <p:nvPr>
            <p:ph type="dt" sz="half" idx="10"/>
          </p:nvPr>
        </p:nvSpPr>
        <p:spPr/>
        <p:txBody>
          <a:bodyPr/>
          <a:lstStyle/>
          <a:p>
            <a:fld id="{F9D8FDC3-6C4E-4504-8AB1-FE78DCA53D9C}" type="datetimeFigureOut">
              <a:rPr lang="en-US" smtClean="0"/>
              <a:t>1/19/2026</a:t>
            </a:fld>
            <a:endParaRPr lang="en-US"/>
          </a:p>
        </p:txBody>
      </p:sp>
      <p:sp>
        <p:nvSpPr>
          <p:cNvPr id="6" name="Footer Placeholder 5">
            <a:extLst>
              <a:ext uri="{FF2B5EF4-FFF2-40B4-BE49-F238E27FC236}">
                <a16:creationId xmlns:a16="http://schemas.microsoft.com/office/drawing/2014/main" id="{09649330-B734-706A-F5F6-B4E218660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372B9-2E60-0211-5979-7510F9569BBB}"/>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1644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8424-D009-F690-EF9C-6EF8C2A1E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B3B1B0-3918-FBE8-DC7F-7126A3541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F384FE-2B79-E0A6-86F0-F2350BAF1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E47F0-FEB1-1EED-02DA-2097B98AC13C}"/>
              </a:ext>
            </a:extLst>
          </p:cNvPr>
          <p:cNvSpPr>
            <a:spLocks noGrp="1"/>
          </p:cNvSpPr>
          <p:nvPr>
            <p:ph type="dt" sz="half" idx="10"/>
          </p:nvPr>
        </p:nvSpPr>
        <p:spPr/>
        <p:txBody>
          <a:bodyPr/>
          <a:lstStyle/>
          <a:p>
            <a:fld id="{F9D8FDC3-6C4E-4504-8AB1-FE78DCA53D9C}" type="datetimeFigureOut">
              <a:rPr lang="en-US" smtClean="0"/>
              <a:t>1/19/2026</a:t>
            </a:fld>
            <a:endParaRPr lang="en-US"/>
          </a:p>
        </p:txBody>
      </p:sp>
      <p:sp>
        <p:nvSpPr>
          <p:cNvPr id="6" name="Footer Placeholder 5">
            <a:extLst>
              <a:ext uri="{FF2B5EF4-FFF2-40B4-BE49-F238E27FC236}">
                <a16:creationId xmlns:a16="http://schemas.microsoft.com/office/drawing/2014/main" id="{4C708A86-1823-C9E8-CE05-75EE10370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CE97B-107D-41E3-FE20-AE3D127E3E26}"/>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4154174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F589-987F-1898-47BD-F1165DD52A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4C2672-BBBF-5EFE-74C2-21936175EE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C6683-BF78-3744-1BA7-8BD8ABFB8900}"/>
              </a:ext>
            </a:extLst>
          </p:cNvPr>
          <p:cNvSpPr>
            <a:spLocks noGrp="1"/>
          </p:cNvSpPr>
          <p:nvPr>
            <p:ph type="dt" sz="half" idx="10"/>
          </p:nvPr>
        </p:nvSpPr>
        <p:spPr/>
        <p:txBody>
          <a:bodyPr/>
          <a:lstStyle/>
          <a:p>
            <a:fld id="{F9D8FDC3-6C4E-4504-8AB1-FE78DCA53D9C}" type="datetimeFigureOut">
              <a:rPr lang="en-US" smtClean="0"/>
              <a:t>1/19/2026</a:t>
            </a:fld>
            <a:endParaRPr lang="en-US"/>
          </a:p>
        </p:txBody>
      </p:sp>
      <p:sp>
        <p:nvSpPr>
          <p:cNvPr id="5" name="Footer Placeholder 4">
            <a:extLst>
              <a:ext uri="{FF2B5EF4-FFF2-40B4-BE49-F238E27FC236}">
                <a16:creationId xmlns:a16="http://schemas.microsoft.com/office/drawing/2014/main" id="{EBBA0D50-C7D4-A40A-D025-D878F3F72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041D7-3B76-5E01-1360-F2E92529594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885151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74C81-A23C-8C61-30F3-EF3D82D1E0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8D3F76-0DA7-6CFB-C3AE-FF6B34C6C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E3ED2-9D2C-6B7C-394C-B5888394BF43}"/>
              </a:ext>
            </a:extLst>
          </p:cNvPr>
          <p:cNvSpPr>
            <a:spLocks noGrp="1"/>
          </p:cNvSpPr>
          <p:nvPr>
            <p:ph type="dt" sz="half" idx="10"/>
          </p:nvPr>
        </p:nvSpPr>
        <p:spPr/>
        <p:txBody>
          <a:bodyPr/>
          <a:lstStyle/>
          <a:p>
            <a:fld id="{F9D8FDC3-6C4E-4504-8AB1-FE78DCA53D9C}" type="datetimeFigureOut">
              <a:rPr lang="en-US" smtClean="0"/>
              <a:t>1/19/2026</a:t>
            </a:fld>
            <a:endParaRPr lang="en-US"/>
          </a:p>
        </p:txBody>
      </p:sp>
      <p:sp>
        <p:nvSpPr>
          <p:cNvPr id="5" name="Footer Placeholder 4">
            <a:extLst>
              <a:ext uri="{FF2B5EF4-FFF2-40B4-BE49-F238E27FC236}">
                <a16:creationId xmlns:a16="http://schemas.microsoft.com/office/drawing/2014/main" id="{BEDCE8DD-6638-72CF-433A-B371DF734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95B72-F6D3-50A3-4A2E-B5C740E2725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528757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300031"/>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B969-E42A-D026-6C79-A6BC0570149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3BC8703-D163-D5DA-2022-90DBD9182C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863BEA-035D-D477-343E-E90AEBD3535A}"/>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19/01/2026</a:t>
            </a:fld>
            <a:endParaRPr lang="vi-VN"/>
          </a:p>
        </p:txBody>
      </p:sp>
      <p:sp>
        <p:nvSpPr>
          <p:cNvPr id="5" name="Footer Placeholder 4">
            <a:extLst>
              <a:ext uri="{FF2B5EF4-FFF2-40B4-BE49-F238E27FC236}">
                <a16:creationId xmlns:a16="http://schemas.microsoft.com/office/drawing/2014/main" id="{56E79CB4-DDBB-2240-7497-B75CD5296D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90E68DB-C52B-4E48-A2FB-549A732010B8}"/>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799613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43E-CD17-9C1A-4C16-F6BE8C88F0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4715D-90B0-7289-3E45-DEEC537B52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80910E3-B56D-0F53-DAA7-EFB8F31A156E}"/>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19/01/2026</a:t>
            </a:fld>
            <a:endParaRPr lang="vi-VN"/>
          </a:p>
        </p:txBody>
      </p:sp>
      <p:sp>
        <p:nvSpPr>
          <p:cNvPr id="5" name="Footer Placeholder 4">
            <a:extLst>
              <a:ext uri="{FF2B5EF4-FFF2-40B4-BE49-F238E27FC236}">
                <a16:creationId xmlns:a16="http://schemas.microsoft.com/office/drawing/2014/main" id="{290957DB-0BAD-4060-D9F0-FA2A2D2CF31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4FD5896-96ED-F9B2-BE0B-B2A8943447C2}"/>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677050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DEE-7DE3-F972-2ED2-FB727A635A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579B40D-353B-7BEE-7EFF-88FC772B5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2F370-FF16-7E29-164A-9E4A01B03220}"/>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19/01/2026</a:t>
            </a:fld>
            <a:endParaRPr lang="vi-VN"/>
          </a:p>
        </p:txBody>
      </p:sp>
      <p:sp>
        <p:nvSpPr>
          <p:cNvPr id="5" name="Footer Placeholder 4">
            <a:extLst>
              <a:ext uri="{FF2B5EF4-FFF2-40B4-BE49-F238E27FC236}">
                <a16:creationId xmlns:a16="http://schemas.microsoft.com/office/drawing/2014/main" id="{8638AD81-8CF5-1185-DAE2-431E4BA07F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BCD5F1-4B21-C47F-288E-8B96F3E099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59714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AAF-E712-E39E-6121-6E3A0C76D5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926C84-A0A9-CBC6-6949-9C5521075A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655731-225B-EA23-BFBA-36646B7462E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3D59756-4301-CDBD-17AE-832B7F7831FD}"/>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19/01/2026</a:t>
            </a:fld>
            <a:endParaRPr lang="vi-VN"/>
          </a:p>
        </p:txBody>
      </p:sp>
      <p:sp>
        <p:nvSpPr>
          <p:cNvPr id="6" name="Footer Placeholder 5">
            <a:extLst>
              <a:ext uri="{FF2B5EF4-FFF2-40B4-BE49-F238E27FC236}">
                <a16:creationId xmlns:a16="http://schemas.microsoft.com/office/drawing/2014/main" id="{7E768133-67A2-3E35-E6D1-A7FB1FDF97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4AB775-5EFF-1DFA-D36B-F894C8B8A644}"/>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28000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3200"/>
              <a:buNone/>
              <a:defRPr>
                <a:solidFill>
                  <a:srgbClr val="888888"/>
                </a:solidFill>
              </a:defRPr>
            </a:lvl1pPr>
            <a:lvl2pPr lvl="1" algn="ctr">
              <a:spcBef>
                <a:spcPts val="747"/>
              </a:spcBef>
              <a:spcAft>
                <a:spcPts val="0"/>
              </a:spcAft>
              <a:buClr>
                <a:srgbClr val="888888"/>
              </a:buClr>
              <a:buSzPts val="2800"/>
              <a:buNone/>
              <a:defRPr>
                <a:solidFill>
                  <a:srgbClr val="888888"/>
                </a:solidFill>
              </a:defRPr>
            </a:lvl2pPr>
            <a:lvl3pPr lvl="2" algn="ctr">
              <a:spcBef>
                <a:spcPts val="640"/>
              </a:spcBef>
              <a:spcAft>
                <a:spcPts val="0"/>
              </a:spcAft>
              <a:buClr>
                <a:srgbClr val="888888"/>
              </a:buClr>
              <a:buSzPts val="2400"/>
              <a:buNone/>
              <a:defRPr>
                <a:solidFill>
                  <a:srgbClr val="888888"/>
                </a:solidFill>
              </a:defRPr>
            </a:lvl3pPr>
            <a:lvl4pPr lvl="3" algn="ctr">
              <a:spcBef>
                <a:spcPts val="533"/>
              </a:spcBef>
              <a:spcAft>
                <a:spcPts val="0"/>
              </a:spcAft>
              <a:buClr>
                <a:srgbClr val="888888"/>
              </a:buClr>
              <a:buSzPts val="2000"/>
              <a:buNone/>
              <a:defRPr>
                <a:solidFill>
                  <a:srgbClr val="888888"/>
                </a:solidFill>
              </a:defRPr>
            </a:lvl4pPr>
            <a:lvl5pPr lvl="4" algn="ctr">
              <a:spcBef>
                <a:spcPts val="533"/>
              </a:spcBef>
              <a:spcAft>
                <a:spcPts val="0"/>
              </a:spcAft>
              <a:buClr>
                <a:srgbClr val="888888"/>
              </a:buClr>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
        <p:nvSpPr>
          <p:cNvPr id="14" name="Google Shape;14;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2946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AD89-AFF4-4201-F3E7-5D893F48C0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83D01E-25E9-1A87-CB79-D78C2B54F8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7AE59-929B-08A0-E830-7BB1531491C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A85638C-8985-50C2-BF14-82FDA80987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F028E-E15D-1961-F187-07EFB38B7C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93F1BEF-D740-F33F-F748-4018CD526285}"/>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19/01/2026</a:t>
            </a:fld>
            <a:endParaRPr lang="vi-VN"/>
          </a:p>
        </p:txBody>
      </p:sp>
      <p:sp>
        <p:nvSpPr>
          <p:cNvPr id="8" name="Footer Placeholder 7">
            <a:extLst>
              <a:ext uri="{FF2B5EF4-FFF2-40B4-BE49-F238E27FC236}">
                <a16:creationId xmlns:a16="http://schemas.microsoft.com/office/drawing/2014/main" id="{37C1F7E0-7DCB-E49A-FF38-FDB6F04D5E5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D25AE1D-8AA5-33BE-2B0A-15276510AA13}"/>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92406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FD52-BDF3-3660-7358-8502D8F9A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939AE2-5EC4-9824-2C5A-4E4AD49A9A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19/01/2026</a:t>
            </a:fld>
            <a:endParaRPr lang="vi-VN"/>
          </a:p>
        </p:txBody>
      </p:sp>
      <p:sp>
        <p:nvSpPr>
          <p:cNvPr id="4" name="Footer Placeholder 3">
            <a:extLst>
              <a:ext uri="{FF2B5EF4-FFF2-40B4-BE49-F238E27FC236}">
                <a16:creationId xmlns:a16="http://schemas.microsoft.com/office/drawing/2014/main" id="{A08FFA60-E561-0962-E95C-A6F0FC0138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32AFADCA-EC68-C726-6B80-0DC3465690C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286207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B6057-379B-0EC7-4210-932097F67087}"/>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19/01/2026</a:t>
            </a:fld>
            <a:endParaRPr lang="vi-VN"/>
          </a:p>
        </p:txBody>
      </p:sp>
      <p:sp>
        <p:nvSpPr>
          <p:cNvPr id="3" name="Footer Placeholder 2">
            <a:extLst>
              <a:ext uri="{FF2B5EF4-FFF2-40B4-BE49-F238E27FC236}">
                <a16:creationId xmlns:a16="http://schemas.microsoft.com/office/drawing/2014/main" id="{6510DB26-82EF-875E-07F3-59CF687D76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D42FA7C-C447-BFD0-0F94-7EDCB1A62E7B}"/>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882753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7359-5D00-C460-4DBA-800F20C9AD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32F091-B9F2-0F09-577F-683D45CD32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479FB-8D28-5D7D-BEF8-8388F2FD10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E578-375A-B694-CB6B-13A6D087252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19/01/2026</a:t>
            </a:fld>
            <a:endParaRPr lang="vi-VN"/>
          </a:p>
        </p:txBody>
      </p:sp>
      <p:sp>
        <p:nvSpPr>
          <p:cNvPr id="6" name="Footer Placeholder 5">
            <a:extLst>
              <a:ext uri="{FF2B5EF4-FFF2-40B4-BE49-F238E27FC236}">
                <a16:creationId xmlns:a16="http://schemas.microsoft.com/office/drawing/2014/main" id="{7B79183F-C788-AD3A-3824-63510C9A5FE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F36F619-61D7-FCDF-946F-9824CEFD6326}"/>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167081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2F6-3F4C-7814-C54D-4B16EB2CD1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EA53D3-9BA0-7FD8-1AF4-9638347CC0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DD55FB-CB10-8219-9890-69CF13877C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68DA-C388-CFC5-D95B-562278EAC5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19/01/2026</a:t>
            </a:fld>
            <a:endParaRPr lang="vi-VN"/>
          </a:p>
        </p:txBody>
      </p:sp>
      <p:sp>
        <p:nvSpPr>
          <p:cNvPr id="6" name="Footer Placeholder 5">
            <a:extLst>
              <a:ext uri="{FF2B5EF4-FFF2-40B4-BE49-F238E27FC236}">
                <a16:creationId xmlns:a16="http://schemas.microsoft.com/office/drawing/2014/main" id="{944C2636-A8B9-9CC9-6CD2-8CEF50290B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E90F1D-1AC2-AD99-593A-45395AD3FA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46306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650-3823-4467-0392-E169AC4BC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4489F-2EFA-F985-6D61-8E0010D1C1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F7510D-14AD-E02D-C05B-ED22648A6B08}"/>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19/01/2026</a:t>
            </a:fld>
            <a:endParaRPr lang="vi-VN"/>
          </a:p>
        </p:txBody>
      </p:sp>
      <p:sp>
        <p:nvSpPr>
          <p:cNvPr id="5" name="Footer Placeholder 4">
            <a:extLst>
              <a:ext uri="{FF2B5EF4-FFF2-40B4-BE49-F238E27FC236}">
                <a16:creationId xmlns:a16="http://schemas.microsoft.com/office/drawing/2014/main" id="{C2F6388A-1CB9-F430-5EEC-F8CBD0BE05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3C5DB4-E77F-E57A-4763-F896BC8B855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641064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22B2D-918D-2CE5-9127-DF72E3B390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70FD91C-0DEF-07E7-E15F-AE64CBA06A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866880-43DE-8D1A-70D0-E41DE302E5F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19/01/2026</a:t>
            </a:fld>
            <a:endParaRPr lang="vi-VN"/>
          </a:p>
        </p:txBody>
      </p:sp>
      <p:sp>
        <p:nvSpPr>
          <p:cNvPr id="5" name="Footer Placeholder 4">
            <a:extLst>
              <a:ext uri="{FF2B5EF4-FFF2-40B4-BE49-F238E27FC236}">
                <a16:creationId xmlns:a16="http://schemas.microsoft.com/office/drawing/2014/main" id="{B9EEE894-1EC1-5400-4AD9-028107DCAA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5E1EC36-09F1-546F-659E-3336DAC2264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630496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0" name="Google Shape;20;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0933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0"/>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609585" lvl="0" indent="-304792" algn="l">
              <a:spcBef>
                <a:spcPts val="533"/>
              </a:spcBef>
              <a:spcAft>
                <a:spcPts val="0"/>
              </a:spcAft>
              <a:buClr>
                <a:srgbClr val="888888"/>
              </a:buClr>
              <a:buSzPts val="2000"/>
              <a:buNone/>
              <a:defRPr sz="2667">
                <a:solidFill>
                  <a:srgbClr val="888888"/>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endParaRPr/>
          </a:p>
        </p:txBody>
      </p:sp>
      <p:sp>
        <p:nvSpPr>
          <p:cNvPr id="26" name="Google Shape;26;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332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1"/>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32" name="Google Shape;32;p11"/>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33" name="Google Shape;33;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76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39" name="Google Shape;39;p1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40" name="Google Shape;40;p12"/>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41" name="Google Shape;41;p12"/>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42" name="Google Shape;42;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135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60973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780760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6.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2026/1/19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7" name="Picture 9">
            <a:extLst>
              <a:ext uri="{FF2B5EF4-FFF2-40B4-BE49-F238E27FC236}">
                <a16:creationId xmlns:a16="http://schemas.microsoft.com/office/drawing/2014/main" id="{3E147F42-F236-4F00-115B-BB1DCD7A4783}"/>
              </a:ext>
            </a:extLst>
          </p:cNvPr>
          <p:cNvPicPr>
            <a:picLocks noChangeAspect="1"/>
          </p:cNvPicPr>
          <p:nvPr userDrawn="1"/>
        </p:nvPicPr>
        <p:blipFill>
          <a:blip r:embed="rId4"/>
          <a:srcRect/>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DDBD4027-0B96-E64C-61E4-AF382BE520D3}"/>
              </a:ext>
            </a:extLst>
          </p:cNvPr>
          <p:cNvSpPr/>
          <p:nvPr userDrawn="1"/>
        </p:nvSpPr>
        <p:spPr>
          <a:xfrm>
            <a:off x="273460" y="245190"/>
            <a:ext cx="11594690" cy="6327060"/>
          </a:xfrm>
          <a:custGeom>
            <a:avLst/>
            <a:gdLst>
              <a:gd name="csX0" fmla="*/ 0 w 11594690"/>
              <a:gd name="csY0" fmla="*/ 1054531 h 6327060"/>
              <a:gd name="csX1" fmla="*/ 1054531 w 11594690"/>
              <a:gd name="csY1" fmla="*/ 0 h 6327060"/>
              <a:gd name="csX2" fmla="*/ 1921788 w 11594690"/>
              <a:gd name="csY2" fmla="*/ 0 h 6327060"/>
              <a:gd name="csX3" fmla="*/ 2694190 w 11594690"/>
              <a:gd name="csY3" fmla="*/ 0 h 6327060"/>
              <a:gd name="csX4" fmla="*/ 3276878 w 11594690"/>
              <a:gd name="csY4" fmla="*/ 0 h 6327060"/>
              <a:gd name="csX5" fmla="*/ 4144136 w 11594690"/>
              <a:gd name="csY5" fmla="*/ 0 h 6327060"/>
              <a:gd name="csX6" fmla="*/ 4631968 w 11594690"/>
              <a:gd name="csY6" fmla="*/ 0 h 6327060"/>
              <a:gd name="csX7" fmla="*/ 5214656 w 11594690"/>
              <a:gd name="csY7" fmla="*/ 0 h 6327060"/>
              <a:gd name="csX8" fmla="*/ 5987058 w 11594690"/>
              <a:gd name="csY8" fmla="*/ 0 h 6327060"/>
              <a:gd name="csX9" fmla="*/ 6569746 w 11594690"/>
              <a:gd name="csY9" fmla="*/ 0 h 6327060"/>
              <a:gd name="csX10" fmla="*/ 6962722 w 11594690"/>
              <a:gd name="csY10" fmla="*/ 0 h 6327060"/>
              <a:gd name="csX11" fmla="*/ 7545411 w 11594690"/>
              <a:gd name="csY11" fmla="*/ 0 h 6327060"/>
              <a:gd name="csX12" fmla="*/ 8128099 w 11594690"/>
              <a:gd name="csY12" fmla="*/ 0 h 6327060"/>
              <a:gd name="csX13" fmla="*/ 8805644 w 11594690"/>
              <a:gd name="csY13" fmla="*/ 0 h 6327060"/>
              <a:gd name="csX14" fmla="*/ 9293476 w 11594690"/>
              <a:gd name="csY14" fmla="*/ 0 h 6327060"/>
              <a:gd name="csX15" fmla="*/ 10540159 w 11594690"/>
              <a:gd name="csY15" fmla="*/ 0 h 6327060"/>
              <a:gd name="csX16" fmla="*/ 11594690 w 11594690"/>
              <a:gd name="csY16" fmla="*/ 1054531 h 6327060"/>
              <a:gd name="csX17" fmla="*/ 11594690 w 11594690"/>
              <a:gd name="csY17" fmla="*/ 1699282 h 6327060"/>
              <a:gd name="csX18" fmla="*/ 11594690 w 11594690"/>
              <a:gd name="csY18" fmla="*/ 2175313 h 6327060"/>
              <a:gd name="csX19" fmla="*/ 11594690 w 11594690"/>
              <a:gd name="csY19" fmla="*/ 2820064 h 6327060"/>
              <a:gd name="csX20" fmla="*/ 11594690 w 11594690"/>
              <a:gd name="csY20" fmla="*/ 3380456 h 6327060"/>
              <a:gd name="csX21" fmla="*/ 11594690 w 11594690"/>
              <a:gd name="csY21" fmla="*/ 4025207 h 6327060"/>
              <a:gd name="csX22" fmla="*/ 11594690 w 11594690"/>
              <a:gd name="csY22" fmla="*/ 4501238 h 6327060"/>
              <a:gd name="csX23" fmla="*/ 11594690 w 11594690"/>
              <a:gd name="csY23" fmla="*/ 5272529 h 6327060"/>
              <a:gd name="csX24" fmla="*/ 10540159 w 11594690"/>
              <a:gd name="csY24" fmla="*/ 6327060 h 6327060"/>
              <a:gd name="csX25" fmla="*/ 9767758 w 11594690"/>
              <a:gd name="csY25" fmla="*/ 6327060 h 6327060"/>
              <a:gd name="csX26" fmla="*/ 9090213 w 11594690"/>
              <a:gd name="csY26" fmla="*/ 6327060 h 6327060"/>
              <a:gd name="csX27" fmla="*/ 8412668 w 11594690"/>
              <a:gd name="csY27" fmla="*/ 6327060 h 6327060"/>
              <a:gd name="csX28" fmla="*/ 7735123 w 11594690"/>
              <a:gd name="csY28" fmla="*/ 6327060 h 6327060"/>
              <a:gd name="csX29" fmla="*/ 6867866 w 11594690"/>
              <a:gd name="csY29" fmla="*/ 6327060 h 6327060"/>
              <a:gd name="csX30" fmla="*/ 6000608 w 11594690"/>
              <a:gd name="csY30" fmla="*/ 6327060 h 6327060"/>
              <a:gd name="csX31" fmla="*/ 5228207 w 11594690"/>
              <a:gd name="csY31" fmla="*/ 6327060 h 6327060"/>
              <a:gd name="csX32" fmla="*/ 4835231 w 11594690"/>
              <a:gd name="csY32" fmla="*/ 6327060 h 6327060"/>
              <a:gd name="csX33" fmla="*/ 4347399 w 11594690"/>
              <a:gd name="csY33" fmla="*/ 6327060 h 6327060"/>
              <a:gd name="csX34" fmla="*/ 3574998 w 11594690"/>
              <a:gd name="csY34" fmla="*/ 6327060 h 6327060"/>
              <a:gd name="csX35" fmla="*/ 2707740 w 11594690"/>
              <a:gd name="csY35" fmla="*/ 6327060 h 6327060"/>
              <a:gd name="csX36" fmla="*/ 2030196 w 11594690"/>
              <a:gd name="csY36" fmla="*/ 6327060 h 6327060"/>
              <a:gd name="csX37" fmla="*/ 1054531 w 11594690"/>
              <a:gd name="csY37" fmla="*/ 6327060 h 6327060"/>
              <a:gd name="csX38" fmla="*/ 0 w 11594690"/>
              <a:gd name="csY38" fmla="*/ 5272529 h 6327060"/>
              <a:gd name="csX39" fmla="*/ 0 w 11594690"/>
              <a:gd name="csY39" fmla="*/ 4669958 h 6327060"/>
              <a:gd name="csX40" fmla="*/ 0 w 11594690"/>
              <a:gd name="csY40" fmla="*/ 4151747 h 6327060"/>
              <a:gd name="csX41" fmla="*/ 0 w 11594690"/>
              <a:gd name="csY41" fmla="*/ 3675715 h 6327060"/>
              <a:gd name="csX42" fmla="*/ 0 w 11594690"/>
              <a:gd name="csY42" fmla="*/ 2988784 h 6327060"/>
              <a:gd name="csX43" fmla="*/ 0 w 11594690"/>
              <a:gd name="csY43" fmla="*/ 2428393 h 6327060"/>
              <a:gd name="csX44" fmla="*/ 0 w 11594690"/>
              <a:gd name="csY44" fmla="*/ 1783642 h 6327060"/>
              <a:gd name="csX45" fmla="*/ 0 w 11594690"/>
              <a:gd name="csY45" fmla="*/ 1054531 h 63270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1594690" h="6327060" fill="none" extrusionOk="0">
                <a:moveTo>
                  <a:pt x="0" y="1054531"/>
                </a:moveTo>
                <a:cubicBezTo>
                  <a:pt x="2591" y="591943"/>
                  <a:pt x="461512" y="-99554"/>
                  <a:pt x="1054531" y="0"/>
                </a:cubicBezTo>
                <a:cubicBezTo>
                  <a:pt x="1289165" y="-37384"/>
                  <a:pt x="1548515" y="31275"/>
                  <a:pt x="1921788" y="0"/>
                </a:cubicBezTo>
                <a:cubicBezTo>
                  <a:pt x="2295061" y="-31275"/>
                  <a:pt x="2409323" y="-9104"/>
                  <a:pt x="2694190" y="0"/>
                </a:cubicBezTo>
                <a:cubicBezTo>
                  <a:pt x="2979057" y="9104"/>
                  <a:pt x="3107989" y="17941"/>
                  <a:pt x="3276878" y="0"/>
                </a:cubicBezTo>
                <a:cubicBezTo>
                  <a:pt x="3445767" y="-17941"/>
                  <a:pt x="3813018" y="17735"/>
                  <a:pt x="4144136" y="0"/>
                </a:cubicBezTo>
                <a:cubicBezTo>
                  <a:pt x="4475254" y="-17735"/>
                  <a:pt x="4517188" y="16188"/>
                  <a:pt x="4631968" y="0"/>
                </a:cubicBezTo>
                <a:cubicBezTo>
                  <a:pt x="4746748" y="-16188"/>
                  <a:pt x="5034165" y="26031"/>
                  <a:pt x="5214656" y="0"/>
                </a:cubicBezTo>
                <a:cubicBezTo>
                  <a:pt x="5395147" y="-26031"/>
                  <a:pt x="5739553" y="13256"/>
                  <a:pt x="5987058" y="0"/>
                </a:cubicBezTo>
                <a:cubicBezTo>
                  <a:pt x="6234563" y="-13256"/>
                  <a:pt x="6357613" y="-6784"/>
                  <a:pt x="6569746" y="0"/>
                </a:cubicBezTo>
                <a:cubicBezTo>
                  <a:pt x="6781879" y="6784"/>
                  <a:pt x="6825110" y="-11342"/>
                  <a:pt x="6962722" y="0"/>
                </a:cubicBezTo>
                <a:cubicBezTo>
                  <a:pt x="7100334" y="11342"/>
                  <a:pt x="7358685" y="27509"/>
                  <a:pt x="7545411" y="0"/>
                </a:cubicBezTo>
                <a:cubicBezTo>
                  <a:pt x="7732137" y="-27509"/>
                  <a:pt x="7895888" y="-14452"/>
                  <a:pt x="8128099" y="0"/>
                </a:cubicBezTo>
                <a:cubicBezTo>
                  <a:pt x="8360310" y="14452"/>
                  <a:pt x="8589309" y="11513"/>
                  <a:pt x="8805644" y="0"/>
                </a:cubicBezTo>
                <a:cubicBezTo>
                  <a:pt x="9021979" y="-11513"/>
                  <a:pt x="9120093" y="20610"/>
                  <a:pt x="9293476" y="0"/>
                </a:cubicBezTo>
                <a:cubicBezTo>
                  <a:pt x="9466859" y="-20610"/>
                  <a:pt x="10251454" y="-11161"/>
                  <a:pt x="10540159" y="0"/>
                </a:cubicBezTo>
                <a:cubicBezTo>
                  <a:pt x="10983514" y="18522"/>
                  <a:pt x="11687221" y="498504"/>
                  <a:pt x="11594690" y="1054531"/>
                </a:cubicBezTo>
                <a:cubicBezTo>
                  <a:pt x="11563358" y="1226638"/>
                  <a:pt x="11613283" y="1443268"/>
                  <a:pt x="11594690" y="1699282"/>
                </a:cubicBezTo>
                <a:cubicBezTo>
                  <a:pt x="11576097" y="1955296"/>
                  <a:pt x="11590099" y="2030795"/>
                  <a:pt x="11594690" y="2175313"/>
                </a:cubicBezTo>
                <a:cubicBezTo>
                  <a:pt x="11599281" y="2319831"/>
                  <a:pt x="11571368" y="2583042"/>
                  <a:pt x="11594690" y="2820064"/>
                </a:cubicBezTo>
                <a:cubicBezTo>
                  <a:pt x="11618012" y="3057086"/>
                  <a:pt x="11596143" y="3192510"/>
                  <a:pt x="11594690" y="3380456"/>
                </a:cubicBezTo>
                <a:cubicBezTo>
                  <a:pt x="11593237" y="3568402"/>
                  <a:pt x="11586048" y="3768332"/>
                  <a:pt x="11594690" y="4025207"/>
                </a:cubicBezTo>
                <a:cubicBezTo>
                  <a:pt x="11603332" y="4282082"/>
                  <a:pt x="11599827" y="4326700"/>
                  <a:pt x="11594690" y="4501238"/>
                </a:cubicBezTo>
                <a:cubicBezTo>
                  <a:pt x="11589553" y="4675776"/>
                  <a:pt x="11602672" y="4973891"/>
                  <a:pt x="11594690" y="5272529"/>
                </a:cubicBezTo>
                <a:cubicBezTo>
                  <a:pt x="11608824" y="5815333"/>
                  <a:pt x="10987247" y="6284945"/>
                  <a:pt x="10540159" y="6327060"/>
                </a:cubicBezTo>
                <a:cubicBezTo>
                  <a:pt x="10160301" y="6314564"/>
                  <a:pt x="10065111" y="6306639"/>
                  <a:pt x="9767758" y="6327060"/>
                </a:cubicBezTo>
                <a:cubicBezTo>
                  <a:pt x="9470405" y="6347481"/>
                  <a:pt x="9347618" y="6337899"/>
                  <a:pt x="9090213" y="6327060"/>
                </a:cubicBezTo>
                <a:cubicBezTo>
                  <a:pt x="8832809" y="6316221"/>
                  <a:pt x="8656412" y="6311563"/>
                  <a:pt x="8412668" y="6327060"/>
                </a:cubicBezTo>
                <a:cubicBezTo>
                  <a:pt x="8168924" y="6342557"/>
                  <a:pt x="7888287" y="6351230"/>
                  <a:pt x="7735123" y="6327060"/>
                </a:cubicBezTo>
                <a:cubicBezTo>
                  <a:pt x="7581959" y="6302890"/>
                  <a:pt x="7299448" y="6303659"/>
                  <a:pt x="6867866" y="6327060"/>
                </a:cubicBezTo>
                <a:cubicBezTo>
                  <a:pt x="6436284" y="6350461"/>
                  <a:pt x="6428260" y="6295416"/>
                  <a:pt x="6000608" y="6327060"/>
                </a:cubicBezTo>
                <a:cubicBezTo>
                  <a:pt x="5572956" y="6358704"/>
                  <a:pt x="5607740" y="6354191"/>
                  <a:pt x="5228207" y="6327060"/>
                </a:cubicBezTo>
                <a:cubicBezTo>
                  <a:pt x="4848674" y="6299929"/>
                  <a:pt x="4931104" y="6333868"/>
                  <a:pt x="4835231" y="6327060"/>
                </a:cubicBezTo>
                <a:cubicBezTo>
                  <a:pt x="4739358" y="6320252"/>
                  <a:pt x="4500655" y="6322223"/>
                  <a:pt x="4347399" y="6327060"/>
                </a:cubicBezTo>
                <a:cubicBezTo>
                  <a:pt x="4194143" y="6331897"/>
                  <a:pt x="3778982" y="6357986"/>
                  <a:pt x="3574998" y="6327060"/>
                </a:cubicBezTo>
                <a:cubicBezTo>
                  <a:pt x="3371014" y="6296134"/>
                  <a:pt x="3067884" y="6285962"/>
                  <a:pt x="2707740" y="6327060"/>
                </a:cubicBezTo>
                <a:cubicBezTo>
                  <a:pt x="2347596" y="6368158"/>
                  <a:pt x="2261057" y="6301081"/>
                  <a:pt x="2030196" y="6327060"/>
                </a:cubicBezTo>
                <a:cubicBezTo>
                  <a:pt x="1799335" y="6353039"/>
                  <a:pt x="1361726" y="6313195"/>
                  <a:pt x="1054531" y="6327060"/>
                </a:cubicBezTo>
                <a:cubicBezTo>
                  <a:pt x="524536" y="6318586"/>
                  <a:pt x="-6841" y="5792467"/>
                  <a:pt x="0" y="5272529"/>
                </a:cubicBezTo>
                <a:cubicBezTo>
                  <a:pt x="18319" y="5093768"/>
                  <a:pt x="-9757" y="4926041"/>
                  <a:pt x="0" y="4669958"/>
                </a:cubicBezTo>
                <a:cubicBezTo>
                  <a:pt x="9757" y="4413875"/>
                  <a:pt x="12819" y="4309132"/>
                  <a:pt x="0" y="4151747"/>
                </a:cubicBezTo>
                <a:cubicBezTo>
                  <a:pt x="-12819" y="3994362"/>
                  <a:pt x="3753" y="3876688"/>
                  <a:pt x="0" y="3675715"/>
                </a:cubicBezTo>
                <a:cubicBezTo>
                  <a:pt x="-3753" y="3474742"/>
                  <a:pt x="-24663" y="3209577"/>
                  <a:pt x="0" y="2988784"/>
                </a:cubicBezTo>
                <a:cubicBezTo>
                  <a:pt x="24663" y="2767991"/>
                  <a:pt x="-12743" y="2699035"/>
                  <a:pt x="0" y="2428393"/>
                </a:cubicBezTo>
                <a:cubicBezTo>
                  <a:pt x="12743" y="2157751"/>
                  <a:pt x="19673" y="1958063"/>
                  <a:pt x="0" y="1783642"/>
                </a:cubicBezTo>
                <a:cubicBezTo>
                  <a:pt x="-19673" y="1609221"/>
                  <a:pt x="-14291" y="1379823"/>
                  <a:pt x="0" y="1054531"/>
                </a:cubicBezTo>
                <a:close/>
              </a:path>
              <a:path w="11594690" h="6327060" stroke="0" extrusionOk="0">
                <a:moveTo>
                  <a:pt x="0" y="1054531"/>
                </a:moveTo>
                <a:cubicBezTo>
                  <a:pt x="12935" y="524671"/>
                  <a:pt x="549813" y="83012"/>
                  <a:pt x="1054531" y="0"/>
                </a:cubicBezTo>
                <a:cubicBezTo>
                  <a:pt x="1200516" y="-18419"/>
                  <a:pt x="1387823" y="7505"/>
                  <a:pt x="1542363" y="0"/>
                </a:cubicBezTo>
                <a:cubicBezTo>
                  <a:pt x="1696903" y="-7505"/>
                  <a:pt x="1997216" y="-7179"/>
                  <a:pt x="2125052" y="0"/>
                </a:cubicBezTo>
                <a:cubicBezTo>
                  <a:pt x="2252888" y="7179"/>
                  <a:pt x="2516309" y="30436"/>
                  <a:pt x="2802597" y="0"/>
                </a:cubicBezTo>
                <a:cubicBezTo>
                  <a:pt x="3088886" y="-30436"/>
                  <a:pt x="3180280" y="-27714"/>
                  <a:pt x="3480142" y="0"/>
                </a:cubicBezTo>
                <a:cubicBezTo>
                  <a:pt x="3780005" y="27714"/>
                  <a:pt x="3898855" y="-29369"/>
                  <a:pt x="4157686" y="0"/>
                </a:cubicBezTo>
                <a:cubicBezTo>
                  <a:pt x="4416517" y="29369"/>
                  <a:pt x="4688212" y="19028"/>
                  <a:pt x="4835231" y="0"/>
                </a:cubicBezTo>
                <a:cubicBezTo>
                  <a:pt x="4982250" y="-19028"/>
                  <a:pt x="5304642" y="-26156"/>
                  <a:pt x="5607632" y="0"/>
                </a:cubicBezTo>
                <a:cubicBezTo>
                  <a:pt x="5910622" y="26156"/>
                  <a:pt x="5877873" y="-2225"/>
                  <a:pt x="6095465" y="0"/>
                </a:cubicBezTo>
                <a:cubicBezTo>
                  <a:pt x="6313057" y="2225"/>
                  <a:pt x="6393548" y="-14039"/>
                  <a:pt x="6488441" y="0"/>
                </a:cubicBezTo>
                <a:cubicBezTo>
                  <a:pt x="6583334" y="14039"/>
                  <a:pt x="6830754" y="-15512"/>
                  <a:pt x="7071129" y="0"/>
                </a:cubicBezTo>
                <a:cubicBezTo>
                  <a:pt x="7311504" y="15512"/>
                  <a:pt x="7458598" y="-10691"/>
                  <a:pt x="7558962" y="0"/>
                </a:cubicBezTo>
                <a:cubicBezTo>
                  <a:pt x="7659326" y="10691"/>
                  <a:pt x="8252613" y="-1578"/>
                  <a:pt x="8426219" y="0"/>
                </a:cubicBezTo>
                <a:cubicBezTo>
                  <a:pt x="8599825" y="1578"/>
                  <a:pt x="8725187" y="-17210"/>
                  <a:pt x="8819195" y="0"/>
                </a:cubicBezTo>
                <a:cubicBezTo>
                  <a:pt x="8913203" y="17210"/>
                  <a:pt x="9250597" y="4071"/>
                  <a:pt x="9496740" y="0"/>
                </a:cubicBezTo>
                <a:cubicBezTo>
                  <a:pt x="9742884" y="-4071"/>
                  <a:pt x="10187229" y="-40381"/>
                  <a:pt x="10540159" y="0"/>
                </a:cubicBezTo>
                <a:cubicBezTo>
                  <a:pt x="11139704" y="-86678"/>
                  <a:pt x="11570223" y="451195"/>
                  <a:pt x="11594690" y="1054531"/>
                </a:cubicBezTo>
                <a:cubicBezTo>
                  <a:pt x="11586228" y="1245188"/>
                  <a:pt x="11606205" y="1448011"/>
                  <a:pt x="11594690" y="1614922"/>
                </a:cubicBezTo>
                <a:cubicBezTo>
                  <a:pt x="11583175" y="1781833"/>
                  <a:pt x="11572500" y="1945809"/>
                  <a:pt x="11594690" y="2217493"/>
                </a:cubicBezTo>
                <a:cubicBezTo>
                  <a:pt x="11616880" y="2489177"/>
                  <a:pt x="11589138" y="2633300"/>
                  <a:pt x="11594690" y="2904424"/>
                </a:cubicBezTo>
                <a:cubicBezTo>
                  <a:pt x="11600242" y="3175548"/>
                  <a:pt x="11577228" y="3181164"/>
                  <a:pt x="11594690" y="3380456"/>
                </a:cubicBezTo>
                <a:cubicBezTo>
                  <a:pt x="11612152" y="3579748"/>
                  <a:pt x="11568739" y="3715393"/>
                  <a:pt x="11594690" y="4025207"/>
                </a:cubicBezTo>
                <a:cubicBezTo>
                  <a:pt x="11620641" y="4335021"/>
                  <a:pt x="11620933" y="4455303"/>
                  <a:pt x="11594690" y="4669958"/>
                </a:cubicBezTo>
                <a:cubicBezTo>
                  <a:pt x="11568447" y="4884613"/>
                  <a:pt x="11592689" y="5090685"/>
                  <a:pt x="11594690" y="5272529"/>
                </a:cubicBezTo>
                <a:cubicBezTo>
                  <a:pt x="11575920" y="5862101"/>
                  <a:pt x="11097716" y="6281585"/>
                  <a:pt x="10540159" y="6327060"/>
                </a:cubicBezTo>
                <a:cubicBezTo>
                  <a:pt x="10234734" y="6286728"/>
                  <a:pt x="9859354" y="6355128"/>
                  <a:pt x="9672902" y="6327060"/>
                </a:cubicBezTo>
                <a:cubicBezTo>
                  <a:pt x="9486450" y="6298992"/>
                  <a:pt x="9343882" y="6336197"/>
                  <a:pt x="9090213" y="6327060"/>
                </a:cubicBezTo>
                <a:cubicBezTo>
                  <a:pt x="8836544" y="6317923"/>
                  <a:pt x="8860303" y="6340716"/>
                  <a:pt x="8697237" y="6327060"/>
                </a:cubicBezTo>
                <a:cubicBezTo>
                  <a:pt x="8534171" y="6313404"/>
                  <a:pt x="8429513" y="6349575"/>
                  <a:pt x="8209405" y="6327060"/>
                </a:cubicBezTo>
                <a:cubicBezTo>
                  <a:pt x="7989297" y="6304545"/>
                  <a:pt x="7703693" y="6315185"/>
                  <a:pt x="7531860" y="6327060"/>
                </a:cubicBezTo>
                <a:cubicBezTo>
                  <a:pt x="7360028" y="6338935"/>
                  <a:pt x="7150220" y="6303274"/>
                  <a:pt x="7044028" y="6327060"/>
                </a:cubicBezTo>
                <a:cubicBezTo>
                  <a:pt x="6937836" y="6350846"/>
                  <a:pt x="6816577" y="6328473"/>
                  <a:pt x="6651052" y="6327060"/>
                </a:cubicBezTo>
                <a:cubicBezTo>
                  <a:pt x="6485527" y="6325647"/>
                  <a:pt x="6068869" y="6354503"/>
                  <a:pt x="5878650" y="6327060"/>
                </a:cubicBezTo>
                <a:cubicBezTo>
                  <a:pt x="5688431" y="6299617"/>
                  <a:pt x="5622861" y="6324576"/>
                  <a:pt x="5485674" y="6327060"/>
                </a:cubicBezTo>
                <a:cubicBezTo>
                  <a:pt x="5348487" y="6329544"/>
                  <a:pt x="4984965" y="6339333"/>
                  <a:pt x="4713273" y="6327060"/>
                </a:cubicBezTo>
                <a:cubicBezTo>
                  <a:pt x="4441581" y="6314787"/>
                  <a:pt x="4405105" y="6322321"/>
                  <a:pt x="4225441" y="6327060"/>
                </a:cubicBezTo>
                <a:cubicBezTo>
                  <a:pt x="4045777" y="6331799"/>
                  <a:pt x="3599776" y="6331794"/>
                  <a:pt x="3358184" y="6327060"/>
                </a:cubicBezTo>
                <a:cubicBezTo>
                  <a:pt x="3116592" y="6322326"/>
                  <a:pt x="2993231" y="6338193"/>
                  <a:pt x="2870351" y="6327060"/>
                </a:cubicBezTo>
                <a:cubicBezTo>
                  <a:pt x="2747471" y="6315927"/>
                  <a:pt x="2370092" y="6320380"/>
                  <a:pt x="2003094" y="6327060"/>
                </a:cubicBezTo>
                <a:cubicBezTo>
                  <a:pt x="1636096" y="6333740"/>
                  <a:pt x="1378553" y="6356125"/>
                  <a:pt x="1054531" y="6327060"/>
                </a:cubicBezTo>
                <a:cubicBezTo>
                  <a:pt x="486820" y="6446890"/>
                  <a:pt x="19456" y="5883689"/>
                  <a:pt x="0" y="5272529"/>
                </a:cubicBezTo>
                <a:cubicBezTo>
                  <a:pt x="11707" y="5083434"/>
                  <a:pt x="-16991" y="4858338"/>
                  <a:pt x="0" y="4585598"/>
                </a:cubicBezTo>
                <a:cubicBezTo>
                  <a:pt x="16991" y="4312858"/>
                  <a:pt x="6998" y="4271115"/>
                  <a:pt x="0" y="3983027"/>
                </a:cubicBezTo>
                <a:cubicBezTo>
                  <a:pt x="-6998" y="3694939"/>
                  <a:pt x="7781" y="3632065"/>
                  <a:pt x="0" y="3296096"/>
                </a:cubicBezTo>
                <a:cubicBezTo>
                  <a:pt x="-7781" y="2960127"/>
                  <a:pt x="-24964" y="2914827"/>
                  <a:pt x="0" y="2777884"/>
                </a:cubicBezTo>
                <a:cubicBezTo>
                  <a:pt x="24964" y="2640941"/>
                  <a:pt x="21508" y="2390210"/>
                  <a:pt x="0" y="2217493"/>
                </a:cubicBezTo>
                <a:cubicBezTo>
                  <a:pt x="-21508" y="2044776"/>
                  <a:pt x="38006" y="1305865"/>
                  <a:pt x="0" y="1054531"/>
                </a:cubicBezTo>
                <a:close/>
              </a:path>
            </a:pathLst>
          </a:custGeom>
          <a:solidFill>
            <a:schemeClr val="bg1"/>
          </a:solidFill>
          <a:ln w="38100">
            <a:solidFill>
              <a:srgbClr val="FFFF00"/>
            </a:solidFill>
            <a:extLst>
              <a:ext uri="{C807C97D-BFC1-408E-A445-0C87EB9F89A2}">
                <ask:lineSketchStyleProp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round pink circle with white text and a black background&#10;&#10;AI-generated content may be incorrect.">
            <a:extLst>
              <a:ext uri="{FF2B5EF4-FFF2-40B4-BE49-F238E27FC236}">
                <a16:creationId xmlns:a16="http://schemas.microsoft.com/office/drawing/2014/main" id="{376F1D8E-CCA4-E5CC-7F93-B8447BCB1E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97269" y="0"/>
            <a:ext cx="1571656" cy="1571656"/>
          </a:xfrm>
          <a:prstGeom prst="rect">
            <a:avLst/>
          </a:prstGeom>
        </p:spPr>
      </p:pic>
    </p:spTree>
    <p:extLst>
      <p:ext uri="{BB962C8B-B14F-4D97-AF65-F5344CB8AC3E}">
        <p14:creationId xmlns:p14="http://schemas.microsoft.com/office/powerpoint/2010/main" val="391311452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2" name="9Slide.vn - 2019">
            <a:extLst>
              <a:ext uri="{FF2B5EF4-FFF2-40B4-BE49-F238E27FC236}">
                <a16:creationId xmlns:a16="http://schemas.microsoft.com/office/drawing/2014/main" id="{11656DF7-C11A-4CD6-91C4-3224538EE4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round pink circle with white text and a black background&#10;&#10;AI-generated content may be incorrect.">
            <a:extLst>
              <a:ext uri="{FF2B5EF4-FFF2-40B4-BE49-F238E27FC236}">
                <a16:creationId xmlns:a16="http://schemas.microsoft.com/office/drawing/2014/main" id="{1273F8D6-D56C-4131-81EC-27AA02BE03B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7269" y="0"/>
            <a:ext cx="1571656" cy="1571656"/>
          </a:xfrm>
          <a:prstGeom prst="rect">
            <a:avLst/>
          </a:prstGeom>
        </p:spPr>
      </p:pic>
    </p:spTree>
    <p:extLst>
      <p:ext uri="{BB962C8B-B14F-4D97-AF65-F5344CB8AC3E}">
        <p14:creationId xmlns:p14="http://schemas.microsoft.com/office/powerpoint/2010/main" val="9781791"/>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EF74FCA9-8118-4B1C-8A0D-A008DD5B66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8516786-0820-602F-19EF-3222EDB83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AFBB41-55DE-2552-3BBD-7669F1DA4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4AC8A-2AE7-C450-718E-20487F625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8FDC3-6C4E-4504-8AB1-FE78DCA53D9C}" type="datetimeFigureOut">
              <a:rPr lang="en-US" smtClean="0"/>
              <a:t>1/19/2026</a:t>
            </a:fld>
            <a:endParaRPr lang="en-US"/>
          </a:p>
        </p:txBody>
      </p:sp>
      <p:sp>
        <p:nvSpPr>
          <p:cNvPr id="5" name="Footer Placeholder 4">
            <a:extLst>
              <a:ext uri="{FF2B5EF4-FFF2-40B4-BE49-F238E27FC236}">
                <a16:creationId xmlns:a16="http://schemas.microsoft.com/office/drawing/2014/main" id="{3ECB34B7-2BF6-1353-08DD-E88745762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8E7746-E62D-6194-6450-CF377BC9A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4261E-6ADF-4A67-9737-2F66392855F2}"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663926FE-914F-D747-00F4-04AD3626C2C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97269" y="0"/>
            <a:ext cx="1571656" cy="1571656"/>
          </a:xfrm>
          <a:prstGeom prst="rect">
            <a:avLst/>
          </a:prstGeom>
        </p:spPr>
      </p:pic>
    </p:spTree>
    <p:extLst>
      <p:ext uri="{BB962C8B-B14F-4D97-AF65-F5344CB8AC3E}">
        <p14:creationId xmlns:p14="http://schemas.microsoft.com/office/powerpoint/2010/main" val="253321470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9000"/>
            <a:lum/>
          </a:blip>
          <a:srcRect/>
          <a:stretch>
            <a:fillRect t="-12000" b="-12000"/>
          </a:stretch>
        </a:blipFill>
        <a:effectLst/>
      </p:bgPr>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A1219781-934A-4FA2-B869-6A34F913388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478793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2.wav"/><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2.wav"/><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media" Target="../media/media4.wav"/><Relationship Id="rId7" Type="http://schemas.openxmlformats.org/officeDocument/2006/relationships/image" Target="../media/image3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4.wav"/><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6.wav"/><Relationship Id="rId7" Type="http://schemas.openxmlformats.org/officeDocument/2006/relationships/image" Target="../media/image3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6.wav"/><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8.wav"/><Relationship Id="rId7" Type="http://schemas.openxmlformats.org/officeDocument/2006/relationships/image" Target="../media/image35.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8.wav"/><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5.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9.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0.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5.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9.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39.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39.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5.png"/><Relationship Id="rId7"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9.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6.png"/><Relationship Id="rId11" Type="http://schemas.openxmlformats.org/officeDocument/2006/relationships/slide" Target="slide5.xml"/><Relationship Id="rId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3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sv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01049D-3B8A-D107-F27B-4D988AF53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26132" y="455330"/>
            <a:ext cx="1063853" cy="1355319"/>
          </a:xfrm>
          <a:prstGeom prst="rect">
            <a:avLst/>
          </a:prstGeom>
        </p:spPr>
      </p:pic>
      <p:sp>
        <p:nvSpPr>
          <p:cNvPr id="4" name="Rectangle: Rounded Corners 3">
            <a:extLst>
              <a:ext uri="{FF2B5EF4-FFF2-40B4-BE49-F238E27FC236}">
                <a16:creationId xmlns:a16="http://schemas.microsoft.com/office/drawing/2014/main" id="{3DA5AFD2-481A-B279-2518-A15156BEC889}"/>
              </a:ext>
            </a:extLst>
          </p:cNvPr>
          <p:cNvSpPr/>
          <p:nvPr/>
        </p:nvSpPr>
        <p:spPr>
          <a:xfrm>
            <a:off x="2035910" y="2203495"/>
            <a:ext cx="8636474" cy="4203948"/>
          </a:xfrm>
          <a:prstGeom prst="roundRect">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CHÀO</a:t>
            </a:r>
            <a:r>
              <a:rPr kumimoji="0" lang="en-US" sz="4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MỪNG QUÝ THẦY CÔ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VỀ DỰ GIỜ THĂM LỚP</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baseline="0"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libri" panose="020F0502020204030204" pitchFamily="34" charset="0"/>
                <a:cs typeface="Calibri" panose="020F0502020204030204" pitchFamily="34" charset="0"/>
              </a:rPr>
              <a:t>GIÁO VIÊN: PHẠM THỊ NGỌC ÁNH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SINH: </a:t>
            </a:r>
            <a:r>
              <a:rPr lang="en-US" sz="3200" b="1" dirty="0">
                <a:solidFill>
                  <a:srgbClr val="FF0000"/>
                </a:solidFill>
                <a:latin typeface="Calibri" panose="020F0502020204030204" pitchFamily="34" charset="0"/>
                <a:cs typeface="Calibri" panose="020F0502020204030204" pitchFamily="34" charset="0"/>
              </a:rPr>
              <a:t>2003</a:t>
            </a:r>
            <a:endParaRPr kumimoji="0" lang="en-US" sz="32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baseline="0" dirty="0">
                <a:solidFill>
                  <a:srgbClr val="FF0000"/>
                </a:solidFill>
                <a:latin typeface="Calibri" panose="020F0502020204030204" pitchFamily="34" charset="0"/>
                <a:cs typeface="Calibri" panose="020F0502020204030204" pitchFamily="34" charset="0"/>
              </a:rPr>
              <a:t>MÔN</a:t>
            </a:r>
            <a:r>
              <a:rPr lang="en-US" sz="3200" b="1">
                <a:solidFill>
                  <a:srgbClr val="FF0000"/>
                </a:solidFill>
                <a:latin typeface="Calibri" panose="020F0502020204030204" pitchFamily="34" charset="0"/>
                <a:cs typeface="Calibri" panose="020F0502020204030204" pitchFamily="34" charset="0"/>
              </a:rPr>
              <a:t>: CÔNG NGHỆ</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EC28FBA-B950-762F-FDF2-AD73D9D8D2C1}"/>
              </a:ext>
            </a:extLst>
          </p:cNvPr>
          <p:cNvSpPr txBox="1"/>
          <p:nvPr/>
        </p:nvSpPr>
        <p:spPr>
          <a:xfrm>
            <a:off x="2035910" y="779046"/>
            <a:ext cx="829491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TRƯỜNG TIỂU HỌC HƯNG ĐẠO</a:t>
            </a:r>
          </a:p>
        </p:txBody>
      </p:sp>
      <p:cxnSp>
        <p:nvCxnSpPr>
          <p:cNvPr id="14" name="Straight Connector 13">
            <a:extLst>
              <a:ext uri="{FF2B5EF4-FFF2-40B4-BE49-F238E27FC236}">
                <a16:creationId xmlns:a16="http://schemas.microsoft.com/office/drawing/2014/main" id="{0C46B0A0-DB9A-1BBA-28FE-310BBF95A655}"/>
              </a:ext>
            </a:extLst>
          </p:cNvPr>
          <p:cNvCxnSpPr>
            <a:cxnSpLocks/>
          </p:cNvCxnSpPr>
          <p:nvPr/>
        </p:nvCxnSpPr>
        <p:spPr>
          <a:xfrm>
            <a:off x="2733869" y="1483567"/>
            <a:ext cx="696456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04537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40E0F-F36C-246F-1CEA-D297948FEA27}"/>
            </a:ext>
          </a:extLst>
        </p:cNvPr>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C625D6B-C07A-1EA9-538F-D40EBC1FA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53811AD6-43BC-94D2-467F-BA1D1A3CEFA9}"/>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8D16D3FE-E26B-9284-987D-661981D4F6A4}"/>
              </a:ext>
            </a:extLst>
          </p:cNvPr>
          <p:cNvPicPr>
            <a:picLocks noChangeAspect="1"/>
          </p:cNvPicPr>
          <p:nvPr/>
        </p:nvPicPr>
        <p:blipFill>
          <a:blip r:embed="rId4"/>
          <a:stretch>
            <a:fillRect/>
          </a:stretch>
        </p:blipFill>
        <p:spPr>
          <a:xfrm>
            <a:off x="496521" y="868549"/>
            <a:ext cx="6992718" cy="3017782"/>
          </a:xfrm>
          <a:prstGeom prst="rect">
            <a:avLst/>
          </a:prstGeom>
        </p:spPr>
      </p:pic>
    </p:spTree>
    <p:extLst>
      <p:ext uri="{BB962C8B-B14F-4D97-AF65-F5344CB8AC3E}">
        <p14:creationId xmlns:p14="http://schemas.microsoft.com/office/powerpoint/2010/main" val="2203710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15" name="Rectangle: Rounded Corners 14">
            <a:extLst>
              <a:ext uri="{FF2B5EF4-FFF2-40B4-BE49-F238E27FC236}">
                <a16:creationId xmlns:a16="http://schemas.microsoft.com/office/drawing/2014/main" id="{59AD0E90-FD73-42E9-AC71-117E09C462F1}"/>
              </a:ext>
            </a:extLst>
          </p:cNvPr>
          <p:cNvSpPr/>
          <p:nvPr/>
        </p:nvSpPr>
        <p:spPr>
          <a:xfrm>
            <a:off x="554804" y="113016"/>
            <a:ext cx="11209106" cy="1109609"/>
          </a:xfrm>
          <a:prstGeom prst="roundRect">
            <a:avLst/>
          </a:prstGeom>
          <a:solidFill>
            <a:srgbClr val="00206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dirty="0">
                <a:solidFill>
                  <a:schemeClr val="bg1"/>
                </a:solidFill>
                <a:effectLst/>
                <a:latin typeface="Calibri" panose="020F0502020204030204" pitchFamily="34" charset="0"/>
                <a:cs typeface="Calibri" panose="020F0502020204030204" pitchFamily="34" charset="0"/>
              </a:rPr>
              <a:t>Em cùng bạn thảo luận về ảnh hưởng của việc sử dụng dụng cụ mất an toàn trong các tình huống ở Hình 7.</a:t>
            </a:r>
            <a:endParaRPr lang="en-US" sz="3200" b="1" dirty="0">
              <a:solidFill>
                <a:schemeClr val="bg1"/>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213B6FA7-EBBE-4677-9939-39A560295BF6}"/>
              </a:ext>
            </a:extLst>
          </p:cNvPr>
          <p:cNvPicPr>
            <a:picLocks noChangeAspect="1"/>
          </p:cNvPicPr>
          <p:nvPr/>
        </p:nvPicPr>
        <p:blipFill>
          <a:blip r:embed="rId5"/>
          <a:stretch>
            <a:fillRect/>
          </a:stretch>
        </p:blipFill>
        <p:spPr>
          <a:xfrm>
            <a:off x="561707" y="1422489"/>
            <a:ext cx="5453894" cy="3796784"/>
          </a:xfrm>
          <a:prstGeom prst="rect">
            <a:avLst/>
          </a:prstGeom>
        </p:spPr>
      </p:pic>
      <p:pic>
        <p:nvPicPr>
          <p:cNvPr id="22" name="Picture 21">
            <a:extLst>
              <a:ext uri="{FF2B5EF4-FFF2-40B4-BE49-F238E27FC236}">
                <a16:creationId xmlns:a16="http://schemas.microsoft.com/office/drawing/2014/main" id="{60D71862-C679-4A1F-8D3E-B78341838523}"/>
              </a:ext>
            </a:extLst>
          </p:cNvPr>
          <p:cNvPicPr>
            <a:picLocks noChangeAspect="1"/>
          </p:cNvPicPr>
          <p:nvPr/>
        </p:nvPicPr>
        <p:blipFill>
          <a:blip r:embed="rId6"/>
          <a:stretch>
            <a:fillRect/>
          </a:stretch>
        </p:blipFill>
        <p:spPr>
          <a:xfrm>
            <a:off x="6211906" y="1355547"/>
            <a:ext cx="5139158" cy="3874000"/>
          </a:xfrm>
          <a:prstGeom prst="rect">
            <a:avLst/>
          </a:prstGeom>
        </p:spPr>
      </p:pic>
      <p:pic>
        <p:nvPicPr>
          <p:cNvPr id="24" name="Picture 23">
            <a:extLst>
              <a:ext uri="{FF2B5EF4-FFF2-40B4-BE49-F238E27FC236}">
                <a16:creationId xmlns:a16="http://schemas.microsoft.com/office/drawing/2014/main" id="{2A21E9D8-3A4A-4BAB-B513-3EB9E6FC31E7}"/>
              </a:ext>
            </a:extLst>
          </p:cNvPr>
          <p:cNvPicPr>
            <a:picLocks noChangeAspect="1"/>
          </p:cNvPicPr>
          <p:nvPr/>
        </p:nvPicPr>
        <p:blipFill>
          <a:blip r:embed="rId7"/>
          <a:stretch>
            <a:fillRect/>
          </a:stretch>
        </p:blipFill>
        <p:spPr>
          <a:xfrm>
            <a:off x="4001033" y="4711203"/>
            <a:ext cx="3830257" cy="21467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6C001014-FAB0-45E3-8082-D2DB21904750}"/>
              </a:ext>
            </a:extLst>
          </p:cNvPr>
          <p:cNvSpPr/>
          <p:nvPr/>
        </p:nvSpPr>
        <p:spPr>
          <a:xfrm>
            <a:off x="3884360" y="940390"/>
            <a:ext cx="3994341" cy="2136199"/>
          </a:xfrm>
          <a:prstGeom prst="cloud">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CÙNG CHIA SẺ</a:t>
            </a:r>
          </a:p>
        </p:txBody>
      </p:sp>
      <p:pic>
        <p:nvPicPr>
          <p:cNvPr id="37" name="Picture 2" descr="Cute cartoon thai student namaste greeting in the school uniform. Free Vector">
            <a:extLst>
              <a:ext uri="{FF2B5EF4-FFF2-40B4-BE49-F238E27FC236}">
                <a16:creationId xmlns:a16="http://schemas.microsoft.com/office/drawing/2014/main" id="{0ECA0BA4-40EA-4D2B-B709-B6BBF9341E6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3109548" y="2054906"/>
            <a:ext cx="2600325" cy="39814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ute cartoon thai student namaste greeting in the school uniform. Free Vector">
            <a:extLst>
              <a:ext uri="{FF2B5EF4-FFF2-40B4-BE49-F238E27FC236}">
                <a16:creationId xmlns:a16="http://schemas.microsoft.com/office/drawing/2014/main" id="{3D0C36C8-C638-43E0-A8F0-F6307DEFB8F2}"/>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5659229" y="2268023"/>
            <a:ext cx="2540135" cy="398145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0C3EC00-A757-457B-B896-9AA7BBFB634C}"/>
              </a:ext>
            </a:extLst>
          </p:cNvPr>
          <p:cNvSpPr txBox="1"/>
          <p:nvPr/>
        </p:nvSpPr>
        <p:spPr>
          <a:xfrm>
            <a:off x="3572291" y="4917046"/>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nhóm khác</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par>
                                <p:cTn id="14" presetID="16" presetClass="entr" presetSubtype="21"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inVertical)">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8" name="圆角矩形 7">
            <a:extLst>
              <a:ext uri="{FF2B5EF4-FFF2-40B4-BE49-F238E27FC236}">
                <a16:creationId xmlns:a16="http://schemas.microsoft.com/office/drawing/2014/main" id="{FA4B0C30-90C0-4F3F-9D78-8AD2849D3459}"/>
              </a:ext>
            </a:extLst>
          </p:cNvPr>
          <p:cNvSpPr/>
          <p:nvPr/>
        </p:nvSpPr>
        <p:spPr>
          <a:xfrm>
            <a:off x="5804899" y="1818527"/>
            <a:ext cx="6242321" cy="2969230"/>
          </a:xfrm>
          <a:prstGeom prst="roundRect">
            <a:avLst>
              <a:gd name="adj" fmla="val 44118"/>
            </a:avLst>
          </a:prstGeom>
          <a:solidFill>
            <a:srgbClr val="2D8EA8"/>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Kéo cắt miếng gỗ hoặc nhựa thì làm hư kéo nhưng khi cố gắng cắt có thể làm tay của người sử dụng bị trầy xước, chảy máu.</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ea"/>
            </a:endParaRPr>
          </a:p>
        </p:txBody>
      </p:sp>
      <p:pic>
        <p:nvPicPr>
          <p:cNvPr id="4" name="PixVerse_V5_Image_Text_360P_cắt">
            <a:hlinkClick r:id="" action="ppaction://media"/>
            <a:extLst>
              <a:ext uri="{FF2B5EF4-FFF2-40B4-BE49-F238E27FC236}">
                <a16:creationId xmlns:a16="http://schemas.microsoft.com/office/drawing/2014/main" id="{D91457EF-E77C-2F33-901B-395F04ADFDF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3710" y="1272540"/>
            <a:ext cx="5054600" cy="3790950"/>
          </a:xfrm>
          <a:prstGeom prst="rect">
            <a:avLst/>
          </a:prstGeom>
        </p:spPr>
      </p:pic>
      <p:pic>
        <p:nvPicPr>
          <p:cNvPr id="6" name="tải xuống (2)">
            <a:hlinkClick r:id="" action="ppaction://media"/>
            <a:extLst>
              <a:ext uri="{FF2B5EF4-FFF2-40B4-BE49-F238E27FC236}">
                <a16:creationId xmlns:a16="http://schemas.microsoft.com/office/drawing/2014/main" id="{400DCD3F-A6D5-26A6-1C7F-1A92DC3A701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25220" y="825500"/>
            <a:ext cx="406400" cy="4064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 presetClass="mediacall" presetSubtype="0" fill="hold" nodeType="withEffect">
                                  <p:stCondLst>
                                    <p:cond delay="0"/>
                                  </p:stCondLst>
                                  <p:childTnLst>
                                    <p:cmd type="call" cmd="playFrom(0.0)">
                                      <p:cBhvr>
                                        <p:cTn id="11" dur="9210" fill="hold"/>
                                        <p:tgtEl>
                                          <p:spTgt spid="6"/>
                                        </p:tgtEl>
                                      </p:cBhvr>
                                    </p:cmd>
                                  </p:childTnLst>
                                </p:cTn>
                              </p:par>
                              <p:par>
                                <p:cTn id="12" presetID="1" presetClass="mediacall" presetSubtype="0" fill="hold" nodeType="withEffect">
                                  <p:stCondLst>
                                    <p:cond delay="0"/>
                                  </p:stCondLst>
                                  <p:childTnLst>
                                    <p:cmd type="call" cmd="playFrom(0.0)">
                                      <p:cBhvr>
                                        <p:cTn id="13" dur="5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video>
              <p:cMediaNode vol="80000">
                <p:cTn id="15" fill="hold" display="0">
                  <p:stCondLst>
                    <p:cond delay="indefinite"/>
                  </p:stCondLst>
                </p:cTn>
                <p:tgtEl>
                  <p:spTgt spid="4"/>
                </p:tgtEl>
              </p:cMediaNode>
            </p:video>
          </p:childTnLst>
        </p:cTn>
      </p:par>
    </p:tnLst>
    <p:bldLst>
      <p:bldP spid="28" grpId="1" animBg="1"/>
      <p:bldP spid="28"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8" name="圆角矩形 7">
            <a:extLst>
              <a:ext uri="{FF2B5EF4-FFF2-40B4-BE49-F238E27FC236}">
                <a16:creationId xmlns:a16="http://schemas.microsoft.com/office/drawing/2014/main" id="{FA4B0C30-90C0-4F3F-9D78-8AD2849D3459}"/>
              </a:ext>
            </a:extLst>
          </p:cNvPr>
          <p:cNvSpPr/>
          <p:nvPr/>
        </p:nvSpPr>
        <p:spPr>
          <a:xfrm>
            <a:off x="6493267" y="1957069"/>
            <a:ext cx="5157627" cy="2306705"/>
          </a:xfrm>
          <a:prstGeom prst="roundRect">
            <a:avLst>
              <a:gd name="adj" fmla="val 50000"/>
            </a:avLst>
          </a:prstGeom>
          <a:solidFill>
            <a:srgbClr val="2D8EA8"/>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C</a:t>
            </a:r>
            <a:r>
              <a:rPr lang="vi-VN"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họn dụng cụ quá to so với tay cầm nên không thể cắt được</a:t>
            </a:r>
            <a:r>
              <a:rPr lang="en-US"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 </a:t>
            </a:r>
            <a:r>
              <a:rPr lang="en-US" altLang="zh-CN" sz="3200" b="1"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dễ</a:t>
            </a:r>
            <a:r>
              <a:rPr lang="en-US"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 </a:t>
            </a:r>
            <a:r>
              <a:rPr lang="en-US" altLang="zh-CN" sz="3200" b="1"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gây</a:t>
            </a:r>
            <a:r>
              <a:rPr lang="en-US"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 </a:t>
            </a:r>
            <a:r>
              <a:rPr lang="en-US" altLang="zh-CN" sz="3200" b="1"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bị</a:t>
            </a:r>
            <a:r>
              <a:rPr lang="en-US"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 </a:t>
            </a:r>
            <a:r>
              <a:rPr lang="en-US" altLang="zh-CN" sz="3200" b="1"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thương</a:t>
            </a:r>
            <a:r>
              <a:rPr lang="en-US"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ea"/>
            </a:endParaRPr>
          </a:p>
        </p:txBody>
      </p:sp>
      <p:pic>
        <p:nvPicPr>
          <p:cNvPr id="4" name="2">
            <a:hlinkClick r:id="" action="ppaction://media"/>
            <a:extLst>
              <a:ext uri="{FF2B5EF4-FFF2-40B4-BE49-F238E27FC236}">
                <a16:creationId xmlns:a16="http://schemas.microsoft.com/office/drawing/2014/main" id="{CDCF7CFE-5D6E-01C6-6EEF-365A47F7A32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53720" y="1261110"/>
            <a:ext cx="5252720" cy="3939540"/>
          </a:xfrm>
          <a:prstGeom prst="rect">
            <a:avLst/>
          </a:prstGeom>
        </p:spPr>
      </p:pic>
      <p:pic>
        <p:nvPicPr>
          <p:cNvPr id="3" name="tải xuống">
            <a:hlinkClick r:id="" action="ppaction://media"/>
            <a:extLst>
              <a:ext uri="{FF2B5EF4-FFF2-40B4-BE49-F238E27FC236}">
                <a16:creationId xmlns:a16="http://schemas.microsoft.com/office/drawing/2014/main" id="{1DE026AC-B108-78A7-02D4-04A0B57EAFC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0890" y="356870"/>
            <a:ext cx="406400" cy="406400"/>
          </a:xfrm>
          <a:prstGeom prst="rect">
            <a:avLst/>
          </a:prstGeom>
        </p:spPr>
      </p:pic>
    </p:spTree>
    <p:extLst>
      <p:ext uri="{BB962C8B-B14F-4D97-AF65-F5344CB8AC3E}">
        <p14:creationId xmlns:p14="http://schemas.microsoft.com/office/powerpoint/2010/main" val="4109089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 presetClass="mediacall" presetSubtype="0" fill="hold" nodeType="withEffect">
                                  <p:stCondLst>
                                    <p:cond delay="0"/>
                                  </p:stCondLst>
                                  <p:childTnLst>
                                    <p:cmd type="call" cmd="playFrom(0.0)">
                                      <p:cBhvr>
                                        <p:cTn id="11" dur="5042" fill="hold"/>
                                        <p:tgtEl>
                                          <p:spTgt spid="4"/>
                                        </p:tgtEl>
                                      </p:cBhvr>
                                    </p:cmd>
                                  </p:childTnLst>
                                </p:cTn>
                              </p:par>
                              <p:par>
                                <p:cTn id="12" presetID="1" presetClass="mediacall" presetSubtype="0" fill="hold" nodeType="withEffect">
                                  <p:stCondLst>
                                    <p:cond delay="0"/>
                                  </p:stCondLst>
                                  <p:childTnLst>
                                    <p:cmd type="call" cmd="playFrom(0.0)">
                                      <p:cBhvr>
                                        <p:cTn id="13" dur="61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8" grpId="0" animBg="1"/>
      <p:bldP spid="2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8" name="圆角矩形 7">
            <a:extLst>
              <a:ext uri="{FF2B5EF4-FFF2-40B4-BE49-F238E27FC236}">
                <a16:creationId xmlns:a16="http://schemas.microsoft.com/office/drawing/2014/main" id="{FA4B0C30-90C0-4F3F-9D78-8AD2849D3459}"/>
              </a:ext>
            </a:extLst>
          </p:cNvPr>
          <p:cNvSpPr/>
          <p:nvPr/>
        </p:nvSpPr>
        <p:spPr>
          <a:xfrm>
            <a:off x="6493267" y="1957069"/>
            <a:ext cx="5211053" cy="2306705"/>
          </a:xfrm>
          <a:prstGeom prst="roundRect">
            <a:avLst>
              <a:gd name="adj" fmla="val 50000"/>
            </a:avLst>
          </a:prstGeom>
          <a:solidFill>
            <a:srgbClr val="2D8EA8"/>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K</a:t>
            </a:r>
            <a:r>
              <a:rPr lang="vi-VN"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hông tập trung khi sử dụng dụng cụ gây nguy hiểm khi sử dụng.</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ea"/>
            </a:endParaRPr>
          </a:p>
        </p:txBody>
      </p:sp>
      <p:pic>
        <p:nvPicPr>
          <p:cNvPr id="2" name="3">
            <a:hlinkClick r:id="" action="ppaction://media"/>
            <a:extLst>
              <a:ext uri="{FF2B5EF4-FFF2-40B4-BE49-F238E27FC236}">
                <a16:creationId xmlns:a16="http://schemas.microsoft.com/office/drawing/2014/main" id="{C9A74085-090C-DDBF-52CA-2794D7626FD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43560" y="1094740"/>
            <a:ext cx="5690416" cy="4277360"/>
          </a:xfrm>
          <a:prstGeom prst="rect">
            <a:avLst/>
          </a:prstGeom>
        </p:spPr>
      </p:pic>
      <p:pic>
        <p:nvPicPr>
          <p:cNvPr id="3" name="tải xuống (3)">
            <a:hlinkClick r:id="" action="ppaction://media"/>
            <a:extLst>
              <a:ext uri="{FF2B5EF4-FFF2-40B4-BE49-F238E27FC236}">
                <a16:creationId xmlns:a16="http://schemas.microsoft.com/office/drawing/2014/main" id="{4AC79A30-4810-8C61-DA91-4CE65A90596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88060" y="551180"/>
            <a:ext cx="406400" cy="406400"/>
          </a:xfrm>
          <a:prstGeom prst="rect">
            <a:avLst/>
          </a:prstGeom>
        </p:spPr>
      </p:pic>
    </p:spTree>
    <p:extLst>
      <p:ext uri="{BB962C8B-B14F-4D97-AF65-F5344CB8AC3E}">
        <p14:creationId xmlns:p14="http://schemas.microsoft.com/office/powerpoint/2010/main" val="3395131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 presetClass="mediacall" presetSubtype="0" fill="hold" nodeType="withEffect">
                                  <p:stCondLst>
                                    <p:cond delay="0"/>
                                  </p:stCondLst>
                                  <p:childTnLst>
                                    <p:cmd type="call" cmd="playFrom(0.0)">
                                      <p:cBhvr>
                                        <p:cTn id="11" dur="5042" fill="hold"/>
                                        <p:tgtEl>
                                          <p:spTgt spid="2"/>
                                        </p:tgtEl>
                                      </p:cBhvr>
                                    </p:cmd>
                                  </p:childTnLst>
                                </p:cTn>
                              </p:par>
                              <p:par>
                                <p:cTn id="12" presetID="1" presetClass="mediacall" presetSubtype="0" fill="hold" nodeType="withEffect">
                                  <p:stCondLst>
                                    <p:cond delay="0"/>
                                  </p:stCondLst>
                                  <p:childTnLst>
                                    <p:cmd type="call" cmd="playFrom(0.0)">
                                      <p:cBhvr>
                                        <p:cTn id="13" dur="4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8" grpId="0" animBg="1"/>
      <p:bldP spid="2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8" name="圆角矩形 7">
            <a:extLst>
              <a:ext uri="{FF2B5EF4-FFF2-40B4-BE49-F238E27FC236}">
                <a16:creationId xmlns:a16="http://schemas.microsoft.com/office/drawing/2014/main" id="{FA4B0C30-90C0-4F3F-9D78-8AD2849D3459}"/>
              </a:ext>
            </a:extLst>
          </p:cNvPr>
          <p:cNvSpPr/>
          <p:nvPr/>
        </p:nvSpPr>
        <p:spPr>
          <a:xfrm>
            <a:off x="5609691" y="1376737"/>
            <a:ext cx="6061752" cy="2887037"/>
          </a:xfrm>
          <a:prstGeom prst="roundRect">
            <a:avLst>
              <a:gd name="adj" fmla="val 50000"/>
            </a:avLst>
          </a:prstGeom>
          <a:solidFill>
            <a:srgbClr val="2D8EA8"/>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K</a:t>
            </a:r>
            <a:r>
              <a:rPr lang="vi-VN"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hông cất gọn dụng cụ sau khi sử dụng Có thể làm bị thương chính mình và người xung quanh</a:t>
            </a:r>
            <a:r>
              <a:rPr lang="en-US"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 </a:t>
            </a:r>
            <a:r>
              <a:rPr lang="en-US" altLang="zh-CN" sz="3200" b="1"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khi</a:t>
            </a:r>
            <a:r>
              <a:rPr lang="en-US"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 </a:t>
            </a:r>
            <a:r>
              <a:rPr lang="en-US" altLang="zh-CN" sz="3200" b="1"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không</a:t>
            </a:r>
            <a:r>
              <a:rPr lang="en-US"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 may </a:t>
            </a:r>
            <a:r>
              <a:rPr lang="en-US" altLang="zh-CN" sz="3200" b="1"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vấp</a:t>
            </a:r>
            <a:r>
              <a:rPr lang="en-US"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 </a:t>
            </a:r>
            <a:r>
              <a:rPr lang="en-US" altLang="zh-CN" sz="3200" b="1"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phải</a:t>
            </a:r>
            <a:r>
              <a:rPr lang="en-US"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ea"/>
            </a:endParaRPr>
          </a:p>
        </p:txBody>
      </p:sp>
      <p:pic>
        <p:nvPicPr>
          <p:cNvPr id="2" name="PixVerse_V5_Image_Text_360P">
            <a:hlinkClick r:id="" action="ppaction://media"/>
            <a:extLst>
              <a:ext uri="{FF2B5EF4-FFF2-40B4-BE49-F238E27FC236}">
                <a16:creationId xmlns:a16="http://schemas.microsoft.com/office/drawing/2014/main" id="{2FD15BEB-AA57-F5DD-FC32-6D637E8F26D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86409" y="1083310"/>
            <a:ext cx="4869293" cy="3660140"/>
          </a:xfrm>
          <a:prstGeom prst="rect">
            <a:avLst/>
          </a:prstGeom>
        </p:spPr>
      </p:pic>
      <p:pic>
        <p:nvPicPr>
          <p:cNvPr id="3" name="tải xuống (4)">
            <a:hlinkClick r:id="" action="ppaction://media"/>
            <a:extLst>
              <a:ext uri="{FF2B5EF4-FFF2-40B4-BE49-F238E27FC236}">
                <a16:creationId xmlns:a16="http://schemas.microsoft.com/office/drawing/2014/main" id="{697D9C3D-21C6-007B-70B8-969C38FD4B4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56640" y="334010"/>
            <a:ext cx="406400" cy="406400"/>
          </a:xfrm>
          <a:prstGeom prst="rect">
            <a:avLst/>
          </a:prstGeom>
        </p:spPr>
      </p:pic>
    </p:spTree>
    <p:extLst>
      <p:ext uri="{BB962C8B-B14F-4D97-AF65-F5344CB8AC3E}">
        <p14:creationId xmlns:p14="http://schemas.microsoft.com/office/powerpoint/2010/main" val="1406700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 presetClass="mediacall" presetSubtype="0" fill="hold" nodeType="withEffect">
                                  <p:stCondLst>
                                    <p:cond delay="0"/>
                                  </p:stCondLst>
                                  <p:childTnLst>
                                    <p:cmd type="call" cmd="playFrom(0.0)">
                                      <p:cBhvr>
                                        <p:cTn id="11" dur="5042" fill="hold"/>
                                        <p:tgtEl>
                                          <p:spTgt spid="2"/>
                                        </p:tgtEl>
                                      </p:cBhvr>
                                    </p:cmd>
                                  </p:childTnLst>
                                </p:cTn>
                              </p:par>
                              <p:par>
                                <p:cTn id="12" presetID="1" presetClass="mediacall" presetSubtype="0" fill="hold" nodeType="withEffect">
                                  <p:stCondLst>
                                    <p:cond delay="0"/>
                                  </p:stCondLst>
                                  <p:childTnLst>
                                    <p:cmd type="call" cmd="playFrom(0.0)">
                                      <p:cBhvr>
                                        <p:cTn id="13" dur="7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8" grpId="0" animBg="1"/>
      <p:bldP spid="2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5"/>
          <a:srcRect l="12590" t="58667" r="78321" b="24917"/>
          <a:stretch>
            <a:fillRect/>
          </a:stretch>
        </p:blipFill>
        <p:spPr>
          <a:xfrm>
            <a:off x="276225" y="5325110"/>
            <a:ext cx="1091565" cy="1125855"/>
          </a:xfrm>
          <a:prstGeom prst="rect">
            <a:avLst/>
          </a:prstGeom>
        </p:spPr>
      </p:pic>
      <p:sp>
        <p:nvSpPr>
          <p:cNvPr id="26" name="Speech Bubble: Rectangle with Corners Rounded 5">
            <a:extLst>
              <a:ext uri="{FF2B5EF4-FFF2-40B4-BE49-F238E27FC236}">
                <a16:creationId xmlns:a16="http://schemas.microsoft.com/office/drawing/2014/main" id="{F8F8B2D1-9830-4C06-8EB0-0E88CED3A540}"/>
              </a:ext>
            </a:extLst>
          </p:cNvPr>
          <p:cNvSpPr/>
          <p:nvPr/>
        </p:nvSpPr>
        <p:spPr>
          <a:xfrm>
            <a:off x="4315146" y="1643864"/>
            <a:ext cx="7078895" cy="3800599"/>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200" b="1" dirty="0">
                <a:solidFill>
                  <a:schemeClr val="bg1">
                    <a:lumMod val="10000"/>
                  </a:schemeClr>
                </a:solidFill>
                <a:latin typeface="Cambria" panose="02040503050406030204" pitchFamily="18" charset="0"/>
                <a:ea typeface="Cambria" panose="02040503050406030204" pitchFamily="18" charset="0"/>
                <a:cs typeface="Calibri" panose="020F0502020204030204" pitchFamily="34" charset="0"/>
              </a:rPr>
              <a:t>Chọn dụng cụ vừa với tay cầm, hạn chế có đ</a:t>
            </a:r>
            <a:r>
              <a:rPr lang="en-US" sz="3200" b="1" dirty="0">
                <a:solidFill>
                  <a:schemeClr val="bg1">
                    <a:lumMod val="10000"/>
                  </a:schemeClr>
                </a:solidFill>
                <a:latin typeface="Cambria" panose="02040503050406030204" pitchFamily="18" charset="0"/>
                <a:ea typeface="Cambria" panose="02040503050406030204" pitchFamily="18" charset="0"/>
                <a:cs typeface="Calibri" panose="020F0502020204030204" pitchFamily="34" charset="0"/>
              </a:rPr>
              <a:t>ầ</a:t>
            </a:r>
            <a:r>
              <a:rPr lang="vi-VN" sz="3200" b="1" dirty="0">
                <a:solidFill>
                  <a:schemeClr val="bg1">
                    <a:lumMod val="10000"/>
                  </a:schemeClr>
                </a:solidFill>
                <a:latin typeface="Cambria" panose="02040503050406030204" pitchFamily="18" charset="0"/>
                <a:ea typeface="Cambria" panose="02040503050406030204" pitchFamily="18" charset="0"/>
                <a:cs typeface="Calibri" panose="020F0502020204030204" pitchFamily="34" charset="0"/>
              </a:rPr>
              <a:t>u sắc, nhọn.</a:t>
            </a:r>
            <a:endParaRPr lang="en-US" sz="3200" b="1" dirty="0">
              <a:solidFill>
                <a:schemeClr val="bg1">
                  <a:lumMod val="10000"/>
                </a:schemeClr>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a:buFont typeface="Arial" panose="020B0604020202020204" pitchFamily="34" charset="0"/>
              <a:buChar char="•"/>
            </a:pPr>
            <a:r>
              <a:rPr lang="vi-VN" sz="3200" b="1" dirty="0">
                <a:solidFill>
                  <a:schemeClr val="bg1">
                    <a:lumMod val="10000"/>
                  </a:schemeClr>
                </a:solidFill>
                <a:latin typeface="Cambria" panose="02040503050406030204" pitchFamily="18" charset="0"/>
                <a:ea typeface="Cambria" panose="02040503050406030204" pitchFamily="18" charset="0"/>
                <a:cs typeface="Calibri" panose="020F0502020204030204" pitchFamily="34" charset="0"/>
              </a:rPr>
              <a:t>Tập trung khi sử dụng dụng cụ, không đùa nghịch để tránh làm người khác bị thương.</a:t>
            </a:r>
            <a:endParaRPr lang="en-US" sz="3200" b="1" dirty="0">
              <a:solidFill>
                <a:schemeClr val="bg1">
                  <a:lumMod val="10000"/>
                </a:schemeClr>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a:buFont typeface="Arial" panose="020B0604020202020204" pitchFamily="34" charset="0"/>
              <a:buChar char="•"/>
            </a:pPr>
            <a:r>
              <a:rPr lang="vi-VN" sz="3200" b="1" dirty="0">
                <a:solidFill>
                  <a:schemeClr val="bg1">
                    <a:lumMod val="10000"/>
                  </a:schemeClr>
                </a:solidFill>
                <a:latin typeface="Cambria" panose="02040503050406030204" pitchFamily="18" charset="0"/>
                <a:ea typeface="Cambria" panose="02040503050406030204" pitchFamily="18" charset="0"/>
                <a:cs typeface="Calibri" panose="020F0502020204030204" pitchFamily="34" charset="0"/>
              </a:rPr>
              <a:t>Cất dụng cụ vào hộp hoặc bao đựng và để nơi an toàn.</a:t>
            </a:r>
            <a:endParaRPr lang="en-US" sz="3200" b="1" dirty="0">
              <a:solidFill>
                <a:schemeClr val="bg1">
                  <a:lumMod val="10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a:extLst>
              <a:ext uri="{FF2B5EF4-FFF2-40B4-BE49-F238E27FC236}">
                <a16:creationId xmlns:a16="http://schemas.microsoft.com/office/drawing/2014/main" id="{C1080A85-DB38-4B7C-AF9E-96104676F69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37561" y="1273983"/>
            <a:ext cx="6842560" cy="5473786"/>
          </a:xfrm>
          <a:prstGeom prst="rect">
            <a:avLst/>
          </a:prstGeom>
        </p:spPr>
      </p:pic>
      <p:pic>
        <p:nvPicPr>
          <p:cNvPr id="11" name="Picture 10">
            <a:extLst>
              <a:ext uri="{FF2B5EF4-FFF2-40B4-BE49-F238E27FC236}">
                <a16:creationId xmlns:a16="http://schemas.microsoft.com/office/drawing/2014/main" id="{C2BB4999-4F7C-4261-A67D-00ECD9AF6731}"/>
              </a:ext>
            </a:extLst>
          </p:cNvPr>
          <p:cNvPicPr>
            <a:picLocks noChangeAspect="1"/>
          </p:cNvPicPr>
          <p:nvPr/>
        </p:nvPicPr>
        <p:blipFill>
          <a:blip r:embed="rId8"/>
          <a:stretch>
            <a:fillRect/>
          </a:stretch>
        </p:blipFill>
        <p:spPr>
          <a:xfrm>
            <a:off x="5547253" y="693835"/>
            <a:ext cx="4035902"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5CC73-270D-198E-F507-EAD695D296C0}"/>
            </a:ext>
          </a:extLst>
        </p:cNvPr>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7F9A87CA-1711-5040-43DB-55791CEA5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CE1C0D26-FA3B-CA56-FB1C-DEC165458128}"/>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6" name="Picture 5" descr="Purple and white text on a black background&#10;&#10;AI-generated content may be incorrect.">
            <a:extLst>
              <a:ext uri="{FF2B5EF4-FFF2-40B4-BE49-F238E27FC236}">
                <a16:creationId xmlns:a16="http://schemas.microsoft.com/office/drawing/2014/main" id="{8FE83502-A66C-DA19-8D5B-C090DB97F6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92638">
            <a:off x="754380" y="580105"/>
            <a:ext cx="7209744" cy="3652277"/>
          </a:xfrm>
          <a:prstGeom prst="rect">
            <a:avLst/>
          </a:prstGeom>
        </p:spPr>
      </p:pic>
    </p:spTree>
    <p:extLst>
      <p:ext uri="{BB962C8B-B14F-4D97-AF65-F5344CB8AC3E}">
        <p14:creationId xmlns:p14="http://schemas.microsoft.com/office/powerpoint/2010/main" val="3307287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7" name="图片 16"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5"/>
          <a:srcRect l="12590" t="58667" r="78321" b="24917"/>
          <a:stretch>
            <a:fillRect/>
          </a:stretch>
        </p:blipFill>
        <p:spPr>
          <a:xfrm>
            <a:off x="276225" y="5325110"/>
            <a:ext cx="1091565" cy="1125855"/>
          </a:xfrm>
          <a:prstGeom prst="rect">
            <a:avLst/>
          </a:prstGeom>
        </p:spPr>
      </p:pic>
      <p:sp>
        <p:nvSpPr>
          <p:cNvPr id="15" name="Rectangle: Rounded Corners 14">
            <a:extLst>
              <a:ext uri="{FF2B5EF4-FFF2-40B4-BE49-F238E27FC236}">
                <a16:creationId xmlns:a16="http://schemas.microsoft.com/office/drawing/2014/main" id="{59AD0E90-FD73-42E9-AC71-117E09C462F1}"/>
              </a:ext>
            </a:extLst>
          </p:cNvPr>
          <p:cNvSpPr/>
          <p:nvPr/>
        </p:nvSpPr>
        <p:spPr>
          <a:xfrm>
            <a:off x="554804" y="113016"/>
            <a:ext cx="11209106" cy="1109609"/>
          </a:xfrm>
          <a:prstGeom prst="roundRect">
            <a:avLst/>
          </a:prstGeom>
          <a:solidFill>
            <a:srgbClr val="00206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Em hãy sử dụng com pa, kéo, hồ dán và giấy thủ công để cắt, dán hình tròn theo các bước sau:</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07A8991-15A7-45A7-9C6D-D39173CD3F84}"/>
              </a:ext>
            </a:extLst>
          </p:cNvPr>
          <p:cNvSpPr txBox="1"/>
          <p:nvPr/>
        </p:nvSpPr>
        <p:spPr>
          <a:xfrm>
            <a:off x="616449" y="1325366"/>
            <a:ext cx="5578867" cy="584775"/>
          </a:xfrm>
          <a:prstGeom prst="rect">
            <a:avLst/>
          </a:prstGeom>
          <a:noFill/>
        </p:spPr>
        <p:txBody>
          <a:bodyPr wrap="square" rtlCol="0">
            <a:spAutoFit/>
          </a:bodyPr>
          <a:lstStyle/>
          <a:p>
            <a:r>
              <a:rPr lang="vi-VN" sz="3200" b="1" i="0" dirty="0">
                <a:solidFill>
                  <a:srgbClr val="FF0000"/>
                </a:solidFill>
                <a:effectLst/>
                <a:latin typeface="Calibri" panose="020F0502020204030204" pitchFamily="34" charset="0"/>
                <a:cs typeface="Calibri" panose="020F0502020204030204" pitchFamily="34" charset="0"/>
              </a:rPr>
              <a:t>Bước 1: Vẽ đường tròn</a:t>
            </a:r>
            <a:endParaRPr lang="en-US" sz="3200" b="1" dirty="0">
              <a:solidFill>
                <a:srgbClr val="FF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7880B27-DDC7-4721-B990-1E5A1B9E6372}"/>
              </a:ext>
            </a:extLst>
          </p:cNvPr>
          <p:cNvPicPr>
            <a:picLocks noChangeAspect="1"/>
          </p:cNvPicPr>
          <p:nvPr/>
        </p:nvPicPr>
        <p:blipFill>
          <a:blip r:embed="rId6"/>
          <a:stretch>
            <a:fillRect/>
          </a:stretch>
        </p:blipFill>
        <p:spPr>
          <a:xfrm>
            <a:off x="703780" y="1956211"/>
            <a:ext cx="5266106" cy="2174001"/>
          </a:xfrm>
          <a:prstGeom prst="rect">
            <a:avLst/>
          </a:prstGeom>
        </p:spPr>
      </p:pic>
      <p:pic>
        <p:nvPicPr>
          <p:cNvPr id="9" name="Picture 8">
            <a:extLst>
              <a:ext uri="{FF2B5EF4-FFF2-40B4-BE49-F238E27FC236}">
                <a16:creationId xmlns:a16="http://schemas.microsoft.com/office/drawing/2014/main" id="{23028760-99DA-4DCB-A9DF-284D4A0D1062}"/>
              </a:ext>
            </a:extLst>
          </p:cNvPr>
          <p:cNvPicPr>
            <a:picLocks noChangeAspect="1"/>
          </p:cNvPicPr>
          <p:nvPr/>
        </p:nvPicPr>
        <p:blipFill>
          <a:blip r:embed="rId7"/>
          <a:stretch>
            <a:fillRect/>
          </a:stretch>
        </p:blipFill>
        <p:spPr>
          <a:xfrm>
            <a:off x="6308333" y="2082214"/>
            <a:ext cx="4609672" cy="2022205"/>
          </a:xfrm>
          <a:prstGeom prst="rect">
            <a:avLst/>
          </a:prstGeom>
        </p:spPr>
      </p:pic>
      <p:pic>
        <p:nvPicPr>
          <p:cNvPr id="11" name="Picture 10">
            <a:extLst>
              <a:ext uri="{FF2B5EF4-FFF2-40B4-BE49-F238E27FC236}">
                <a16:creationId xmlns:a16="http://schemas.microsoft.com/office/drawing/2014/main" id="{6BCA129B-6810-4E44-BBC5-60CA2CB4FA73}"/>
              </a:ext>
            </a:extLst>
          </p:cNvPr>
          <p:cNvPicPr>
            <a:picLocks noChangeAspect="1"/>
          </p:cNvPicPr>
          <p:nvPr/>
        </p:nvPicPr>
        <p:blipFill>
          <a:blip r:embed="rId8"/>
          <a:stretch>
            <a:fillRect/>
          </a:stretch>
        </p:blipFill>
        <p:spPr>
          <a:xfrm>
            <a:off x="4078841" y="4239025"/>
            <a:ext cx="4902966" cy="1918192"/>
          </a:xfrm>
          <a:prstGeom prst="rect">
            <a:avLst/>
          </a:prstGeom>
        </p:spPr>
      </p:pic>
    </p:spTree>
    <p:extLst>
      <p:ext uri="{BB962C8B-B14F-4D97-AF65-F5344CB8AC3E}">
        <p14:creationId xmlns:p14="http://schemas.microsoft.com/office/powerpoint/2010/main" val="1034702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0847D2D2-5BEB-95E8-252E-F26889C41E45}"/>
              </a:ext>
            </a:extLst>
          </p:cNvPr>
          <p:cNvPicPr>
            <a:picLocks noChangeAspect="1"/>
          </p:cNvPicPr>
          <p:nvPr/>
        </p:nvPicPr>
        <p:blipFill>
          <a:blip r:embed="rId4"/>
          <a:stretch>
            <a:fillRect/>
          </a:stretch>
        </p:blipFill>
        <p:spPr>
          <a:xfrm>
            <a:off x="512517" y="873882"/>
            <a:ext cx="7120745" cy="3029975"/>
          </a:xfrm>
          <a:prstGeom prst="rect">
            <a:avLst/>
          </a:prstGeom>
        </p:spPr>
      </p:pic>
    </p:spTree>
    <p:extLst>
      <p:ext uri="{BB962C8B-B14F-4D97-AF65-F5344CB8AC3E}">
        <p14:creationId xmlns:p14="http://schemas.microsoft.com/office/powerpoint/2010/main" val="537985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3587EAEC-74EA-48F4-AF7D-DC4B7F134834}"/>
              </a:ext>
            </a:extLst>
          </p:cNvPr>
          <p:cNvSpPr/>
          <p:nvPr/>
        </p:nvSpPr>
        <p:spPr>
          <a:xfrm>
            <a:off x="6096000" y="2113064"/>
            <a:ext cx="1828800" cy="182880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5BCF6CF8-A4A0-4872-97CA-711398A70CD1}"/>
              </a:ext>
            </a:extLst>
          </p:cNvPr>
          <p:cNvGrpSpPr/>
          <p:nvPr/>
        </p:nvGrpSpPr>
        <p:grpSpPr>
          <a:xfrm>
            <a:off x="876003" y="2620300"/>
            <a:ext cx="1828800" cy="7315200"/>
            <a:chOff x="5192536" y="2415743"/>
            <a:chExt cx="1828800" cy="7315200"/>
          </a:xfrm>
        </p:grpSpPr>
        <p:grpSp>
          <p:nvGrpSpPr>
            <p:cNvPr id="37" name="Group 36">
              <a:extLst>
                <a:ext uri="{FF2B5EF4-FFF2-40B4-BE49-F238E27FC236}">
                  <a16:creationId xmlns:a16="http://schemas.microsoft.com/office/drawing/2014/main" id="{F61621BB-94C3-46CB-89E0-5BFFDA5CFC4A}"/>
                </a:ext>
              </a:extLst>
            </p:cNvPr>
            <p:cNvGrpSpPr/>
            <p:nvPr/>
          </p:nvGrpSpPr>
          <p:grpSpPr>
            <a:xfrm>
              <a:off x="6106936" y="2415743"/>
              <a:ext cx="914400" cy="3657600"/>
              <a:chOff x="5466080" y="1999992"/>
              <a:chExt cx="1524000" cy="4155699"/>
            </a:xfrm>
          </p:grpSpPr>
          <p:sp>
            <p:nvSpPr>
              <p:cNvPr id="39" name="Isosceles Triangle 2">
                <a:extLst>
                  <a:ext uri="{FF2B5EF4-FFF2-40B4-BE49-F238E27FC236}">
                    <a16:creationId xmlns:a16="http://schemas.microsoft.com/office/drawing/2014/main" id="{8B69015D-92EA-474C-A5EB-C57806EC91F5}"/>
                  </a:ext>
                </a:extLst>
              </p:cNvPr>
              <p:cNvSpPr/>
              <p:nvPr/>
            </p:nvSpPr>
            <p:spPr>
              <a:xfrm>
                <a:off x="5466080" y="2692400"/>
                <a:ext cx="1524000" cy="3463291"/>
              </a:xfrm>
              <a:custGeom>
                <a:avLst/>
                <a:gdLst>
                  <a:gd name="connsiteX0" fmla="*/ 0 w 1524000"/>
                  <a:gd name="connsiteY0" fmla="*/ 3463291 h 3463291"/>
                  <a:gd name="connsiteX1" fmla="*/ 762000 w 1524000"/>
                  <a:gd name="connsiteY1" fmla="*/ 0 h 3463291"/>
                  <a:gd name="connsiteX2" fmla="*/ 1524000 w 1524000"/>
                  <a:gd name="connsiteY2" fmla="*/ 3463291 h 3463291"/>
                  <a:gd name="connsiteX3" fmla="*/ 0 w 1524000"/>
                  <a:gd name="connsiteY3" fmla="*/ 3463291 h 3463291"/>
                  <a:gd name="connsiteX0" fmla="*/ 0 w 1524000"/>
                  <a:gd name="connsiteY0" fmla="*/ 3463291 h 3463291"/>
                  <a:gd name="connsiteX1" fmla="*/ 762000 w 1524000"/>
                  <a:gd name="connsiteY1" fmla="*/ 0 h 3463291"/>
                  <a:gd name="connsiteX2" fmla="*/ 1524000 w 1524000"/>
                  <a:gd name="connsiteY2" fmla="*/ 3463291 h 3463291"/>
                  <a:gd name="connsiteX3" fmla="*/ 772160 w 1524000"/>
                  <a:gd name="connsiteY3" fmla="*/ 863817 h 3463291"/>
                  <a:gd name="connsiteX4" fmla="*/ 0 w 1524000"/>
                  <a:gd name="connsiteY4" fmla="*/ 3463291 h 346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3463291">
                    <a:moveTo>
                      <a:pt x="0" y="3463291"/>
                    </a:moveTo>
                    <a:lnTo>
                      <a:pt x="762000" y="0"/>
                    </a:lnTo>
                    <a:lnTo>
                      <a:pt x="1524000" y="3463291"/>
                    </a:lnTo>
                    <a:cubicBezTo>
                      <a:pt x="1293707" y="3460400"/>
                      <a:pt x="1002453" y="866708"/>
                      <a:pt x="772160" y="863817"/>
                    </a:cubicBezTo>
                    <a:lnTo>
                      <a:pt x="0" y="346329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6E73FA3A-0E58-46EB-A1AD-19192454E487}"/>
                  </a:ext>
                </a:extLst>
              </p:cNvPr>
              <p:cNvSpPr/>
              <p:nvPr/>
            </p:nvSpPr>
            <p:spPr>
              <a:xfrm>
                <a:off x="6046493" y="1999992"/>
                <a:ext cx="345440" cy="10464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1" name="Rectangle: Rounded Corners 40">
                <a:extLst>
                  <a:ext uri="{FF2B5EF4-FFF2-40B4-BE49-F238E27FC236}">
                    <a16:creationId xmlns:a16="http://schemas.microsoft.com/office/drawing/2014/main" id="{A4EB1BB6-0A83-40A4-8484-6364ABC83E6C}"/>
                  </a:ext>
                </a:extLst>
              </p:cNvPr>
              <p:cNvSpPr/>
              <p:nvPr/>
            </p:nvSpPr>
            <p:spPr>
              <a:xfrm>
                <a:off x="5904253" y="2584767"/>
                <a:ext cx="629920" cy="58477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54E1E00-63FF-4C9F-B092-52ECF04FC182}"/>
                  </a:ext>
                </a:extLst>
              </p:cNvPr>
              <p:cNvSpPr/>
              <p:nvPr/>
            </p:nvSpPr>
            <p:spPr>
              <a:xfrm>
                <a:off x="6046493" y="2741672"/>
                <a:ext cx="34544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258FCA2A-6A4F-4F9D-82C4-D4F3CB67B7D5}"/>
                </a:ext>
              </a:extLst>
            </p:cNvPr>
            <p:cNvSpPr/>
            <p:nvPr/>
          </p:nvSpPr>
          <p:spPr>
            <a:xfrm>
              <a:off x="5192536" y="6073343"/>
              <a:ext cx="1828800" cy="365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5E-6 7.40741E-7 L 0.42891 -0.47245 " pathEditMode="relative" rAng="0" ptsTypes="AA">
                                      <p:cBhvr>
                                        <p:cTn id="6" dur="2000" fill="hold"/>
                                        <p:tgtEl>
                                          <p:spTgt spid="31"/>
                                        </p:tgtEl>
                                        <p:attrNameLst>
                                          <p:attrName>ppt_x</p:attrName>
                                          <p:attrName>ppt_y</p:attrName>
                                        </p:attrNameLst>
                                      </p:cBhvr>
                                      <p:rCtr x="21445" y="-23634"/>
                                    </p:animMotion>
                                  </p:childTnLst>
                                </p:cTn>
                              </p:par>
                              <p:par>
                                <p:cTn id="7" presetID="8" presetClass="emph" presetSubtype="0" fill="hold" nodeType="withEffect">
                                  <p:stCondLst>
                                    <p:cond delay="0"/>
                                  </p:stCondLst>
                                  <p:childTnLst>
                                    <p:animRot by="-5400000">
                                      <p:cBhvr>
                                        <p:cTn id="8" dur="2000" fill="hold"/>
                                        <p:tgtEl>
                                          <p:spTgt spid="31"/>
                                        </p:tgtEl>
                                        <p:attrNameLst>
                                          <p:attrName>r</p:attrName>
                                        </p:attrNameLst>
                                      </p:cBhvr>
                                    </p:animRot>
                                  </p:childTnLst>
                                </p:cTn>
                              </p:par>
                            </p:childTnLst>
                          </p:cTn>
                        </p:par>
                        <p:par>
                          <p:cTn id="9" fill="hold">
                            <p:stCondLst>
                              <p:cond delay="2000"/>
                            </p:stCondLst>
                            <p:childTnLst>
                              <p:par>
                                <p:cTn id="10" presetID="8" presetClass="emph" presetSubtype="0" fill="hold" nodeType="afterEffect">
                                  <p:stCondLst>
                                    <p:cond delay="0"/>
                                  </p:stCondLst>
                                  <p:childTnLst>
                                    <p:animRot by="21600000">
                                      <p:cBhvr>
                                        <p:cTn id="11" dur="2000" fill="hold"/>
                                        <p:tgtEl>
                                          <p:spTgt spid="31"/>
                                        </p:tgtEl>
                                        <p:attrNameLst>
                                          <p:attrName>r</p:attrName>
                                        </p:attrNameLst>
                                      </p:cBhvr>
                                    </p:animRot>
                                  </p:childTnLst>
                                </p:cTn>
                              </p:par>
                              <p:par>
                                <p:cTn id="12" presetID="21" presetClass="entr" presetSubtype="1"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heel(1)">
                                      <p:cBhvr>
                                        <p:cTn id="14" dur="225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1"/>
                                        </p:tgtEl>
                                      </p:cBhvr>
                                    </p:animEffect>
                                    <p:set>
                                      <p:cBhvr>
                                        <p:cTn id="19"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4" name="Picture 13">
            <a:extLst>
              <a:ext uri="{FF2B5EF4-FFF2-40B4-BE49-F238E27FC236}">
                <a16:creationId xmlns:a16="http://schemas.microsoft.com/office/drawing/2014/main" id="{C02B878B-2CFB-4AF0-B5CE-FA8125C5A8DE}"/>
              </a:ext>
            </a:extLst>
          </p:cNvPr>
          <p:cNvPicPr/>
          <p:nvPr/>
        </p:nvPicPr>
        <p:blipFill>
          <a:blip r:embed="rId7"/>
          <a:stretch>
            <a:fillRect/>
          </a:stretch>
        </p:blipFill>
        <p:spPr>
          <a:xfrm>
            <a:off x="459105" y="3938905"/>
            <a:ext cx="3351530" cy="2919095"/>
          </a:xfrm>
          <a:prstGeom prst="rect">
            <a:avLst/>
          </a:prstGeom>
          <a:noFill/>
          <a:ln w="9525">
            <a:noFill/>
          </a:ln>
        </p:spPr>
      </p:pic>
      <p:sp>
        <p:nvSpPr>
          <p:cNvPr id="15" name="Rectangular Callout 4">
            <a:extLst>
              <a:ext uri="{FF2B5EF4-FFF2-40B4-BE49-F238E27FC236}">
                <a16:creationId xmlns:a16="http://schemas.microsoft.com/office/drawing/2014/main" id="{505B101F-C34C-4017-9A75-04E913614521}"/>
              </a:ext>
            </a:extLst>
          </p:cNvPr>
          <p:cNvSpPr/>
          <p:nvPr/>
        </p:nvSpPr>
        <p:spPr>
          <a:xfrm>
            <a:off x="2076450" y="1387475"/>
            <a:ext cx="9255946" cy="2145665"/>
          </a:xfrm>
          <a:prstGeom prst="wedgeRectCallout">
            <a:avLst>
              <a:gd name="adj1" fmla="val -41252"/>
              <a:gd name="adj2" fmla="val 63643"/>
            </a:avLst>
          </a:prstGeom>
          <a:solidFill>
            <a:schemeClr val="bg1"/>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字魂107号-萌趣欢乐体"/>
                <a:cs typeface="Calibri" panose="020F0502020204030204" pitchFamily="34" charset="0"/>
              </a:rPr>
              <a:t>Lưu</a:t>
            </a:r>
            <a:r>
              <a:rPr kumimoji="0" lang="en-US" sz="3200" b="1" i="0" u="none" strike="noStrike" kern="1200" cap="none" spc="0" normalizeH="0" noProof="0" dirty="0">
                <a:ln>
                  <a:noFill/>
                </a:ln>
                <a:solidFill>
                  <a:srgbClr val="0070C0"/>
                </a:solidFill>
                <a:effectLst/>
                <a:uLnTx/>
                <a:uFillTx/>
                <a:latin typeface="Calibri" panose="020F0502020204030204" pitchFamily="34" charset="0"/>
                <a:ea typeface="字魂107号-萌趣欢乐体"/>
                <a:cs typeface="Calibri" panose="020F0502020204030204" pitchFamily="34" charset="0"/>
              </a:rPr>
              <a:t> ý: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Chọn</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com pa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có</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đầu</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kim</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không</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quá</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sắc</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nhọn</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baseline="0" dirty="0">
                <a:solidFill>
                  <a:srgbClr val="C00000"/>
                </a:solidFill>
                <a:latin typeface="Calibri" panose="020F0502020204030204" pitchFamily="34" charset="0"/>
                <a:ea typeface="字魂107号-萌趣欢乐体"/>
                <a:cs typeface="Calibri" panose="020F0502020204030204" pitchFamily="34" charset="0"/>
              </a:rPr>
              <a:t>Khi</a:t>
            </a:r>
            <a:r>
              <a:rPr lang="en-US" sz="3200" b="1" dirty="0">
                <a:solidFill>
                  <a:srgbClr val="C00000"/>
                </a:solidFill>
                <a:latin typeface="Calibri" panose="020F0502020204030204" pitchFamily="34" charset="0"/>
                <a:ea typeface="字魂107号-萌趣欢乐体"/>
                <a:cs typeface="Calibri" panose="020F0502020204030204" pitchFamily="34" charset="0"/>
              </a:rPr>
              <a:t> </a:t>
            </a:r>
            <a:r>
              <a:rPr lang="en-US" sz="3200" b="1" dirty="0" err="1">
                <a:solidFill>
                  <a:srgbClr val="C00000"/>
                </a:solidFill>
                <a:latin typeface="Calibri" panose="020F0502020204030204" pitchFamily="34" charset="0"/>
                <a:ea typeface="字魂107号-萌趣欢乐体"/>
                <a:cs typeface="Calibri" panose="020F0502020204030204" pitchFamily="34" charset="0"/>
              </a:rPr>
              <a:t>sử</a:t>
            </a:r>
            <a:r>
              <a:rPr lang="en-US" sz="3200" b="1" dirty="0">
                <a:solidFill>
                  <a:srgbClr val="C00000"/>
                </a:solidFill>
                <a:latin typeface="Calibri" panose="020F0502020204030204" pitchFamily="34" charset="0"/>
                <a:ea typeface="字魂107号-萌趣欢乐体"/>
                <a:cs typeface="Calibri" panose="020F0502020204030204" pitchFamily="34" charset="0"/>
              </a:rPr>
              <a:t> </a:t>
            </a:r>
            <a:r>
              <a:rPr lang="en-US" sz="3200" b="1" dirty="0" err="1">
                <a:solidFill>
                  <a:srgbClr val="C00000"/>
                </a:solidFill>
                <a:latin typeface="Calibri" panose="020F0502020204030204" pitchFamily="34" charset="0"/>
                <a:ea typeface="字魂107号-萌趣欢乐体"/>
                <a:cs typeface="Calibri" panose="020F0502020204030204" pitchFamily="34" charset="0"/>
              </a:rPr>
              <a:t>dụng</a:t>
            </a:r>
            <a:r>
              <a:rPr lang="en-US" sz="3200" b="1" dirty="0">
                <a:solidFill>
                  <a:srgbClr val="C00000"/>
                </a:solidFill>
                <a:latin typeface="Calibri" panose="020F0502020204030204" pitchFamily="34" charset="0"/>
                <a:ea typeface="字魂107号-萌趣欢乐体"/>
                <a:cs typeface="Calibri" panose="020F0502020204030204" pitchFamily="34" charset="0"/>
              </a:rPr>
              <a:t> com pa </a:t>
            </a:r>
            <a:r>
              <a:rPr lang="en-US" sz="3200" b="1" dirty="0" err="1">
                <a:solidFill>
                  <a:srgbClr val="C00000"/>
                </a:solidFill>
                <a:latin typeface="Calibri" panose="020F0502020204030204" pitchFamily="34" charset="0"/>
                <a:ea typeface="字魂107号-萌趣欢乐体"/>
                <a:cs typeface="Calibri" panose="020F0502020204030204" pitchFamily="34" charset="0"/>
              </a:rPr>
              <a:t>cần</a:t>
            </a:r>
            <a:r>
              <a:rPr lang="en-US" sz="3200" b="1" dirty="0">
                <a:solidFill>
                  <a:srgbClr val="C00000"/>
                </a:solidFill>
                <a:latin typeface="Calibri" panose="020F0502020204030204" pitchFamily="34" charset="0"/>
                <a:ea typeface="字魂107号-萌趣欢乐体"/>
                <a:cs typeface="Calibri" panose="020F0502020204030204" pitchFamily="34" charset="0"/>
              </a:rPr>
              <a:t> </a:t>
            </a:r>
            <a:r>
              <a:rPr lang="en-US" sz="3200" b="1" dirty="0" err="1">
                <a:solidFill>
                  <a:srgbClr val="C00000"/>
                </a:solidFill>
                <a:latin typeface="Calibri" panose="020F0502020204030204" pitchFamily="34" charset="0"/>
                <a:ea typeface="字魂107号-萌趣欢乐体"/>
                <a:cs typeface="Calibri" panose="020F0502020204030204" pitchFamily="34" charset="0"/>
              </a:rPr>
              <a:t>tập</a:t>
            </a:r>
            <a:r>
              <a:rPr lang="en-US" sz="3200" b="1" dirty="0">
                <a:solidFill>
                  <a:srgbClr val="C00000"/>
                </a:solidFill>
                <a:latin typeface="Calibri" panose="020F0502020204030204" pitchFamily="34" charset="0"/>
                <a:ea typeface="字魂107号-萌趣欢乐体"/>
                <a:cs typeface="Calibri" panose="020F0502020204030204" pitchFamily="34" charset="0"/>
              </a:rPr>
              <a:t> </a:t>
            </a:r>
            <a:r>
              <a:rPr lang="en-US" sz="3200" b="1" dirty="0" err="1">
                <a:solidFill>
                  <a:srgbClr val="C00000"/>
                </a:solidFill>
                <a:latin typeface="Calibri" panose="020F0502020204030204" pitchFamily="34" charset="0"/>
                <a:ea typeface="字魂107号-萌趣欢乐体"/>
                <a:cs typeface="Calibri" panose="020F0502020204030204" pitchFamily="34" charset="0"/>
              </a:rPr>
              <a:t>trung</a:t>
            </a:r>
            <a:r>
              <a:rPr lang="en-US" sz="3200" b="1" dirty="0">
                <a:solidFill>
                  <a:srgbClr val="C00000"/>
                </a:solidFill>
                <a:latin typeface="Calibri" panose="020F0502020204030204" pitchFamily="34" charset="0"/>
                <a:ea typeface="字魂107号-萌趣欢乐体"/>
                <a:cs typeface="Calibri" panose="020F0502020204030204" pitchFamily="34" charset="0"/>
              </a:rPr>
              <a:t> </a:t>
            </a:r>
            <a:r>
              <a:rPr lang="en-US" sz="3200" b="1" dirty="0" err="1">
                <a:solidFill>
                  <a:srgbClr val="C00000"/>
                </a:solidFill>
                <a:latin typeface="Calibri" panose="020F0502020204030204" pitchFamily="34" charset="0"/>
                <a:ea typeface="字魂107号-萌趣欢乐体"/>
                <a:cs typeface="Calibri" panose="020F0502020204030204" pitchFamily="34" charset="0"/>
              </a:rPr>
              <a:t>và</a:t>
            </a:r>
            <a:r>
              <a:rPr lang="en-US" sz="3200" b="1" dirty="0">
                <a:solidFill>
                  <a:srgbClr val="C00000"/>
                </a:solidFill>
                <a:latin typeface="Calibri" panose="020F0502020204030204" pitchFamily="34" charset="0"/>
                <a:ea typeface="字魂107号-萌趣欢乐体"/>
                <a:cs typeface="Calibri" panose="020F0502020204030204" pitchFamily="34" charset="0"/>
              </a:rPr>
              <a:t> </a:t>
            </a:r>
            <a:r>
              <a:rPr lang="en-US" sz="3200" b="1" dirty="0" err="1">
                <a:solidFill>
                  <a:srgbClr val="C00000"/>
                </a:solidFill>
                <a:latin typeface="Calibri" panose="020F0502020204030204" pitchFamily="34" charset="0"/>
                <a:ea typeface="字魂107号-萌趣欢乐体"/>
                <a:cs typeface="Calibri" panose="020F0502020204030204" pitchFamily="34" charset="0"/>
              </a:rPr>
              <a:t>cẩn</a:t>
            </a:r>
            <a:r>
              <a:rPr lang="en-US" sz="3200" b="1" dirty="0">
                <a:solidFill>
                  <a:srgbClr val="C00000"/>
                </a:solidFill>
                <a:latin typeface="Calibri" panose="020F0502020204030204" pitchFamily="34" charset="0"/>
                <a:ea typeface="字魂107号-萌趣欢乐体"/>
                <a:cs typeface="Calibri" panose="020F0502020204030204" pitchFamily="34" charset="0"/>
              </a:rPr>
              <a:t> </a:t>
            </a:r>
            <a:r>
              <a:rPr lang="en-US" sz="3200" b="1" dirty="0" err="1">
                <a:solidFill>
                  <a:srgbClr val="C00000"/>
                </a:solidFill>
                <a:latin typeface="Calibri" panose="020F0502020204030204" pitchFamily="34" charset="0"/>
                <a:ea typeface="字魂107号-萌趣欢乐体"/>
                <a:cs typeface="Calibri" panose="020F0502020204030204" pitchFamily="34" charset="0"/>
              </a:rPr>
              <a:t>thận</a:t>
            </a:r>
            <a:r>
              <a:rPr lang="en-US" sz="3200" b="1" dirty="0">
                <a:solidFill>
                  <a:srgbClr val="C00000"/>
                </a:solidFill>
                <a:latin typeface="Calibri" panose="020F0502020204030204" pitchFamily="34" charset="0"/>
                <a:ea typeface="字魂107号-萌趣欢乐体"/>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Cất</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gọn</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com pa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sau</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khi</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sử</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字魂107号-萌趣欢乐体"/>
                <a:cs typeface="Calibri" panose="020F0502020204030204" pitchFamily="34" charset="0"/>
              </a:rPr>
              <a:t>dụng</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934605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bg/>
                                          </p:spTgt>
                                        </p:tgtEl>
                                        <p:attrNameLst>
                                          <p:attrName>style.visibility</p:attrName>
                                        </p:attrNameLst>
                                      </p:cBhvr>
                                      <p:to>
                                        <p:strVal val="visible"/>
                                      </p:to>
                                    </p:set>
                                    <p:animEffect transition="in" filter="wipe(down)">
                                      <p:cBhvr>
                                        <p:cTn id="13" dur="500"/>
                                        <p:tgtEl>
                                          <p:spTgt spid="15">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7" name="图片 16"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5"/>
          <a:srcRect l="12590" t="58667" r="78321" b="24917"/>
          <a:stretch>
            <a:fillRect/>
          </a:stretch>
        </p:blipFill>
        <p:spPr>
          <a:xfrm>
            <a:off x="276225" y="5078530"/>
            <a:ext cx="1091565" cy="1125855"/>
          </a:xfrm>
          <a:prstGeom prst="rect">
            <a:avLst/>
          </a:prstGeom>
        </p:spPr>
      </p:pic>
      <p:sp>
        <p:nvSpPr>
          <p:cNvPr id="4" name="TextBox 3">
            <a:extLst>
              <a:ext uri="{FF2B5EF4-FFF2-40B4-BE49-F238E27FC236}">
                <a16:creationId xmlns:a16="http://schemas.microsoft.com/office/drawing/2014/main" id="{207A8991-15A7-45A7-9C6D-D39173CD3F84}"/>
              </a:ext>
            </a:extLst>
          </p:cNvPr>
          <p:cNvSpPr txBox="1"/>
          <p:nvPr/>
        </p:nvSpPr>
        <p:spPr>
          <a:xfrm>
            <a:off x="616449" y="1078786"/>
            <a:ext cx="5578867" cy="584775"/>
          </a:xfrm>
          <a:prstGeom prst="rect">
            <a:avLst/>
          </a:prstGeom>
          <a:noFill/>
        </p:spPr>
        <p:txBody>
          <a:bodyPr wrap="square" rtlCol="0">
            <a:spAutoFit/>
          </a:bodyPr>
          <a:lstStyle/>
          <a:p>
            <a:pPr lvl="0"/>
            <a:r>
              <a:rPr lang="vi-VN" sz="3200" b="1" dirty="0">
                <a:solidFill>
                  <a:srgbClr val="FF0000"/>
                </a:solidFill>
                <a:latin typeface="Calibri" panose="020F0502020204030204" pitchFamily="34" charset="0"/>
                <a:cs typeface="Calibri" panose="020F0502020204030204" pitchFamily="34" charset="0"/>
              </a:rPr>
              <a:t>Bước 2: Cắt hình tròn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3" name="圆角矩形 7">
            <a:extLst>
              <a:ext uri="{FF2B5EF4-FFF2-40B4-BE49-F238E27FC236}">
                <a16:creationId xmlns:a16="http://schemas.microsoft.com/office/drawing/2014/main" id="{D6EC1FDA-D4AA-415E-8376-BEF2557B38A5}"/>
              </a:ext>
            </a:extLst>
          </p:cNvPr>
          <p:cNvSpPr/>
          <p:nvPr/>
        </p:nvSpPr>
        <p:spPr>
          <a:xfrm>
            <a:off x="708918" y="2013735"/>
            <a:ext cx="5825446" cy="3955550"/>
          </a:xfrm>
          <a:prstGeom prst="roundRect">
            <a:avLst>
              <a:gd name="adj" fmla="val 12341"/>
            </a:avLst>
          </a:prstGeom>
          <a:solidFill>
            <a:srgbClr val="2D8EA8"/>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2800" b="1" dirty="0">
                <a:solidFill>
                  <a:prstClr val="white"/>
                </a:solidFill>
                <a:latin typeface="Calibri" panose="020F0502020204030204" pitchFamily="34" charset="0"/>
                <a:cs typeface="Calibri" panose="020F0502020204030204" pitchFamily="34" charset="0"/>
                <a:sym typeface="+mn-ea"/>
              </a:rPr>
              <a:t>Sử dụng kéo để cắt theo đường tròn vừa vẽ.</a:t>
            </a:r>
            <a:endParaRPr lang="en-US" altLang="zh-CN" sz="2800" b="1" dirty="0">
              <a:solidFill>
                <a:prstClr val="white"/>
              </a:solidFill>
              <a:latin typeface="Calibri" panose="020F0502020204030204" pitchFamily="34" charset="0"/>
              <a:cs typeface="Calibri" panose="020F0502020204030204" pitchFamily="34" charset="0"/>
              <a:sym typeface="+mn-ea"/>
            </a:endParaRPr>
          </a:p>
          <a:p>
            <a:pPr marL="457200" lvl="0" indent="-457200" algn="just">
              <a:buFontTx/>
              <a:buChar char="-"/>
              <a:defRPr/>
            </a:pPr>
            <a:r>
              <a:rPr kumimoji="0" lang="en-US" altLang="zh-CN" sz="2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mn-ea"/>
              </a:rPr>
              <a:t>Cầm</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kéo</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đúng</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cách</a:t>
            </a:r>
            <a:endPar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endParaRPr>
          </a:p>
          <a:p>
            <a:pPr marL="457200" lvl="0" indent="-457200" algn="just">
              <a:buFontTx/>
              <a:buChar char="-"/>
              <a:defRPr/>
            </a:pPr>
            <a:r>
              <a:rPr lang="en-US" altLang="zh-CN" sz="2800" b="1" baseline="0" dirty="0" err="1">
                <a:solidFill>
                  <a:prstClr val="white"/>
                </a:solidFill>
                <a:latin typeface="Calibri" panose="020F0502020204030204" pitchFamily="34" charset="0"/>
                <a:cs typeface="Calibri" panose="020F0502020204030204" pitchFamily="34" charset="0"/>
                <a:sym typeface="+mn-ea"/>
              </a:rPr>
              <a:t>Cắt</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theo</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đường</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tròn</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vừa</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vẽ</a:t>
            </a:r>
            <a:endParaRPr lang="en-US" altLang="zh-CN" sz="2800" b="1" dirty="0">
              <a:solidFill>
                <a:prstClr val="white"/>
              </a:solidFill>
              <a:latin typeface="Calibri" panose="020F0502020204030204" pitchFamily="34" charset="0"/>
              <a:cs typeface="Calibri" panose="020F0502020204030204" pitchFamily="34" charset="0"/>
              <a:sym typeface="+mn-ea"/>
            </a:endParaRPr>
          </a:p>
          <a:p>
            <a:pPr marL="457200" lvl="0" indent="-457200" algn="just">
              <a:buFontTx/>
              <a:buChar char="-"/>
              <a:defRPr/>
            </a:pPr>
            <a:r>
              <a:rPr kumimoji="0" lang="en-US" altLang="zh-CN" sz="2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mn-ea"/>
              </a:rPr>
              <a:t>Mắt</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luôn</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nhìn</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theo</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kéo</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để</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cắt</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cho</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chính</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28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xác</a:t>
            </a:r>
            <a:r>
              <a:rPr kumimoji="0" lang="en-US" altLang="zh-CN" sz="28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a:t>
            </a:r>
          </a:p>
          <a:p>
            <a:pPr marL="457200" lvl="0" indent="-457200" algn="just">
              <a:buFontTx/>
              <a:buChar char="-"/>
              <a:defRPr/>
            </a:pPr>
            <a:r>
              <a:rPr lang="en-US" altLang="zh-CN" sz="2800" b="1" baseline="0" dirty="0" err="1">
                <a:solidFill>
                  <a:prstClr val="white"/>
                </a:solidFill>
                <a:latin typeface="Calibri" panose="020F0502020204030204" pitchFamily="34" charset="0"/>
                <a:cs typeface="Calibri" panose="020F0502020204030204" pitchFamily="34" charset="0"/>
                <a:sym typeface="+mn-ea"/>
              </a:rPr>
              <a:t>Lưu</a:t>
            </a:r>
            <a:r>
              <a:rPr lang="en-US" altLang="zh-CN" sz="2800" b="1" dirty="0">
                <a:solidFill>
                  <a:prstClr val="white"/>
                </a:solidFill>
                <a:latin typeface="Calibri" panose="020F0502020204030204" pitchFamily="34" charset="0"/>
                <a:cs typeface="Calibri" panose="020F0502020204030204" pitchFamily="34" charset="0"/>
                <a:sym typeface="+mn-ea"/>
              </a:rPr>
              <a:t> ý: Khi </a:t>
            </a:r>
            <a:r>
              <a:rPr lang="en-US" altLang="zh-CN" sz="2800" b="1" dirty="0" err="1">
                <a:solidFill>
                  <a:prstClr val="white"/>
                </a:solidFill>
                <a:latin typeface="Calibri" panose="020F0502020204030204" pitchFamily="34" charset="0"/>
                <a:cs typeface="Calibri" panose="020F0502020204030204" pitchFamily="34" charset="0"/>
                <a:sym typeface="+mn-ea"/>
              </a:rPr>
              <a:t>sưt</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dụng</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kéo</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không</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đùa</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nghịch</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và</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cất</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gọn</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kéo</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sau</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khi</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sử</a:t>
            </a:r>
            <a:r>
              <a:rPr lang="en-US" altLang="zh-CN" sz="2800" b="1" dirty="0">
                <a:solidFill>
                  <a:prstClr val="white"/>
                </a:solidFill>
                <a:latin typeface="Calibri" panose="020F0502020204030204" pitchFamily="34" charset="0"/>
                <a:cs typeface="Calibri" panose="020F0502020204030204" pitchFamily="34" charset="0"/>
                <a:sym typeface="+mn-ea"/>
              </a:rPr>
              <a:t> </a:t>
            </a:r>
            <a:r>
              <a:rPr lang="en-US" altLang="zh-CN" sz="2800" b="1" dirty="0" err="1">
                <a:solidFill>
                  <a:prstClr val="white"/>
                </a:solidFill>
                <a:latin typeface="Calibri" panose="020F0502020204030204" pitchFamily="34" charset="0"/>
                <a:cs typeface="Calibri" panose="020F0502020204030204" pitchFamily="34" charset="0"/>
                <a:sym typeface="+mn-ea"/>
              </a:rPr>
              <a:t>dụng</a:t>
            </a:r>
            <a:endParaRPr kumimoji="0" lang="zh-CN" alt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mn-ea"/>
            </a:endParaRPr>
          </a:p>
        </p:txBody>
      </p:sp>
      <p:pic>
        <p:nvPicPr>
          <p:cNvPr id="8" name="Picture 7">
            <a:extLst>
              <a:ext uri="{FF2B5EF4-FFF2-40B4-BE49-F238E27FC236}">
                <a16:creationId xmlns:a16="http://schemas.microsoft.com/office/drawing/2014/main" id="{798C13A1-C412-431A-9E15-134669D94A42}"/>
              </a:ext>
            </a:extLst>
          </p:cNvPr>
          <p:cNvPicPr>
            <a:picLocks noChangeAspect="1"/>
          </p:cNvPicPr>
          <p:nvPr/>
        </p:nvPicPr>
        <p:blipFill>
          <a:blip r:embed="rId6"/>
          <a:stretch>
            <a:fillRect/>
          </a:stretch>
        </p:blipFill>
        <p:spPr>
          <a:xfrm>
            <a:off x="7059683" y="2032678"/>
            <a:ext cx="3672078" cy="3196868"/>
          </a:xfrm>
          <a:prstGeom prst="rect">
            <a:avLst/>
          </a:prstGeom>
        </p:spPr>
      </p:pic>
    </p:spTree>
    <p:extLst>
      <p:ext uri="{BB962C8B-B14F-4D97-AF65-F5344CB8AC3E}">
        <p14:creationId xmlns:p14="http://schemas.microsoft.com/office/powerpoint/2010/main" val="3795497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1" nodeType="clickEffect">
                                  <p:stCondLst>
                                    <p:cond delay="0"/>
                                  </p:stCondLst>
                                  <p:childTnLst>
                                    <p:set>
                                      <p:cBhvr>
                                        <p:cTn id="16" dur="1" fill="hold">
                                          <p:stCondLst>
                                            <p:cond delay="0"/>
                                          </p:stCondLst>
                                        </p:cTn>
                                        <p:tgtEl>
                                          <p:spTgt spid="13">
                                            <p:bg/>
                                          </p:spTgt>
                                        </p:tgtEl>
                                        <p:attrNameLst>
                                          <p:attrName>style.visibility</p:attrName>
                                        </p:attrNameLst>
                                      </p:cBhvr>
                                      <p:to>
                                        <p:strVal val="visible"/>
                                      </p:to>
                                    </p:set>
                                    <p:anim calcmode="lin" valueType="num">
                                      <p:cBhvr>
                                        <p:cTn id="17" dur="500" fill="hold"/>
                                        <p:tgtEl>
                                          <p:spTgt spid="13">
                                            <p:bg/>
                                          </p:spTgt>
                                        </p:tgtEl>
                                        <p:attrNameLst>
                                          <p:attrName>ppt_w</p:attrName>
                                        </p:attrNameLst>
                                      </p:cBhvr>
                                      <p:tavLst>
                                        <p:tav tm="0">
                                          <p:val>
                                            <p:fltVal val="0"/>
                                          </p:val>
                                        </p:tav>
                                        <p:tav tm="100000">
                                          <p:val>
                                            <p:strVal val="#ppt_w"/>
                                          </p:val>
                                        </p:tav>
                                      </p:tavLst>
                                    </p:anim>
                                    <p:anim calcmode="lin" valueType="num">
                                      <p:cBhvr>
                                        <p:cTn id="18" dur="500" fill="hold"/>
                                        <p:tgtEl>
                                          <p:spTgt spid="13">
                                            <p:bg/>
                                          </p:spTgt>
                                        </p:tgtEl>
                                        <p:attrNameLst>
                                          <p:attrName>ppt_h</p:attrName>
                                        </p:attrNameLst>
                                      </p:cBhvr>
                                      <p:tavLst>
                                        <p:tav tm="0">
                                          <p:val>
                                            <p:fltVal val="0"/>
                                          </p:val>
                                        </p:tav>
                                        <p:tav tm="100000">
                                          <p:val>
                                            <p:strVal val="#ppt_h"/>
                                          </p:val>
                                        </p:tav>
                                      </p:tavLst>
                                    </p:anim>
                                    <p:animEffect transition="in" filter="fade">
                                      <p:cBhvr>
                                        <p:cTn id="19" dur="500"/>
                                        <p:tgtEl>
                                          <p:spTgt spid="13">
                                            <p:bg/>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1"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1" nodeType="click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 calcmode="lin" valueType="num">
                                      <p:cBhvr>
                                        <p:cTn id="31"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1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1" nodeType="click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 calcmode="lin" valueType="num">
                                      <p:cBhvr>
                                        <p:cTn id="38"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1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1" nodeType="clickEffect">
                                  <p:stCondLst>
                                    <p:cond delay="0"/>
                                  </p:stCondLst>
                                  <p:childTnLst>
                                    <p:set>
                                      <p:cBhvr>
                                        <p:cTn id="44" dur="1" fill="hold">
                                          <p:stCondLst>
                                            <p:cond delay="0"/>
                                          </p:stCondLst>
                                        </p:cTn>
                                        <p:tgtEl>
                                          <p:spTgt spid="13">
                                            <p:txEl>
                                              <p:pRg st="3" end="3"/>
                                            </p:txEl>
                                          </p:spTgt>
                                        </p:tgtEl>
                                        <p:attrNameLst>
                                          <p:attrName>style.visibility</p:attrName>
                                        </p:attrNameLst>
                                      </p:cBhvr>
                                      <p:to>
                                        <p:strVal val="visible"/>
                                      </p:to>
                                    </p:set>
                                    <p:anim calcmode="lin" valueType="num">
                                      <p:cBhvr>
                                        <p:cTn id="45" dur="5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13">
                                            <p:txEl>
                                              <p:pRg st="3" end="3"/>
                                            </p:txEl>
                                          </p:spTgt>
                                        </p:tgtEl>
                                        <p:attrNameLst>
                                          <p:attrName>ppt_h</p:attrName>
                                        </p:attrNameLst>
                                      </p:cBhvr>
                                      <p:tavLst>
                                        <p:tav tm="0">
                                          <p:val>
                                            <p:fltVal val="0"/>
                                          </p:val>
                                        </p:tav>
                                        <p:tav tm="100000">
                                          <p:val>
                                            <p:strVal val="#ppt_h"/>
                                          </p:val>
                                        </p:tav>
                                      </p:tavLst>
                                    </p:anim>
                                    <p:animEffect transition="in" filter="fade">
                                      <p:cBhvr>
                                        <p:cTn id="47" dur="500"/>
                                        <p:tgtEl>
                                          <p:spTgt spid="1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1" nodeType="clickEffect">
                                  <p:stCondLst>
                                    <p:cond delay="0"/>
                                  </p:stCondLst>
                                  <p:childTnLst>
                                    <p:set>
                                      <p:cBhvr>
                                        <p:cTn id="51" dur="1" fill="hold">
                                          <p:stCondLst>
                                            <p:cond delay="0"/>
                                          </p:stCondLst>
                                        </p:cTn>
                                        <p:tgtEl>
                                          <p:spTgt spid="13">
                                            <p:txEl>
                                              <p:pRg st="4" end="4"/>
                                            </p:txEl>
                                          </p:spTgt>
                                        </p:tgtEl>
                                        <p:attrNameLst>
                                          <p:attrName>style.visibility</p:attrName>
                                        </p:attrNameLst>
                                      </p:cBhvr>
                                      <p:to>
                                        <p:strVal val="visible"/>
                                      </p:to>
                                    </p:set>
                                    <p:anim calcmode="lin" valueType="num">
                                      <p:cBhvr>
                                        <p:cTn id="52" dur="500" fill="hold"/>
                                        <p:tgtEl>
                                          <p:spTgt spid="13">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13">
                                            <p:txEl>
                                              <p:pRg st="4" end="4"/>
                                            </p:txEl>
                                          </p:spTgt>
                                        </p:tgtEl>
                                        <p:attrNameLst>
                                          <p:attrName>ppt_h</p:attrName>
                                        </p:attrNameLst>
                                      </p:cBhvr>
                                      <p:tavLst>
                                        <p:tav tm="0">
                                          <p:val>
                                            <p:fltVal val="0"/>
                                          </p:val>
                                        </p:tav>
                                        <p:tav tm="100000">
                                          <p:val>
                                            <p:strVal val="#ppt_h"/>
                                          </p:val>
                                        </p:tav>
                                      </p:tavLst>
                                    </p:anim>
                                    <p:animEffect transition="in" filter="fade">
                                      <p:cBhvr>
                                        <p:cTn id="54"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7" name="图片 16"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5"/>
          <a:srcRect l="12590" t="58667" r="78321" b="24917"/>
          <a:stretch>
            <a:fillRect/>
          </a:stretch>
        </p:blipFill>
        <p:spPr>
          <a:xfrm>
            <a:off x="276225" y="5078530"/>
            <a:ext cx="1091565" cy="1125855"/>
          </a:xfrm>
          <a:prstGeom prst="rect">
            <a:avLst/>
          </a:prstGeom>
        </p:spPr>
      </p:pic>
      <p:sp>
        <p:nvSpPr>
          <p:cNvPr id="4" name="TextBox 3">
            <a:extLst>
              <a:ext uri="{FF2B5EF4-FFF2-40B4-BE49-F238E27FC236}">
                <a16:creationId xmlns:a16="http://schemas.microsoft.com/office/drawing/2014/main" id="{207A8991-15A7-45A7-9C6D-D39173CD3F84}"/>
              </a:ext>
            </a:extLst>
          </p:cNvPr>
          <p:cNvSpPr txBox="1"/>
          <p:nvPr/>
        </p:nvSpPr>
        <p:spPr>
          <a:xfrm>
            <a:off x="636997" y="976044"/>
            <a:ext cx="55788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Bước </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3</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Dán</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hình tròn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3" name="圆角矩形 7">
            <a:extLst>
              <a:ext uri="{FF2B5EF4-FFF2-40B4-BE49-F238E27FC236}">
                <a16:creationId xmlns:a16="http://schemas.microsoft.com/office/drawing/2014/main" id="{D6EC1FDA-D4AA-415E-8376-BEF2557B38A5}"/>
              </a:ext>
            </a:extLst>
          </p:cNvPr>
          <p:cNvSpPr/>
          <p:nvPr/>
        </p:nvSpPr>
        <p:spPr>
          <a:xfrm>
            <a:off x="667822" y="1643866"/>
            <a:ext cx="5825446" cy="3256907"/>
          </a:xfrm>
          <a:prstGeom prst="roundRect">
            <a:avLst>
              <a:gd name="adj" fmla="val 12341"/>
            </a:avLst>
          </a:prstGeom>
          <a:solidFill>
            <a:srgbClr val="2D8EA8"/>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200" b="1" dirty="0">
                <a:solidFill>
                  <a:prstClr val="white"/>
                </a:solidFill>
                <a:latin typeface="Calibri" panose="020F0502020204030204" pitchFamily="34" charset="0"/>
                <a:cs typeface="Calibri" panose="020F0502020204030204" pitchFamily="34" charset="0"/>
                <a:sym typeface="+mn-ea"/>
              </a:rPr>
              <a:t>Dùng hồ dán để dán hình tròn lên trên mặt giấy thủ công khác.</a:t>
            </a:r>
            <a:endParaRPr lang="en-US" altLang="zh-CN" sz="3200" b="1" dirty="0">
              <a:solidFill>
                <a:prstClr val="white"/>
              </a:solidFill>
              <a:latin typeface="Calibri" panose="020F0502020204030204" pitchFamily="34" charset="0"/>
              <a:cs typeface="Calibri" panose="020F0502020204030204" pitchFamily="34" charset="0"/>
              <a:sym typeface="+mn-ea"/>
            </a:endParaRPr>
          </a:p>
          <a:p>
            <a:pPr marL="457200" lvl="0" indent="-457200" algn="just">
              <a:buFontTx/>
              <a:buChar char="-"/>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mn-ea"/>
              </a:rPr>
              <a:t>Bôi</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hồ</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dán</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lên</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mặt</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sau</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hình</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sym typeface="+mn-ea"/>
              </a:rPr>
              <a:t>tròn</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sym typeface="+mn-ea"/>
              </a:rPr>
              <a:t>.</a:t>
            </a:r>
          </a:p>
          <a:p>
            <a:pPr marL="457200" lvl="0" indent="-457200" algn="just">
              <a:buFontTx/>
              <a:buChar char="-"/>
              <a:defRPr/>
            </a:pPr>
            <a:r>
              <a:rPr lang="en-US" altLang="zh-CN" sz="3200" b="1" baseline="0" dirty="0" err="1">
                <a:solidFill>
                  <a:prstClr val="white"/>
                </a:solidFill>
                <a:latin typeface="Calibri" panose="020F0502020204030204" pitchFamily="34" charset="0"/>
                <a:cs typeface="Calibri" panose="020F0502020204030204" pitchFamily="34" charset="0"/>
                <a:sym typeface="+mn-ea"/>
              </a:rPr>
              <a:t>Dán</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hình</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tròn</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lên</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trên</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giấy</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thủ</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công</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khác</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màu</a:t>
            </a:r>
            <a:r>
              <a:rPr lang="en-US" altLang="zh-CN" sz="3200" b="1" dirty="0">
                <a:solidFill>
                  <a:prstClr val="white"/>
                </a:solidFill>
                <a:latin typeface="Calibri" panose="020F0502020204030204" pitchFamily="34" charset="0"/>
                <a:cs typeface="Calibri" panose="020F0502020204030204" pitchFamily="34" charset="0"/>
                <a:sym typeface="+mn-ea"/>
              </a:rPr>
              <a:t>.</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mn-ea"/>
            </a:endParaRPr>
          </a:p>
        </p:txBody>
      </p:sp>
      <p:pic>
        <p:nvPicPr>
          <p:cNvPr id="7" name="Picture 6">
            <a:extLst>
              <a:ext uri="{FF2B5EF4-FFF2-40B4-BE49-F238E27FC236}">
                <a16:creationId xmlns:a16="http://schemas.microsoft.com/office/drawing/2014/main" id="{3D1D10DD-500C-46C0-B8B3-5825C71EC86F}"/>
              </a:ext>
            </a:extLst>
          </p:cNvPr>
          <p:cNvPicPr>
            <a:picLocks noChangeAspect="1"/>
          </p:cNvPicPr>
          <p:nvPr/>
        </p:nvPicPr>
        <p:blipFill>
          <a:blip r:embed="rId6"/>
          <a:stretch>
            <a:fillRect/>
          </a:stretch>
        </p:blipFill>
        <p:spPr>
          <a:xfrm>
            <a:off x="7007296" y="1046358"/>
            <a:ext cx="3410699" cy="2846523"/>
          </a:xfrm>
          <a:prstGeom prst="rect">
            <a:avLst/>
          </a:prstGeom>
        </p:spPr>
      </p:pic>
      <p:pic>
        <p:nvPicPr>
          <p:cNvPr id="10" name="Picture 9">
            <a:extLst>
              <a:ext uri="{FF2B5EF4-FFF2-40B4-BE49-F238E27FC236}">
                <a16:creationId xmlns:a16="http://schemas.microsoft.com/office/drawing/2014/main" id="{6E0832C4-8042-456C-849C-6A12D69C5704}"/>
              </a:ext>
            </a:extLst>
          </p:cNvPr>
          <p:cNvPicPr>
            <a:picLocks noChangeAspect="1"/>
          </p:cNvPicPr>
          <p:nvPr/>
        </p:nvPicPr>
        <p:blipFill>
          <a:blip r:embed="rId7"/>
          <a:stretch>
            <a:fillRect/>
          </a:stretch>
        </p:blipFill>
        <p:spPr>
          <a:xfrm>
            <a:off x="7414516" y="3865490"/>
            <a:ext cx="2869915" cy="2270548"/>
          </a:xfrm>
          <a:prstGeom prst="rect">
            <a:avLst/>
          </a:prstGeom>
        </p:spPr>
      </p:pic>
      <p:sp>
        <p:nvSpPr>
          <p:cNvPr id="11" name="TextBox 10">
            <a:extLst>
              <a:ext uri="{FF2B5EF4-FFF2-40B4-BE49-F238E27FC236}">
                <a16:creationId xmlns:a16="http://schemas.microsoft.com/office/drawing/2014/main" id="{61C25159-2AB9-4D57-9242-5BE2865604CE}"/>
              </a:ext>
            </a:extLst>
          </p:cNvPr>
          <p:cNvSpPr txBox="1"/>
          <p:nvPr/>
        </p:nvSpPr>
        <p:spPr>
          <a:xfrm>
            <a:off x="1284269" y="4993241"/>
            <a:ext cx="6102849" cy="1323439"/>
          </a:xfrm>
          <a:prstGeom prst="rect">
            <a:avLst/>
          </a:prstGeom>
          <a:noFill/>
        </p:spPr>
        <p:txBody>
          <a:bodyPr wrap="square" rtlCol="0">
            <a:spAutoFit/>
          </a:bodyPr>
          <a:lstStyle/>
          <a:p>
            <a:pPr algn="just"/>
            <a:r>
              <a:rPr lang="en-US" sz="2000" b="1" dirty="0" err="1">
                <a:latin typeface="Calibri" panose="020F0502020204030204" pitchFamily="34" charset="0"/>
                <a:cs typeface="Calibri" panose="020F0502020204030204" pitchFamily="34" charset="0"/>
              </a:rPr>
              <a:t>Lưu</a:t>
            </a:r>
            <a:r>
              <a:rPr lang="en-US" sz="2000" b="1" dirty="0">
                <a:latin typeface="Calibri" panose="020F0502020204030204" pitchFamily="34" charset="0"/>
                <a:cs typeface="Calibri" panose="020F0502020204030204" pitchFamily="34" charset="0"/>
              </a:rPr>
              <a:t> ý: </a:t>
            </a:r>
            <a:r>
              <a:rPr lang="en-US" sz="2000" dirty="0" err="1">
                <a:latin typeface="Calibri" panose="020F0502020204030204" pitchFamily="34" charset="0"/>
                <a:cs typeface="Calibri" panose="020F0502020204030204" pitchFamily="34" charset="0"/>
              </a:rPr>
              <a:t>Bôi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hồ</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vừa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đủ</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bề</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mặt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không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quá</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hồ</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đậy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nắp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lọ</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hồ</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không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dùng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nữa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để</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tránh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làm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hồ</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bị</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hỏng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hoặc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bị</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đổ</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ngoài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nếu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hồ</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nước</a:t>
            </a:r>
            <a:r>
              <a:rPr lang="en-US" sz="2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90337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13">
                                            <p:bg/>
                                          </p:spTgt>
                                        </p:tgtEl>
                                        <p:attrNameLst>
                                          <p:attrName>style.visibility</p:attrName>
                                        </p:attrNameLst>
                                      </p:cBhvr>
                                      <p:to>
                                        <p:strVal val="visible"/>
                                      </p:to>
                                    </p:set>
                                    <p:anim calcmode="lin" valueType="num">
                                      <p:cBhvr>
                                        <p:cTn id="12" dur="500" fill="hold"/>
                                        <p:tgtEl>
                                          <p:spTgt spid="13">
                                            <p:bg/>
                                          </p:spTgt>
                                        </p:tgtEl>
                                        <p:attrNameLst>
                                          <p:attrName>ppt_w</p:attrName>
                                        </p:attrNameLst>
                                      </p:cBhvr>
                                      <p:tavLst>
                                        <p:tav tm="0">
                                          <p:val>
                                            <p:fltVal val="0"/>
                                          </p:val>
                                        </p:tav>
                                        <p:tav tm="100000">
                                          <p:val>
                                            <p:strVal val="#ppt_w"/>
                                          </p:val>
                                        </p:tav>
                                      </p:tavLst>
                                    </p:anim>
                                    <p:anim calcmode="lin" valueType="num">
                                      <p:cBhvr>
                                        <p:cTn id="13" dur="500" fill="hold"/>
                                        <p:tgtEl>
                                          <p:spTgt spid="13">
                                            <p:bg/>
                                          </p:spTgt>
                                        </p:tgtEl>
                                        <p:attrNameLst>
                                          <p:attrName>ppt_h</p:attrName>
                                        </p:attrNameLst>
                                      </p:cBhvr>
                                      <p:tavLst>
                                        <p:tav tm="0">
                                          <p:val>
                                            <p:fltVal val="0"/>
                                          </p:val>
                                        </p:tav>
                                        <p:tav tm="100000">
                                          <p:val>
                                            <p:strVal val="#ppt_h"/>
                                          </p:val>
                                        </p:tav>
                                      </p:tavLst>
                                    </p:anim>
                                    <p:animEffect transition="in" filter="fade">
                                      <p:cBhvr>
                                        <p:cTn id="14" dur="500"/>
                                        <p:tgtEl>
                                          <p:spTgt spid="13">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1"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p:cTn id="19"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1"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 calcmode="lin" valueType="num">
                                      <p:cBhvr>
                                        <p:cTn id="26"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1"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 calcmode="lin" valueType="num">
                                      <p:cBhvr>
                                        <p:cTn id="33"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1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build="p"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1E3B85-1580-4693-901B-53FC75A2F5FE}"/>
              </a:ext>
            </a:extLst>
          </p:cNvPr>
          <p:cNvPicPr>
            <a:picLocks noChangeAspect="1"/>
          </p:cNvPicPr>
          <p:nvPr/>
        </p:nvPicPr>
        <p:blipFill>
          <a:blip r:embed="rId4"/>
          <a:stretch>
            <a:fillRect/>
          </a:stretch>
        </p:blipFill>
        <p:spPr>
          <a:xfrm>
            <a:off x="728769" y="2208730"/>
            <a:ext cx="10422226" cy="1829014"/>
          </a:xfrm>
          <a:prstGeom prst="rect">
            <a:avLst/>
          </a:prstGeom>
        </p:spPr>
      </p:pic>
    </p:spTree>
    <p:extLst>
      <p:ext uri="{BB962C8B-B14F-4D97-AF65-F5344CB8AC3E}">
        <p14:creationId xmlns:p14="http://schemas.microsoft.com/office/powerpoint/2010/main" val="1627049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5"/>
          <a:srcRect l="12590" t="58667" r="78321" b="24917"/>
          <a:stretch>
            <a:fillRect/>
          </a:stretch>
        </p:blipFill>
        <p:spPr>
          <a:xfrm>
            <a:off x="276225" y="5325110"/>
            <a:ext cx="1091565" cy="1125855"/>
          </a:xfrm>
          <a:prstGeom prst="rect">
            <a:avLst/>
          </a:prstGeom>
        </p:spPr>
      </p:pic>
      <p:sp>
        <p:nvSpPr>
          <p:cNvPr id="26" name="Speech Bubble: Rectangle with Corners Rounded 5">
            <a:extLst>
              <a:ext uri="{FF2B5EF4-FFF2-40B4-BE49-F238E27FC236}">
                <a16:creationId xmlns:a16="http://schemas.microsoft.com/office/drawing/2014/main" id="{F8F8B2D1-9830-4C06-8EB0-0E88CED3A540}"/>
              </a:ext>
            </a:extLst>
          </p:cNvPr>
          <p:cNvSpPr/>
          <p:nvPr/>
        </p:nvSpPr>
        <p:spPr>
          <a:xfrm>
            <a:off x="4315146" y="1643864"/>
            <a:ext cx="7078895" cy="3800599"/>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a:buFont typeface="Arial" panose="020B0604020202020204" pitchFamily="34" charset="0"/>
              <a:buChar char="•"/>
            </a:pPr>
            <a:r>
              <a:rPr lang="vi-VN" sz="3200" b="1" dirty="0">
                <a:solidFill>
                  <a:prstClr val="white">
                    <a:lumMod val="10000"/>
                  </a:prstClr>
                </a:solidFill>
                <a:latin typeface="Calibri" panose="020F0502020204030204" pitchFamily="34" charset="0"/>
                <a:cs typeface="Calibri" panose="020F0502020204030204" pitchFamily="34" charset="0"/>
              </a:rPr>
              <a:t>Chọn dụng cụ vừa với tay cầm, hạn chế có đàu sắc, nhọn. Tập trung khi sử dụng dụng cụ, không đùa nghịch để tránh làm người khác bị thương. Cất dụng cụ vào hộp hoặc bao đựng và để nơi an toàn.</a:t>
            </a:r>
            <a:endParaRPr kumimoji="0" lang="en-US" sz="3200" b="1" i="0" u="none" strike="noStrike" kern="120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C1080A85-DB38-4B7C-AF9E-96104676F69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37561" y="1273983"/>
            <a:ext cx="6842560" cy="5473786"/>
          </a:xfrm>
          <a:prstGeom prst="rect">
            <a:avLst/>
          </a:prstGeom>
        </p:spPr>
      </p:pic>
      <p:pic>
        <p:nvPicPr>
          <p:cNvPr id="11" name="Picture 10">
            <a:extLst>
              <a:ext uri="{FF2B5EF4-FFF2-40B4-BE49-F238E27FC236}">
                <a16:creationId xmlns:a16="http://schemas.microsoft.com/office/drawing/2014/main" id="{C2BB4999-4F7C-4261-A67D-00ECD9AF6731}"/>
              </a:ext>
            </a:extLst>
          </p:cNvPr>
          <p:cNvPicPr>
            <a:picLocks noChangeAspect="1"/>
          </p:cNvPicPr>
          <p:nvPr/>
        </p:nvPicPr>
        <p:blipFill>
          <a:blip r:embed="rId8"/>
          <a:stretch>
            <a:fillRect/>
          </a:stretch>
        </p:blipFill>
        <p:spPr>
          <a:xfrm>
            <a:off x="5547253" y="693835"/>
            <a:ext cx="4035902" cy="1072989"/>
          </a:xfrm>
          <a:prstGeom prst="rect">
            <a:avLst/>
          </a:prstGeom>
        </p:spPr>
      </p:pic>
    </p:spTree>
    <p:extLst>
      <p:ext uri="{BB962C8B-B14F-4D97-AF65-F5344CB8AC3E}">
        <p14:creationId xmlns:p14="http://schemas.microsoft.com/office/powerpoint/2010/main" val="269923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3" name="圆角矩形 7">
            <a:extLst>
              <a:ext uri="{FF2B5EF4-FFF2-40B4-BE49-F238E27FC236}">
                <a16:creationId xmlns:a16="http://schemas.microsoft.com/office/drawing/2014/main" id="{A32B4788-D54B-4985-9EE8-2E7B6E6FE055}"/>
              </a:ext>
            </a:extLst>
          </p:cNvPr>
          <p:cNvSpPr/>
          <p:nvPr/>
        </p:nvSpPr>
        <p:spPr>
          <a:xfrm>
            <a:off x="1628839" y="521928"/>
            <a:ext cx="9030983" cy="1818526"/>
          </a:xfrm>
          <a:prstGeom prst="roundRect">
            <a:avLst>
              <a:gd name="adj" fmla="val 50000"/>
            </a:avLst>
          </a:prstGeom>
          <a:solidFill>
            <a:srgbClr val="00B05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200" b="1" dirty="0" err="1">
                <a:solidFill>
                  <a:prstClr val="white"/>
                </a:solidFill>
                <a:latin typeface="Calibri" panose="020F0502020204030204" pitchFamily="34" charset="0"/>
                <a:cs typeface="Calibri" panose="020F0502020204030204" pitchFamily="34" charset="0"/>
                <a:sym typeface="+mn-ea"/>
              </a:rPr>
              <a:t>Về</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nhà</a:t>
            </a:r>
            <a:r>
              <a:rPr lang="en-US" altLang="zh-CN" sz="3200" b="1" dirty="0">
                <a:solidFill>
                  <a:prstClr val="white"/>
                </a:solidFill>
                <a:latin typeface="Calibri" panose="020F0502020204030204" pitchFamily="34" charset="0"/>
                <a:cs typeface="Calibri" panose="020F0502020204030204" pitchFamily="34" charset="0"/>
                <a:sym typeface="+mn-ea"/>
              </a:rPr>
              <a:t>:</a:t>
            </a:r>
          </a:p>
          <a:p>
            <a:pPr lvl="0" algn="just">
              <a:defRPr/>
            </a:pPr>
            <a:r>
              <a:rPr lang="en-US" altLang="zh-CN" sz="3200" b="1" dirty="0" err="1">
                <a:solidFill>
                  <a:prstClr val="white"/>
                </a:solidFill>
                <a:latin typeface="Calibri" panose="020F0502020204030204" pitchFamily="34" charset="0"/>
                <a:cs typeface="Calibri" panose="020F0502020204030204" pitchFamily="34" charset="0"/>
                <a:sym typeface="+mn-ea"/>
              </a:rPr>
              <a:t>Làm</a:t>
            </a:r>
            <a:r>
              <a:rPr lang="en-US" altLang="zh-CN" sz="3200" b="1" dirty="0">
                <a:solidFill>
                  <a:prstClr val="white"/>
                </a:solidFill>
                <a:latin typeface="Calibri" panose="020F0502020204030204" pitchFamily="34" charset="0"/>
                <a:cs typeface="Calibri" panose="020F0502020204030204" pitchFamily="34" charset="0"/>
                <a:sym typeface="+mn-ea"/>
              </a:rPr>
              <a:t> 1 </a:t>
            </a:r>
            <a:r>
              <a:rPr lang="en-US" altLang="zh-CN" sz="3200" b="1" dirty="0" err="1">
                <a:solidFill>
                  <a:prstClr val="white"/>
                </a:solidFill>
                <a:latin typeface="Calibri" panose="020F0502020204030204" pitchFamily="34" charset="0"/>
                <a:cs typeface="Calibri" panose="020F0502020204030204" pitchFamily="34" charset="0"/>
                <a:sym typeface="+mn-ea"/>
              </a:rPr>
              <a:t>sản</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phẩm</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thủ</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công</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bất</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kì</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và</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đánh</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dấu</a:t>
            </a:r>
            <a:r>
              <a:rPr lang="en-US" altLang="zh-CN" sz="3200" b="1" dirty="0">
                <a:solidFill>
                  <a:prstClr val="white"/>
                </a:solidFill>
                <a:latin typeface="Calibri" panose="020F0502020204030204" pitchFamily="34" charset="0"/>
                <a:cs typeface="Calibri" panose="020F0502020204030204" pitchFamily="34" charset="0"/>
                <a:sym typeface="+mn-ea"/>
              </a:rPr>
              <a:t> X </a:t>
            </a:r>
            <a:r>
              <a:rPr lang="en-US" altLang="zh-CN" sz="3200" b="1" dirty="0" err="1">
                <a:solidFill>
                  <a:prstClr val="white"/>
                </a:solidFill>
                <a:latin typeface="Calibri" panose="020F0502020204030204" pitchFamily="34" charset="0"/>
                <a:cs typeface="Calibri" panose="020F0502020204030204" pitchFamily="34" charset="0"/>
                <a:sym typeface="+mn-ea"/>
              </a:rPr>
              <a:t>để</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đánh</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giá</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kết</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quả</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thực</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hành</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theo</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tiêu</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chí</a:t>
            </a:r>
            <a:r>
              <a:rPr lang="en-US" altLang="zh-CN" sz="3200" b="1" dirty="0">
                <a:solidFill>
                  <a:prstClr val="white"/>
                </a:solidFill>
                <a:latin typeface="Calibri" panose="020F0502020204030204" pitchFamily="34" charset="0"/>
                <a:cs typeface="Calibri" panose="020F0502020204030204" pitchFamily="34" charset="0"/>
                <a:sym typeface="+mn-ea"/>
              </a:rPr>
              <a:t> </a:t>
            </a:r>
            <a:r>
              <a:rPr lang="en-US" altLang="zh-CN" sz="3200" b="1" dirty="0" err="1">
                <a:solidFill>
                  <a:prstClr val="white"/>
                </a:solidFill>
                <a:latin typeface="Calibri" panose="020F0502020204030204" pitchFamily="34" charset="0"/>
                <a:cs typeface="Calibri" panose="020F0502020204030204" pitchFamily="34" charset="0"/>
                <a:sym typeface="+mn-ea"/>
              </a:rPr>
              <a:t>sau</a:t>
            </a:r>
            <a:r>
              <a:rPr lang="en-US" altLang="zh-CN" sz="3200" b="1" dirty="0">
                <a:solidFill>
                  <a:prstClr val="white"/>
                </a:solidFill>
                <a:latin typeface="Calibri" panose="020F0502020204030204" pitchFamily="34" charset="0"/>
                <a:cs typeface="Calibri" panose="020F0502020204030204" pitchFamily="34" charset="0"/>
                <a:sym typeface="+mn-ea"/>
              </a:rPr>
              <a:t>:</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mn-ea"/>
            </a:endParaRPr>
          </a:p>
        </p:txBody>
      </p:sp>
      <p:graphicFrame>
        <p:nvGraphicFramePr>
          <p:cNvPr id="2" name="Table 1">
            <a:extLst>
              <a:ext uri="{FF2B5EF4-FFF2-40B4-BE49-F238E27FC236}">
                <a16:creationId xmlns:a16="http://schemas.microsoft.com/office/drawing/2014/main" id="{58430458-0D39-4CC0-9D52-45238830D6A1}"/>
              </a:ext>
            </a:extLst>
          </p:cNvPr>
          <p:cNvGraphicFramePr>
            <a:graphicFrameLocks noGrp="1"/>
          </p:cNvGraphicFramePr>
          <p:nvPr>
            <p:extLst>
              <p:ext uri="{D42A27DB-BD31-4B8C-83A1-F6EECF244321}">
                <p14:modId xmlns:p14="http://schemas.microsoft.com/office/powerpoint/2010/main" val="3318219216"/>
              </p:ext>
            </p:extLst>
          </p:nvPr>
        </p:nvGraphicFramePr>
        <p:xfrm>
          <a:off x="2057914" y="3046416"/>
          <a:ext cx="7972745" cy="2909210"/>
        </p:xfrm>
        <a:graphic>
          <a:graphicData uri="http://schemas.openxmlformats.org/drawingml/2006/table">
            <a:tbl>
              <a:tblPr firstRow="1" firstCol="1" bandRow="1">
                <a:tableStyleId>{9DCAF9ED-07DC-4A11-8D7F-57B35C25682E}</a:tableStyleId>
              </a:tblPr>
              <a:tblGrid>
                <a:gridCol w="3830107">
                  <a:extLst>
                    <a:ext uri="{9D8B030D-6E8A-4147-A177-3AD203B41FA5}">
                      <a16:colId xmlns:a16="http://schemas.microsoft.com/office/drawing/2014/main" val="1722006515"/>
                    </a:ext>
                  </a:extLst>
                </a:gridCol>
                <a:gridCol w="964702">
                  <a:extLst>
                    <a:ext uri="{9D8B030D-6E8A-4147-A177-3AD203B41FA5}">
                      <a16:colId xmlns:a16="http://schemas.microsoft.com/office/drawing/2014/main" val="4018564706"/>
                    </a:ext>
                  </a:extLst>
                </a:gridCol>
                <a:gridCol w="1616872">
                  <a:extLst>
                    <a:ext uri="{9D8B030D-6E8A-4147-A177-3AD203B41FA5}">
                      <a16:colId xmlns:a16="http://schemas.microsoft.com/office/drawing/2014/main" val="4182539039"/>
                    </a:ext>
                  </a:extLst>
                </a:gridCol>
                <a:gridCol w="1561064">
                  <a:extLst>
                    <a:ext uri="{9D8B030D-6E8A-4147-A177-3AD203B41FA5}">
                      <a16:colId xmlns:a16="http://schemas.microsoft.com/office/drawing/2014/main" val="2618464205"/>
                    </a:ext>
                  </a:extLst>
                </a:gridCol>
              </a:tblGrid>
              <a:tr h="414229">
                <a:tc>
                  <a:txBody>
                    <a:bodyPr/>
                    <a:lstStyle/>
                    <a:p>
                      <a:pPr marL="0" marR="0" algn="ctr">
                        <a:lnSpc>
                          <a:spcPct val="115000"/>
                        </a:lnSpc>
                        <a:spcBef>
                          <a:spcPts val="0"/>
                        </a:spcBef>
                        <a:spcAft>
                          <a:spcPts val="0"/>
                        </a:spcAft>
                      </a:pPr>
                      <a:r>
                        <a:rPr lang="vi-VN" sz="2400" dirty="0">
                          <a:effectLst/>
                          <a:latin typeface="Calibri" panose="020F0502020204030204" pitchFamily="34" charset="0"/>
                          <a:cs typeface="Calibri" panose="020F0502020204030204" pitchFamily="34" charset="0"/>
                        </a:rPr>
                        <a:t> </a:t>
                      </a:r>
                      <a:r>
                        <a:rPr lang="en-US" sz="2400" dirty="0" err="1">
                          <a:effectLst/>
                          <a:latin typeface="Calibri" panose="020F0502020204030204" pitchFamily="34" charset="0"/>
                          <a:cs typeface="Calibri" panose="020F0502020204030204" pitchFamily="34" charset="0"/>
                        </a:rPr>
                        <a:t>Tiêu</a:t>
                      </a:r>
                      <a:r>
                        <a:rPr lang="en-US" sz="2400" dirty="0">
                          <a:effectLst/>
                          <a:latin typeface="Calibri" panose="020F0502020204030204" pitchFamily="34" charset="0"/>
                          <a:cs typeface="Calibri" panose="020F0502020204030204" pitchFamily="34" charset="0"/>
                        </a:rPr>
                        <a:t> </a:t>
                      </a:r>
                      <a:r>
                        <a:rPr lang="en-US" sz="2400" dirty="0" err="1">
                          <a:effectLst/>
                          <a:latin typeface="Calibri" panose="020F0502020204030204" pitchFamily="34" charset="0"/>
                          <a:cs typeface="Calibri" panose="020F0502020204030204" pitchFamily="34" charset="0"/>
                        </a:rPr>
                        <a:t>chí</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Tốt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2400" dirty="0">
                          <a:effectLst/>
                          <a:latin typeface="Calibri" panose="020F0502020204030204" pitchFamily="34" charset="0"/>
                          <a:cs typeface="Calibri" panose="020F0502020204030204" pitchFamily="34" charset="0"/>
                        </a:rPr>
                        <a:t>Bình thường</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2400" dirty="0">
                          <a:effectLst/>
                          <a:latin typeface="Calibri" panose="020F0502020204030204" pitchFamily="34" charset="0"/>
                          <a:cs typeface="Calibri" panose="020F0502020204030204" pitchFamily="34" charset="0"/>
                        </a:rPr>
                        <a:t>Không tốt</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865792"/>
                  </a:ext>
                </a:extLst>
              </a:tr>
              <a:tr h="414229">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Chọn vật liệu phù hợp</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4943643"/>
                  </a:ext>
                </a:extLst>
              </a:tr>
              <a:tr h="414229">
                <a:tc>
                  <a:txBody>
                    <a:bodyPr/>
                    <a:lstStyle/>
                    <a:p>
                      <a:pPr marL="0" marR="0" algn="just">
                        <a:lnSpc>
                          <a:spcPct val="115000"/>
                        </a:lnSpc>
                        <a:spcBef>
                          <a:spcPts val="0"/>
                        </a:spcBef>
                        <a:spcAft>
                          <a:spcPts val="0"/>
                        </a:spcAft>
                      </a:pPr>
                      <a:r>
                        <a:rPr lang="vi-VN" sz="2400" dirty="0">
                          <a:effectLst/>
                          <a:latin typeface="Calibri" panose="020F0502020204030204" pitchFamily="34" charset="0"/>
                          <a:cs typeface="Calibri" panose="020F0502020204030204" pitchFamily="34" charset="0"/>
                        </a:rPr>
                        <a:t>Hình thức sản phẩm</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0303853"/>
                  </a:ext>
                </a:extLst>
              </a:tr>
              <a:tr h="414229">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Sử dụng dụng cụ an toàn</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1210165"/>
                  </a:ext>
                </a:extLst>
              </a:tr>
              <a:tr h="849976">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Vệ sinh, gọn gàng sau khi thực hành</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2400" dirty="0">
                          <a:effectLst/>
                          <a:latin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3913924"/>
                  </a:ext>
                </a:extLst>
              </a:tr>
            </a:tbl>
          </a:graphicData>
        </a:graphic>
      </p:graphicFrame>
    </p:spTree>
    <p:extLst>
      <p:ext uri="{BB962C8B-B14F-4D97-AF65-F5344CB8AC3E}">
        <p14:creationId xmlns:p14="http://schemas.microsoft.com/office/powerpoint/2010/main" val="195378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241DE7-1536-1EED-270E-07CF2EA38A0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vector graphics&#10;&#10;Description automatically generated">
            <a:extLst>
              <a:ext uri="{FF2B5EF4-FFF2-40B4-BE49-F238E27FC236}">
                <a16:creationId xmlns:a16="http://schemas.microsoft.com/office/drawing/2014/main" id="{3E1628F4-E09D-4A4E-9105-AB7B4B3FE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2628" y="2640330"/>
            <a:ext cx="4219372" cy="3966210"/>
          </a:xfrm>
          <a:prstGeom prst="rect">
            <a:avLst/>
          </a:prstGeom>
        </p:spPr>
      </p:pic>
      <p:pic>
        <p:nvPicPr>
          <p:cNvPr id="2" name="Picture 1">
            <a:extLst>
              <a:ext uri="{FF2B5EF4-FFF2-40B4-BE49-F238E27FC236}">
                <a16:creationId xmlns:a16="http://schemas.microsoft.com/office/drawing/2014/main" id="{DD10BD97-09F8-E8A4-58DB-EC9C234CF06F}"/>
              </a:ext>
            </a:extLst>
          </p:cNvPr>
          <p:cNvPicPr>
            <a:picLocks noChangeAspect="1"/>
          </p:cNvPicPr>
          <p:nvPr/>
        </p:nvPicPr>
        <p:blipFill>
          <a:blip r:embed="rId3"/>
          <a:stretch>
            <a:fillRect/>
          </a:stretch>
        </p:blipFill>
        <p:spPr>
          <a:xfrm>
            <a:off x="119323" y="961526"/>
            <a:ext cx="9523002" cy="3576183"/>
          </a:xfrm>
          <a:prstGeom prst="rect">
            <a:avLst/>
          </a:prstGeom>
        </p:spPr>
      </p:pic>
    </p:spTree>
    <p:extLst>
      <p:ext uri="{BB962C8B-B14F-4D97-AF65-F5344CB8AC3E}">
        <p14:creationId xmlns:p14="http://schemas.microsoft.com/office/powerpoint/2010/main" val="9229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0" y="-165755"/>
            <a:ext cx="12192000" cy="3797956"/>
          </a:xfrm>
          <a:prstGeom prst="rect">
            <a:avLst/>
          </a:prstGeom>
          <a:noFill/>
          <a:ln>
            <a:noFill/>
          </a:ln>
        </p:spPr>
      </p:pic>
      <p:pic>
        <p:nvPicPr>
          <p:cNvPr id="94" name="Google Shape;94;p2"/>
          <p:cNvPicPr preferRelativeResize="0"/>
          <p:nvPr/>
        </p:nvPicPr>
        <p:blipFill rotWithShape="1">
          <a:blip r:embed="rId4">
            <a:alphaModFix/>
          </a:blip>
          <a:srcRect/>
          <a:stretch/>
        </p:blipFill>
        <p:spPr>
          <a:xfrm>
            <a:off x="0" y="-1651000"/>
            <a:ext cx="12192000" cy="8509000"/>
          </a:xfrm>
          <a:prstGeom prst="rect">
            <a:avLst/>
          </a:prstGeom>
          <a:noFill/>
          <a:ln>
            <a:noFill/>
          </a:ln>
        </p:spPr>
      </p:pic>
      <p:pic>
        <p:nvPicPr>
          <p:cNvPr id="95" name="Google Shape;95;p2"/>
          <p:cNvPicPr preferRelativeResize="0"/>
          <p:nvPr/>
        </p:nvPicPr>
        <p:blipFill rotWithShape="1">
          <a:blip r:embed="rId5">
            <a:alphaModFix/>
          </a:blip>
          <a:srcRect/>
          <a:stretch/>
        </p:blipFill>
        <p:spPr>
          <a:xfrm>
            <a:off x="1" y="4648200"/>
            <a:ext cx="3927231" cy="2115285"/>
          </a:xfrm>
          <a:prstGeom prst="rect">
            <a:avLst/>
          </a:prstGeom>
          <a:noFill/>
          <a:ln>
            <a:noFill/>
          </a:ln>
        </p:spPr>
      </p:pic>
      <p:pic>
        <p:nvPicPr>
          <p:cNvPr id="96" name="Google Shape;96;p2"/>
          <p:cNvPicPr preferRelativeResize="0"/>
          <p:nvPr/>
        </p:nvPicPr>
        <p:blipFill rotWithShape="1">
          <a:blip r:embed="rId6">
            <a:alphaModFix/>
          </a:blip>
          <a:srcRect/>
          <a:stretch/>
        </p:blipFill>
        <p:spPr>
          <a:xfrm>
            <a:off x="9906954" y="4343400"/>
            <a:ext cx="2285047" cy="2543491"/>
          </a:xfrm>
          <a:prstGeom prst="rect">
            <a:avLst/>
          </a:prstGeom>
          <a:noFill/>
          <a:ln>
            <a:noFill/>
          </a:ln>
        </p:spPr>
      </p:pic>
      <p:pic>
        <p:nvPicPr>
          <p:cNvPr id="97" name="Google Shape;97;p2"/>
          <p:cNvPicPr preferRelativeResize="0"/>
          <p:nvPr/>
        </p:nvPicPr>
        <p:blipFill rotWithShape="1">
          <a:blip r:embed="rId7">
            <a:alphaModFix/>
          </a:blip>
          <a:srcRect/>
          <a:stretch/>
        </p:blipFill>
        <p:spPr>
          <a:xfrm>
            <a:off x="6604000" y="2"/>
            <a:ext cx="5588000" cy="5647277"/>
          </a:xfrm>
          <a:prstGeom prst="rect">
            <a:avLst/>
          </a:prstGeom>
          <a:noFill/>
          <a:ln>
            <a:noFill/>
          </a:ln>
        </p:spPr>
      </p:pic>
      <p:pic>
        <p:nvPicPr>
          <p:cNvPr id="98" name="Google Shape;98;p2"/>
          <p:cNvPicPr preferRelativeResize="0"/>
          <p:nvPr/>
        </p:nvPicPr>
        <p:blipFill rotWithShape="1">
          <a:blip r:embed="rId8">
            <a:alphaModFix/>
          </a:blip>
          <a:srcRect/>
          <a:stretch/>
        </p:blipFill>
        <p:spPr>
          <a:xfrm>
            <a:off x="4231362" y="4327793"/>
            <a:ext cx="368300" cy="2438400"/>
          </a:xfrm>
          <a:prstGeom prst="rect">
            <a:avLst/>
          </a:prstGeom>
          <a:noFill/>
          <a:ln>
            <a:noFill/>
          </a:ln>
        </p:spPr>
      </p:pic>
      <p:pic>
        <p:nvPicPr>
          <p:cNvPr id="99" name="Google Shape;99;p2"/>
          <p:cNvPicPr preferRelativeResize="0"/>
          <p:nvPr/>
        </p:nvPicPr>
        <p:blipFill rotWithShape="1">
          <a:blip r:embed="rId8">
            <a:alphaModFix/>
          </a:blip>
          <a:srcRect/>
          <a:stretch/>
        </p:blipFill>
        <p:spPr>
          <a:xfrm>
            <a:off x="6266577" y="4356253"/>
            <a:ext cx="368300" cy="2438400"/>
          </a:xfrm>
          <a:prstGeom prst="rect">
            <a:avLst/>
          </a:prstGeom>
          <a:noFill/>
          <a:ln>
            <a:noFill/>
          </a:ln>
        </p:spPr>
      </p:pic>
      <p:pic>
        <p:nvPicPr>
          <p:cNvPr id="100" name="Google Shape;100;p2"/>
          <p:cNvPicPr preferRelativeResize="0"/>
          <p:nvPr/>
        </p:nvPicPr>
        <p:blipFill rotWithShape="1">
          <a:blip r:embed="rId8">
            <a:alphaModFix/>
          </a:blip>
          <a:srcRect/>
          <a:stretch/>
        </p:blipFill>
        <p:spPr>
          <a:xfrm>
            <a:off x="8525743" y="4241800"/>
            <a:ext cx="368300" cy="2438400"/>
          </a:xfrm>
          <a:prstGeom prst="rect">
            <a:avLst/>
          </a:prstGeom>
          <a:noFill/>
          <a:ln>
            <a:noFill/>
          </a:ln>
        </p:spPr>
      </p:pic>
      <p:pic>
        <p:nvPicPr>
          <p:cNvPr id="101" name="Google Shape;101;p2"/>
          <p:cNvPicPr preferRelativeResize="0"/>
          <p:nvPr/>
        </p:nvPicPr>
        <p:blipFill rotWithShape="1">
          <a:blip r:embed="rId8">
            <a:alphaModFix/>
          </a:blip>
          <a:srcRect/>
          <a:stretch/>
        </p:blipFill>
        <p:spPr>
          <a:xfrm>
            <a:off x="1860385" y="3907820"/>
            <a:ext cx="368300" cy="2438400"/>
          </a:xfrm>
          <a:prstGeom prst="rect">
            <a:avLst/>
          </a:prstGeom>
          <a:noFill/>
          <a:ln>
            <a:noFill/>
          </a:ln>
        </p:spPr>
      </p:pic>
      <p:pic>
        <p:nvPicPr>
          <p:cNvPr id="102" name="Google Shape;102;p2"/>
          <p:cNvPicPr preferRelativeResize="0"/>
          <p:nvPr/>
        </p:nvPicPr>
        <p:blipFill rotWithShape="1">
          <a:blip r:embed="rId8">
            <a:alphaModFix/>
          </a:blip>
          <a:srcRect/>
          <a:stretch/>
        </p:blipFill>
        <p:spPr>
          <a:xfrm>
            <a:off x="5361031" y="4217624"/>
            <a:ext cx="368300" cy="2438400"/>
          </a:xfrm>
          <a:prstGeom prst="rect">
            <a:avLst/>
          </a:prstGeom>
          <a:noFill/>
          <a:ln>
            <a:noFill/>
          </a:ln>
        </p:spPr>
      </p:pic>
      <p:pic>
        <p:nvPicPr>
          <p:cNvPr id="105" name="Google Shape;105;p2"/>
          <p:cNvPicPr preferRelativeResize="0"/>
          <p:nvPr/>
        </p:nvPicPr>
        <p:blipFill rotWithShape="1">
          <a:blip r:embed="rId9">
            <a:alphaModFix/>
          </a:blip>
          <a:srcRect/>
          <a:stretch/>
        </p:blipFill>
        <p:spPr>
          <a:xfrm>
            <a:off x="6551968" y="1222477"/>
            <a:ext cx="4458225" cy="4458225"/>
          </a:xfrm>
          <a:prstGeom prst="rect">
            <a:avLst/>
          </a:prstGeom>
          <a:noFill/>
          <a:ln>
            <a:noFill/>
          </a:ln>
        </p:spPr>
      </p:pic>
      <p:grpSp>
        <p:nvGrpSpPr>
          <p:cNvPr id="107" name="Google Shape;107;p2"/>
          <p:cNvGrpSpPr/>
          <p:nvPr/>
        </p:nvGrpSpPr>
        <p:grpSpPr>
          <a:xfrm flipH="1">
            <a:off x="-2392824" y="4075481"/>
            <a:ext cx="2088693" cy="1150596"/>
            <a:chOff x="9445780" y="4114581"/>
            <a:chExt cx="1277374" cy="862947"/>
          </a:xfrm>
        </p:grpSpPr>
        <p:pic>
          <p:nvPicPr>
            <p:cNvPr id="108" name="Google Shape;108;p2"/>
            <p:cNvPicPr preferRelativeResize="0"/>
            <p:nvPr/>
          </p:nvPicPr>
          <p:blipFill rotWithShape="1">
            <a:blip r:embed="rId10">
              <a:alphaModFix/>
            </a:blip>
            <a:srcRect/>
            <a:stretch/>
          </p:blipFill>
          <p:spPr>
            <a:xfrm>
              <a:off x="9445780" y="4189352"/>
              <a:ext cx="1277374" cy="788176"/>
            </a:xfrm>
            <a:prstGeom prst="rect">
              <a:avLst/>
            </a:prstGeom>
            <a:noFill/>
            <a:ln>
              <a:noFill/>
            </a:ln>
          </p:spPr>
        </p:pic>
        <p:sp>
          <p:nvSpPr>
            <p:cNvPr id="109" name="Google Shape;109;p2"/>
            <p:cNvSpPr txBox="1"/>
            <p:nvPr/>
          </p:nvSpPr>
          <p:spPr>
            <a:xfrm>
              <a:off x="9807091" y="4114581"/>
              <a:ext cx="646435" cy="830956"/>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C00000"/>
                  </a:solidFill>
                  <a:effectLst/>
                  <a:uLnTx/>
                  <a:uFillTx/>
                  <a:latin typeface="Calibri"/>
                  <a:ea typeface="Calibri"/>
                  <a:cs typeface="Calibri"/>
                  <a:sym typeface="Calibri"/>
                </a:rPr>
                <a:t>1</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0" name="Google Shape;110;p2"/>
          <p:cNvGrpSpPr/>
          <p:nvPr/>
        </p:nvGrpSpPr>
        <p:grpSpPr>
          <a:xfrm flipH="1">
            <a:off x="-1262924" y="5388437"/>
            <a:ext cx="2088693" cy="1150596"/>
            <a:chOff x="9445780" y="4114581"/>
            <a:chExt cx="1277374" cy="862947"/>
          </a:xfrm>
        </p:grpSpPr>
        <p:pic>
          <p:nvPicPr>
            <p:cNvPr id="111" name="Google Shape;111;p2"/>
            <p:cNvPicPr preferRelativeResize="0"/>
            <p:nvPr/>
          </p:nvPicPr>
          <p:blipFill rotWithShape="1">
            <a:blip r:embed="rId10">
              <a:alphaModFix/>
            </a:blip>
            <a:srcRect/>
            <a:stretch/>
          </p:blipFill>
          <p:spPr>
            <a:xfrm>
              <a:off x="9445780" y="4189352"/>
              <a:ext cx="1277374" cy="788176"/>
            </a:xfrm>
            <a:prstGeom prst="rect">
              <a:avLst/>
            </a:prstGeom>
            <a:noFill/>
            <a:ln>
              <a:noFill/>
            </a:ln>
          </p:spPr>
        </p:pic>
        <p:sp>
          <p:nvSpPr>
            <p:cNvPr id="112" name="Google Shape;112;p2"/>
            <p:cNvSpPr txBox="1"/>
            <p:nvPr/>
          </p:nvSpPr>
          <p:spPr>
            <a:xfrm>
              <a:off x="9807091" y="4114581"/>
              <a:ext cx="646435" cy="830956"/>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C00000"/>
                  </a:solidFill>
                  <a:effectLst/>
                  <a:uLnTx/>
                  <a:uFillTx/>
                  <a:latin typeface="Calibri"/>
                  <a:ea typeface="Calibri"/>
                  <a:cs typeface="Calibri"/>
                  <a:sym typeface="Calibri"/>
                </a:rPr>
                <a:t>4</a:t>
              </a:r>
              <a:endParaRPr kumimoji="0" sz="6400" b="1" i="0" u="none" strike="noStrike" kern="0" cap="none" spc="0" normalizeH="0" baseline="0" noProof="0">
                <a:ln>
                  <a:noFill/>
                </a:ln>
                <a:solidFill>
                  <a:srgbClr val="C00000"/>
                </a:solidFill>
                <a:effectLst/>
                <a:uLnTx/>
                <a:uFillTx/>
                <a:latin typeface="Calibri"/>
                <a:ea typeface="Calibri"/>
                <a:cs typeface="Calibri"/>
                <a:sym typeface="Calibri"/>
              </a:endParaRPr>
            </a:p>
          </p:txBody>
        </p:sp>
      </p:grpSp>
      <p:grpSp>
        <p:nvGrpSpPr>
          <p:cNvPr id="113" name="Google Shape;113;p2"/>
          <p:cNvGrpSpPr/>
          <p:nvPr/>
        </p:nvGrpSpPr>
        <p:grpSpPr>
          <a:xfrm>
            <a:off x="12410577" y="4074600"/>
            <a:ext cx="1703165" cy="1107941"/>
            <a:chOff x="9445780" y="4149750"/>
            <a:chExt cx="1277374" cy="830956"/>
          </a:xfrm>
        </p:grpSpPr>
        <p:pic>
          <p:nvPicPr>
            <p:cNvPr id="114" name="Google Shape;114;p2"/>
            <p:cNvPicPr preferRelativeResize="0"/>
            <p:nvPr/>
          </p:nvPicPr>
          <p:blipFill rotWithShape="1">
            <a:blip r:embed="rId11">
              <a:alphaModFix/>
            </a:blip>
            <a:srcRect/>
            <a:stretch/>
          </p:blipFill>
          <p:spPr>
            <a:xfrm>
              <a:off x="9445780" y="4189352"/>
              <a:ext cx="1277374" cy="788176"/>
            </a:xfrm>
            <a:prstGeom prst="rect">
              <a:avLst/>
            </a:prstGeom>
            <a:noFill/>
            <a:ln>
              <a:noFill/>
            </a:ln>
          </p:spPr>
        </p:pic>
        <p:sp>
          <p:nvSpPr>
            <p:cNvPr id="115" name="Google Shape;115;p2"/>
            <p:cNvSpPr txBox="1"/>
            <p:nvPr/>
          </p:nvSpPr>
          <p:spPr>
            <a:xfrm>
              <a:off x="9995412" y="4149750"/>
              <a:ext cx="646435" cy="830956"/>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C00000"/>
                  </a:solidFill>
                  <a:effectLst/>
                  <a:uLnTx/>
                  <a:uFillTx/>
                  <a:latin typeface="Calibri"/>
                  <a:ea typeface="Calibri"/>
                  <a:cs typeface="Calibri"/>
                  <a:sym typeface="Calibri"/>
                </a:rPr>
                <a:t>3</a:t>
              </a:r>
              <a:endParaRPr kumimoji="0" sz="6400" b="1" i="0" u="none" strike="noStrike" kern="0" cap="none" spc="0" normalizeH="0" baseline="0" noProof="0">
                <a:ln>
                  <a:noFill/>
                </a:ln>
                <a:solidFill>
                  <a:srgbClr val="C00000"/>
                </a:solidFill>
                <a:effectLst/>
                <a:uLnTx/>
                <a:uFillTx/>
                <a:latin typeface="Calibri"/>
                <a:ea typeface="Calibri"/>
                <a:cs typeface="Calibri"/>
                <a:sym typeface="Calibri"/>
              </a:endParaRPr>
            </a:p>
          </p:txBody>
        </p:sp>
      </p:grpSp>
      <p:grpSp>
        <p:nvGrpSpPr>
          <p:cNvPr id="116" name="Google Shape;116;p2"/>
          <p:cNvGrpSpPr/>
          <p:nvPr/>
        </p:nvGrpSpPr>
        <p:grpSpPr>
          <a:xfrm>
            <a:off x="12594373" y="5533000"/>
            <a:ext cx="1703165" cy="1107941"/>
            <a:chOff x="9445780" y="4149750"/>
            <a:chExt cx="1277374" cy="830956"/>
          </a:xfrm>
        </p:grpSpPr>
        <p:pic>
          <p:nvPicPr>
            <p:cNvPr id="117" name="Google Shape;117;p2"/>
            <p:cNvPicPr preferRelativeResize="0"/>
            <p:nvPr/>
          </p:nvPicPr>
          <p:blipFill rotWithShape="1">
            <a:blip r:embed="rId11">
              <a:alphaModFix/>
            </a:blip>
            <a:srcRect/>
            <a:stretch/>
          </p:blipFill>
          <p:spPr>
            <a:xfrm>
              <a:off x="9445780" y="4189352"/>
              <a:ext cx="1277374" cy="788176"/>
            </a:xfrm>
            <a:prstGeom prst="rect">
              <a:avLst/>
            </a:prstGeom>
            <a:noFill/>
            <a:ln>
              <a:noFill/>
            </a:ln>
          </p:spPr>
        </p:pic>
        <p:sp>
          <p:nvSpPr>
            <p:cNvPr id="118" name="Google Shape;118;p2">
              <a:hlinkClick r:id="rId12" action="ppaction://hlinksldjump"/>
            </p:cNvPr>
            <p:cNvSpPr txBox="1"/>
            <p:nvPr/>
          </p:nvSpPr>
          <p:spPr>
            <a:xfrm>
              <a:off x="9995412" y="4149750"/>
              <a:ext cx="646435" cy="830956"/>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C00000"/>
                  </a:solidFill>
                  <a:effectLst/>
                  <a:uLnTx/>
                  <a:uFillTx/>
                  <a:latin typeface="Calibri"/>
                  <a:ea typeface="Calibri"/>
                  <a:cs typeface="Calibri"/>
                  <a:sym typeface="Calibri"/>
                </a:rPr>
                <a:t>2</a:t>
              </a:r>
              <a:endParaRPr kumimoji="0" sz="6400" b="1" i="0" u="none" strike="noStrike" kern="0" cap="none" spc="0" normalizeH="0" baseline="0" noProof="0">
                <a:ln>
                  <a:noFill/>
                </a:ln>
                <a:solidFill>
                  <a:srgbClr val="C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428308969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0" y="-165755"/>
            <a:ext cx="12192000" cy="3797956"/>
          </a:xfrm>
          <a:prstGeom prst="rect">
            <a:avLst/>
          </a:prstGeom>
          <a:noFill/>
          <a:ln>
            <a:noFill/>
          </a:ln>
        </p:spPr>
      </p:pic>
      <p:pic>
        <p:nvPicPr>
          <p:cNvPr id="94" name="Google Shape;94;p2"/>
          <p:cNvPicPr preferRelativeResize="0"/>
          <p:nvPr/>
        </p:nvPicPr>
        <p:blipFill rotWithShape="1">
          <a:blip r:embed="rId4">
            <a:alphaModFix/>
          </a:blip>
          <a:srcRect/>
          <a:stretch/>
        </p:blipFill>
        <p:spPr>
          <a:xfrm>
            <a:off x="0" y="-1651000"/>
            <a:ext cx="12192000" cy="8509000"/>
          </a:xfrm>
          <a:prstGeom prst="rect">
            <a:avLst/>
          </a:prstGeom>
          <a:noFill/>
          <a:ln>
            <a:noFill/>
          </a:ln>
        </p:spPr>
      </p:pic>
      <p:pic>
        <p:nvPicPr>
          <p:cNvPr id="95" name="Google Shape;95;p2"/>
          <p:cNvPicPr preferRelativeResize="0"/>
          <p:nvPr/>
        </p:nvPicPr>
        <p:blipFill rotWithShape="1">
          <a:blip r:embed="rId5">
            <a:alphaModFix/>
          </a:blip>
          <a:srcRect/>
          <a:stretch/>
        </p:blipFill>
        <p:spPr>
          <a:xfrm>
            <a:off x="1" y="4648200"/>
            <a:ext cx="3927231" cy="2115285"/>
          </a:xfrm>
          <a:prstGeom prst="rect">
            <a:avLst/>
          </a:prstGeom>
          <a:noFill/>
          <a:ln>
            <a:noFill/>
          </a:ln>
        </p:spPr>
      </p:pic>
      <p:sp>
        <p:nvSpPr>
          <p:cNvPr id="25" name="任意多边形: 形状 40">
            <a:extLst>
              <a:ext uri="{FF2B5EF4-FFF2-40B4-BE49-F238E27FC236}">
                <a16:creationId xmlns:a16="http://schemas.microsoft.com/office/drawing/2014/main" id="{5F7AC97F-15BA-4D05-AF95-D501701EBDB6}"/>
              </a:ext>
            </a:extLst>
          </p:cNvPr>
          <p:cNvSpPr/>
          <p:nvPr/>
        </p:nvSpPr>
        <p:spPr>
          <a:xfrm>
            <a:off x="337457" y="0"/>
            <a:ext cx="11429999" cy="651510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Calibri" panose="020F0502020204030204"/>
              <a:ea typeface="思源黑体 CN Bold" panose="020B0800000000000000" pitchFamily="34" charset="-122"/>
              <a:cs typeface="+mn-cs"/>
            </a:endParaRPr>
          </a:p>
        </p:txBody>
      </p:sp>
      <p:sp>
        <p:nvSpPr>
          <p:cNvPr id="26" name="Google Shape;3661;p31">
            <a:extLst>
              <a:ext uri="{FF2B5EF4-FFF2-40B4-BE49-F238E27FC236}">
                <a16:creationId xmlns:a16="http://schemas.microsoft.com/office/drawing/2014/main" id="{9A2F3863-49D0-4BC5-9FFC-2B6EFE564CF6}"/>
              </a:ext>
            </a:extLst>
          </p:cNvPr>
          <p:cNvSpPr/>
          <p:nvPr/>
        </p:nvSpPr>
        <p:spPr>
          <a:xfrm rot="16200000">
            <a:off x="5421111" y="-4145158"/>
            <a:ext cx="1644119" cy="10091143"/>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rgbClr val="FFFF00"/>
          </a:solidFill>
          <a:ln w="28575">
            <a:solidFill>
              <a:srgbClr val="733333"/>
            </a:solidFill>
          </a:ln>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63A537">
                  <a:lumMod val="75000"/>
                </a:srgbClr>
              </a:solidFill>
              <a:effectLst/>
              <a:highlight>
                <a:srgbClr val="FFFF00"/>
              </a:highlight>
              <a:uLnTx/>
              <a:uFillTx/>
              <a:latin typeface="Arial"/>
              <a:ea typeface="+mn-ea"/>
              <a:cs typeface="Arial"/>
              <a:sym typeface="Arial"/>
            </a:endParaRPr>
          </a:p>
        </p:txBody>
      </p:sp>
      <p:sp>
        <p:nvSpPr>
          <p:cNvPr id="27" name="TextBox 26">
            <a:extLst>
              <a:ext uri="{FF2B5EF4-FFF2-40B4-BE49-F238E27FC236}">
                <a16:creationId xmlns:a16="http://schemas.microsoft.com/office/drawing/2014/main" id="{B194BC6A-CD7A-4410-BC62-4C4FCE0B8D6F}"/>
              </a:ext>
            </a:extLst>
          </p:cNvPr>
          <p:cNvSpPr txBox="1"/>
          <p:nvPr/>
        </p:nvSpPr>
        <p:spPr>
          <a:xfrm>
            <a:off x="1698598" y="462454"/>
            <a:ext cx="965393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Sản phẩm thủ công này được làm từ vật liệu và dụng cụ làm thủ công nào?</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Rectangle: Rounded Corners 27">
            <a:extLst>
              <a:ext uri="{FF2B5EF4-FFF2-40B4-BE49-F238E27FC236}">
                <a16:creationId xmlns:a16="http://schemas.microsoft.com/office/drawing/2014/main" id="{A82E0E3A-EA65-4A3A-B16B-171EB80970BC}"/>
              </a:ext>
            </a:extLst>
          </p:cNvPr>
          <p:cNvSpPr/>
          <p:nvPr/>
        </p:nvSpPr>
        <p:spPr>
          <a:xfrm>
            <a:off x="5347342" y="2940877"/>
            <a:ext cx="6242146" cy="2197051"/>
          </a:xfrm>
          <a:custGeom>
            <a:avLst/>
            <a:gdLst>
              <a:gd name="csX0" fmla="*/ 0 w 6242146"/>
              <a:gd name="csY0" fmla="*/ 366182 h 2197051"/>
              <a:gd name="csX1" fmla="*/ 366182 w 6242146"/>
              <a:gd name="csY1" fmla="*/ 0 h 2197051"/>
              <a:gd name="csX2" fmla="*/ 944709 w 6242146"/>
              <a:gd name="csY2" fmla="*/ 0 h 2197051"/>
              <a:gd name="csX3" fmla="*/ 1523236 w 6242146"/>
              <a:gd name="csY3" fmla="*/ 0 h 2197051"/>
              <a:gd name="csX4" fmla="*/ 2267057 w 6242146"/>
              <a:gd name="csY4" fmla="*/ 0 h 2197051"/>
              <a:gd name="csX5" fmla="*/ 2845584 w 6242146"/>
              <a:gd name="csY5" fmla="*/ 0 h 2197051"/>
              <a:gd name="csX6" fmla="*/ 3479209 w 6242146"/>
              <a:gd name="csY6" fmla="*/ 0 h 2197051"/>
              <a:gd name="csX7" fmla="*/ 4002638 w 6242146"/>
              <a:gd name="csY7" fmla="*/ 0 h 2197051"/>
              <a:gd name="csX8" fmla="*/ 4636263 w 6242146"/>
              <a:gd name="csY8" fmla="*/ 0 h 2197051"/>
              <a:gd name="csX9" fmla="*/ 5875964 w 6242146"/>
              <a:gd name="csY9" fmla="*/ 0 h 2197051"/>
              <a:gd name="csX10" fmla="*/ 6242146 w 6242146"/>
              <a:gd name="csY10" fmla="*/ 366182 h 2197051"/>
              <a:gd name="csX11" fmla="*/ 6242146 w 6242146"/>
              <a:gd name="csY11" fmla="*/ 839764 h 2197051"/>
              <a:gd name="csX12" fmla="*/ 6242146 w 6242146"/>
              <a:gd name="csY12" fmla="*/ 1298699 h 2197051"/>
              <a:gd name="csX13" fmla="*/ 6242146 w 6242146"/>
              <a:gd name="csY13" fmla="*/ 1830869 h 2197051"/>
              <a:gd name="csX14" fmla="*/ 5875964 w 6242146"/>
              <a:gd name="csY14" fmla="*/ 2197051 h 2197051"/>
              <a:gd name="csX15" fmla="*/ 5077046 w 6242146"/>
              <a:gd name="csY15" fmla="*/ 2197051 h 2197051"/>
              <a:gd name="csX16" fmla="*/ 4388323 w 6242146"/>
              <a:gd name="csY16" fmla="*/ 2197051 h 2197051"/>
              <a:gd name="csX17" fmla="*/ 3699600 w 6242146"/>
              <a:gd name="csY17" fmla="*/ 2197051 h 2197051"/>
              <a:gd name="csX18" fmla="*/ 2955780 w 6242146"/>
              <a:gd name="csY18" fmla="*/ 2197051 h 2197051"/>
              <a:gd name="csX19" fmla="*/ 2377252 w 6242146"/>
              <a:gd name="csY19" fmla="*/ 2197051 h 2197051"/>
              <a:gd name="csX20" fmla="*/ 1578334 w 6242146"/>
              <a:gd name="csY20" fmla="*/ 2197051 h 2197051"/>
              <a:gd name="csX21" fmla="*/ 366182 w 6242146"/>
              <a:gd name="csY21" fmla="*/ 2197051 h 2197051"/>
              <a:gd name="csX22" fmla="*/ 0 w 6242146"/>
              <a:gd name="csY22" fmla="*/ 1830869 h 2197051"/>
              <a:gd name="csX23" fmla="*/ 0 w 6242146"/>
              <a:gd name="csY23" fmla="*/ 1386581 h 2197051"/>
              <a:gd name="csX24" fmla="*/ 0 w 6242146"/>
              <a:gd name="csY24" fmla="*/ 883705 h 2197051"/>
              <a:gd name="csX25" fmla="*/ 0 w 6242146"/>
              <a:gd name="csY25" fmla="*/ 366182 h 21970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6242146" h="2197051" fill="none" extrusionOk="0">
                <a:moveTo>
                  <a:pt x="0" y="366182"/>
                </a:moveTo>
                <a:cubicBezTo>
                  <a:pt x="42462" y="186597"/>
                  <a:pt x="178848" y="-8521"/>
                  <a:pt x="366182" y="0"/>
                </a:cubicBezTo>
                <a:cubicBezTo>
                  <a:pt x="531581" y="10235"/>
                  <a:pt x="725174" y="21716"/>
                  <a:pt x="944709" y="0"/>
                </a:cubicBezTo>
                <a:cubicBezTo>
                  <a:pt x="1164244" y="-21716"/>
                  <a:pt x="1288120" y="-15912"/>
                  <a:pt x="1523236" y="0"/>
                </a:cubicBezTo>
                <a:cubicBezTo>
                  <a:pt x="1758352" y="15912"/>
                  <a:pt x="2102279" y="-6214"/>
                  <a:pt x="2267057" y="0"/>
                </a:cubicBezTo>
                <a:cubicBezTo>
                  <a:pt x="2431835" y="6214"/>
                  <a:pt x="2683439" y="-26753"/>
                  <a:pt x="2845584" y="0"/>
                </a:cubicBezTo>
                <a:cubicBezTo>
                  <a:pt x="3007729" y="26753"/>
                  <a:pt x="3231314" y="-20623"/>
                  <a:pt x="3479209" y="0"/>
                </a:cubicBezTo>
                <a:cubicBezTo>
                  <a:pt x="3727104" y="20623"/>
                  <a:pt x="3774302" y="-7457"/>
                  <a:pt x="4002638" y="0"/>
                </a:cubicBezTo>
                <a:cubicBezTo>
                  <a:pt x="4230974" y="7457"/>
                  <a:pt x="4462813" y="18359"/>
                  <a:pt x="4636263" y="0"/>
                </a:cubicBezTo>
                <a:cubicBezTo>
                  <a:pt x="4809713" y="-18359"/>
                  <a:pt x="5274731" y="24394"/>
                  <a:pt x="5875964" y="0"/>
                </a:cubicBezTo>
                <a:cubicBezTo>
                  <a:pt x="6065254" y="-36654"/>
                  <a:pt x="6252385" y="127025"/>
                  <a:pt x="6242146" y="366182"/>
                </a:cubicBezTo>
                <a:cubicBezTo>
                  <a:pt x="6245199" y="461297"/>
                  <a:pt x="6223607" y="736504"/>
                  <a:pt x="6242146" y="839764"/>
                </a:cubicBezTo>
                <a:cubicBezTo>
                  <a:pt x="6260685" y="943024"/>
                  <a:pt x="6258740" y="1179625"/>
                  <a:pt x="6242146" y="1298699"/>
                </a:cubicBezTo>
                <a:cubicBezTo>
                  <a:pt x="6225552" y="1417774"/>
                  <a:pt x="6265357" y="1580882"/>
                  <a:pt x="6242146" y="1830869"/>
                </a:cubicBezTo>
                <a:cubicBezTo>
                  <a:pt x="6257360" y="2012583"/>
                  <a:pt x="6048252" y="2178828"/>
                  <a:pt x="5875964" y="2197051"/>
                </a:cubicBezTo>
                <a:cubicBezTo>
                  <a:pt x="5653945" y="2234586"/>
                  <a:pt x="5440851" y="2230348"/>
                  <a:pt x="5077046" y="2197051"/>
                </a:cubicBezTo>
                <a:cubicBezTo>
                  <a:pt x="4713241" y="2163754"/>
                  <a:pt x="4669008" y="2197018"/>
                  <a:pt x="4388323" y="2197051"/>
                </a:cubicBezTo>
                <a:cubicBezTo>
                  <a:pt x="4107638" y="2197084"/>
                  <a:pt x="3857749" y="2194425"/>
                  <a:pt x="3699600" y="2197051"/>
                </a:cubicBezTo>
                <a:cubicBezTo>
                  <a:pt x="3541451" y="2199677"/>
                  <a:pt x="3265077" y="2221684"/>
                  <a:pt x="2955780" y="2197051"/>
                </a:cubicBezTo>
                <a:cubicBezTo>
                  <a:pt x="2646483" y="2172418"/>
                  <a:pt x="2503428" y="2221991"/>
                  <a:pt x="2377252" y="2197051"/>
                </a:cubicBezTo>
                <a:cubicBezTo>
                  <a:pt x="2251076" y="2172111"/>
                  <a:pt x="1968792" y="2218926"/>
                  <a:pt x="1578334" y="2197051"/>
                </a:cubicBezTo>
                <a:cubicBezTo>
                  <a:pt x="1187876" y="2175176"/>
                  <a:pt x="714408" y="2240796"/>
                  <a:pt x="366182" y="2197051"/>
                </a:cubicBezTo>
                <a:cubicBezTo>
                  <a:pt x="163150" y="2205953"/>
                  <a:pt x="42144" y="2053208"/>
                  <a:pt x="0" y="1830869"/>
                </a:cubicBezTo>
                <a:cubicBezTo>
                  <a:pt x="-4991" y="1696218"/>
                  <a:pt x="-713" y="1582359"/>
                  <a:pt x="0" y="1386581"/>
                </a:cubicBezTo>
                <a:cubicBezTo>
                  <a:pt x="713" y="1190803"/>
                  <a:pt x="6048" y="1096545"/>
                  <a:pt x="0" y="883705"/>
                </a:cubicBezTo>
                <a:cubicBezTo>
                  <a:pt x="-6048" y="670865"/>
                  <a:pt x="12720" y="544664"/>
                  <a:pt x="0" y="366182"/>
                </a:cubicBezTo>
                <a:close/>
              </a:path>
              <a:path w="6242146" h="2197051" stroke="0" extrusionOk="0">
                <a:moveTo>
                  <a:pt x="0" y="366182"/>
                </a:moveTo>
                <a:cubicBezTo>
                  <a:pt x="14664" y="121885"/>
                  <a:pt x="147512" y="-21560"/>
                  <a:pt x="366182" y="0"/>
                </a:cubicBezTo>
                <a:cubicBezTo>
                  <a:pt x="634400" y="31177"/>
                  <a:pt x="758743" y="34786"/>
                  <a:pt x="1110003" y="0"/>
                </a:cubicBezTo>
                <a:cubicBezTo>
                  <a:pt x="1461263" y="-34786"/>
                  <a:pt x="1628027" y="-7946"/>
                  <a:pt x="1798725" y="0"/>
                </a:cubicBezTo>
                <a:cubicBezTo>
                  <a:pt x="1969423" y="7946"/>
                  <a:pt x="2207268" y="-17453"/>
                  <a:pt x="2597644" y="0"/>
                </a:cubicBezTo>
                <a:cubicBezTo>
                  <a:pt x="2988020" y="17453"/>
                  <a:pt x="3182624" y="28882"/>
                  <a:pt x="3396562" y="0"/>
                </a:cubicBezTo>
                <a:cubicBezTo>
                  <a:pt x="3610500" y="-28882"/>
                  <a:pt x="3857694" y="16825"/>
                  <a:pt x="4085285" y="0"/>
                </a:cubicBezTo>
                <a:cubicBezTo>
                  <a:pt x="4312876" y="-16825"/>
                  <a:pt x="4427530" y="16891"/>
                  <a:pt x="4718910" y="0"/>
                </a:cubicBezTo>
                <a:cubicBezTo>
                  <a:pt x="5010291" y="-16891"/>
                  <a:pt x="5432044" y="-38761"/>
                  <a:pt x="5875964" y="0"/>
                </a:cubicBezTo>
                <a:cubicBezTo>
                  <a:pt x="6103820" y="-30317"/>
                  <a:pt x="6249616" y="199358"/>
                  <a:pt x="6242146" y="366182"/>
                </a:cubicBezTo>
                <a:cubicBezTo>
                  <a:pt x="6255453" y="608697"/>
                  <a:pt x="6225163" y="644000"/>
                  <a:pt x="6242146" y="869058"/>
                </a:cubicBezTo>
                <a:cubicBezTo>
                  <a:pt x="6259129" y="1094116"/>
                  <a:pt x="6233759" y="1174774"/>
                  <a:pt x="6242146" y="1342640"/>
                </a:cubicBezTo>
                <a:cubicBezTo>
                  <a:pt x="6250533" y="1510506"/>
                  <a:pt x="6217934" y="1586893"/>
                  <a:pt x="6242146" y="1830869"/>
                </a:cubicBezTo>
                <a:cubicBezTo>
                  <a:pt x="6201916" y="2047128"/>
                  <a:pt x="6071594" y="2189213"/>
                  <a:pt x="5875964" y="2197051"/>
                </a:cubicBezTo>
                <a:cubicBezTo>
                  <a:pt x="5613885" y="2180405"/>
                  <a:pt x="5461746" y="2187984"/>
                  <a:pt x="5297437" y="2197051"/>
                </a:cubicBezTo>
                <a:cubicBezTo>
                  <a:pt x="5133128" y="2206118"/>
                  <a:pt x="4859338" y="2214544"/>
                  <a:pt x="4663812" y="2197051"/>
                </a:cubicBezTo>
                <a:cubicBezTo>
                  <a:pt x="4468287" y="2179558"/>
                  <a:pt x="4215451" y="2201532"/>
                  <a:pt x="3864894" y="2197051"/>
                </a:cubicBezTo>
                <a:cubicBezTo>
                  <a:pt x="3514337" y="2192570"/>
                  <a:pt x="3395182" y="2170195"/>
                  <a:pt x="3176171" y="2197051"/>
                </a:cubicBezTo>
                <a:cubicBezTo>
                  <a:pt x="2957160" y="2223907"/>
                  <a:pt x="2777690" y="2212782"/>
                  <a:pt x="2652742" y="2197051"/>
                </a:cubicBezTo>
                <a:cubicBezTo>
                  <a:pt x="2527794" y="2181320"/>
                  <a:pt x="2203146" y="2209735"/>
                  <a:pt x="1908921" y="2197051"/>
                </a:cubicBezTo>
                <a:cubicBezTo>
                  <a:pt x="1614696" y="2184367"/>
                  <a:pt x="1526194" y="2210865"/>
                  <a:pt x="1220198" y="2197051"/>
                </a:cubicBezTo>
                <a:cubicBezTo>
                  <a:pt x="914202" y="2183237"/>
                  <a:pt x="740489" y="2214675"/>
                  <a:pt x="366182" y="2197051"/>
                </a:cubicBezTo>
                <a:cubicBezTo>
                  <a:pt x="177267" y="2238669"/>
                  <a:pt x="-27445" y="2023778"/>
                  <a:pt x="0" y="1830869"/>
                </a:cubicBezTo>
                <a:cubicBezTo>
                  <a:pt x="23099" y="1716334"/>
                  <a:pt x="5199" y="1482255"/>
                  <a:pt x="0" y="1327993"/>
                </a:cubicBezTo>
                <a:cubicBezTo>
                  <a:pt x="-5199" y="1173731"/>
                  <a:pt x="11672" y="1060243"/>
                  <a:pt x="0" y="825117"/>
                </a:cubicBezTo>
                <a:cubicBezTo>
                  <a:pt x="-11672" y="589991"/>
                  <a:pt x="10995" y="543923"/>
                  <a:pt x="0" y="366182"/>
                </a:cubicBezTo>
                <a:close/>
              </a:path>
            </a:pathLst>
          </a:custGeom>
          <a:solidFill>
            <a:schemeClr val="accent6">
              <a:lumMod val="20000"/>
              <a:lumOff val="80000"/>
            </a:schemeClr>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D6C9CF69-3071-47B8-B8ED-3BABE8B7686D}"/>
              </a:ext>
            </a:extLst>
          </p:cNvPr>
          <p:cNvSpPr txBox="1"/>
          <p:nvPr/>
        </p:nvSpPr>
        <p:spPr>
          <a:xfrm>
            <a:off x="5612130" y="3374289"/>
            <a:ext cx="5849768" cy="1446550"/>
          </a:xfrm>
          <a:prstGeom prst="rect">
            <a:avLst/>
          </a:prstGeom>
          <a:noFill/>
        </p:spPr>
        <p:txBody>
          <a:bodyPr wrap="square" rtlCol="0">
            <a:spAutoFit/>
          </a:bodyPr>
          <a:lstStyle/>
          <a:p>
            <a:pPr lvl="0" algn="ctr">
              <a:defRPr/>
            </a:pPr>
            <a:r>
              <a:rPr lang="en-US" sz="4400" b="1" dirty="0" err="1">
                <a:solidFill>
                  <a:srgbClr val="44C1A3">
                    <a:lumMod val="50000"/>
                  </a:srgbClr>
                </a:solidFill>
                <a:latin typeface="Calibri" panose="020F0502020204030204"/>
              </a:rPr>
              <a:t>Vật</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liệu</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Vải</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nỉ</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chỉ</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màu</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Dụng</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cụ</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Kéo</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bút</a:t>
            </a:r>
            <a:r>
              <a:rPr lang="en-US" sz="4400" b="1" dirty="0">
                <a:solidFill>
                  <a:srgbClr val="44C1A3">
                    <a:lumMod val="50000"/>
                  </a:srgbClr>
                </a:solidFill>
                <a:latin typeface="Calibri" panose="020F0502020204030204"/>
              </a:rPr>
              <a:t> </a:t>
            </a:r>
            <a:r>
              <a:rPr lang="en-US" sz="4400" b="1" dirty="0" err="1">
                <a:solidFill>
                  <a:srgbClr val="44C1A3">
                    <a:lumMod val="50000"/>
                  </a:srgbClr>
                </a:solidFill>
                <a:latin typeface="Calibri" panose="020F0502020204030204"/>
              </a:rPr>
              <a:t>chì</a:t>
            </a:r>
            <a:r>
              <a:rPr lang="en-US" sz="4400" b="1" dirty="0">
                <a:solidFill>
                  <a:srgbClr val="44C1A3">
                    <a:lumMod val="50000"/>
                  </a:srgbClr>
                </a:solidFill>
                <a:latin typeface="Calibri" panose="020F0502020204030204"/>
              </a:rPr>
              <a:t>)</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1" name="Picture 10">
            <a:extLst>
              <a:ext uri="{FF2B5EF4-FFF2-40B4-BE49-F238E27FC236}">
                <a16:creationId xmlns:a16="http://schemas.microsoft.com/office/drawing/2014/main" id="{DD5510F8-1236-49E9-8C57-18535375BF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266" y="2157168"/>
            <a:ext cx="3860859" cy="3860859"/>
          </a:xfrm>
          <a:prstGeom prst="rect">
            <a:avLst/>
          </a:prstGeom>
          <a:noFill/>
          <a:ln>
            <a:noFill/>
          </a:ln>
        </p:spPr>
      </p:pic>
    </p:spTree>
    <p:extLst>
      <p:ext uri="{BB962C8B-B14F-4D97-AF65-F5344CB8AC3E}">
        <p14:creationId xmlns:p14="http://schemas.microsoft.com/office/powerpoint/2010/main" val="85995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0" y="-165755"/>
            <a:ext cx="12192000" cy="3797956"/>
          </a:xfrm>
          <a:prstGeom prst="rect">
            <a:avLst/>
          </a:prstGeom>
          <a:noFill/>
          <a:ln>
            <a:noFill/>
          </a:ln>
        </p:spPr>
      </p:pic>
      <p:pic>
        <p:nvPicPr>
          <p:cNvPr id="94" name="Google Shape;94;p2"/>
          <p:cNvPicPr preferRelativeResize="0"/>
          <p:nvPr/>
        </p:nvPicPr>
        <p:blipFill rotWithShape="1">
          <a:blip r:embed="rId4">
            <a:alphaModFix/>
          </a:blip>
          <a:srcRect/>
          <a:stretch/>
        </p:blipFill>
        <p:spPr>
          <a:xfrm>
            <a:off x="0" y="-1651000"/>
            <a:ext cx="12192000" cy="8509000"/>
          </a:xfrm>
          <a:prstGeom prst="rect">
            <a:avLst/>
          </a:prstGeom>
          <a:noFill/>
          <a:ln>
            <a:noFill/>
          </a:ln>
        </p:spPr>
      </p:pic>
      <p:pic>
        <p:nvPicPr>
          <p:cNvPr id="95" name="Google Shape;95;p2"/>
          <p:cNvPicPr preferRelativeResize="0"/>
          <p:nvPr/>
        </p:nvPicPr>
        <p:blipFill rotWithShape="1">
          <a:blip r:embed="rId5">
            <a:alphaModFix/>
          </a:blip>
          <a:srcRect/>
          <a:stretch/>
        </p:blipFill>
        <p:spPr>
          <a:xfrm>
            <a:off x="1" y="4648200"/>
            <a:ext cx="3927231" cy="2115285"/>
          </a:xfrm>
          <a:prstGeom prst="rect">
            <a:avLst/>
          </a:prstGeom>
          <a:noFill/>
          <a:ln>
            <a:noFill/>
          </a:ln>
        </p:spPr>
      </p:pic>
      <p:pic>
        <p:nvPicPr>
          <p:cNvPr id="96" name="Google Shape;96;p2"/>
          <p:cNvPicPr preferRelativeResize="0"/>
          <p:nvPr/>
        </p:nvPicPr>
        <p:blipFill rotWithShape="1">
          <a:blip r:embed="rId6">
            <a:alphaModFix/>
          </a:blip>
          <a:srcRect/>
          <a:stretch/>
        </p:blipFill>
        <p:spPr>
          <a:xfrm>
            <a:off x="9906954" y="4343400"/>
            <a:ext cx="2285047" cy="2543491"/>
          </a:xfrm>
          <a:prstGeom prst="rect">
            <a:avLst/>
          </a:prstGeom>
          <a:noFill/>
          <a:ln>
            <a:noFill/>
          </a:ln>
        </p:spPr>
      </p:pic>
      <p:pic>
        <p:nvPicPr>
          <p:cNvPr id="97" name="Google Shape;97;p2"/>
          <p:cNvPicPr preferRelativeResize="0"/>
          <p:nvPr/>
        </p:nvPicPr>
        <p:blipFill rotWithShape="1">
          <a:blip r:embed="rId7">
            <a:alphaModFix/>
          </a:blip>
          <a:srcRect/>
          <a:stretch/>
        </p:blipFill>
        <p:spPr>
          <a:xfrm>
            <a:off x="6604000" y="2"/>
            <a:ext cx="5588000" cy="5647277"/>
          </a:xfrm>
          <a:prstGeom prst="rect">
            <a:avLst/>
          </a:prstGeom>
          <a:noFill/>
          <a:ln>
            <a:noFill/>
          </a:ln>
        </p:spPr>
      </p:pic>
      <p:pic>
        <p:nvPicPr>
          <p:cNvPr id="98" name="Google Shape;98;p2"/>
          <p:cNvPicPr preferRelativeResize="0"/>
          <p:nvPr/>
        </p:nvPicPr>
        <p:blipFill rotWithShape="1">
          <a:blip r:embed="rId8">
            <a:alphaModFix/>
          </a:blip>
          <a:srcRect/>
          <a:stretch/>
        </p:blipFill>
        <p:spPr>
          <a:xfrm>
            <a:off x="4231362" y="4327793"/>
            <a:ext cx="368300" cy="2438400"/>
          </a:xfrm>
          <a:prstGeom prst="rect">
            <a:avLst/>
          </a:prstGeom>
          <a:noFill/>
          <a:ln>
            <a:noFill/>
          </a:ln>
        </p:spPr>
      </p:pic>
      <p:pic>
        <p:nvPicPr>
          <p:cNvPr id="99" name="Google Shape;99;p2"/>
          <p:cNvPicPr preferRelativeResize="0"/>
          <p:nvPr/>
        </p:nvPicPr>
        <p:blipFill rotWithShape="1">
          <a:blip r:embed="rId8">
            <a:alphaModFix/>
          </a:blip>
          <a:srcRect/>
          <a:stretch/>
        </p:blipFill>
        <p:spPr>
          <a:xfrm>
            <a:off x="6266577" y="4356253"/>
            <a:ext cx="368300" cy="2438400"/>
          </a:xfrm>
          <a:prstGeom prst="rect">
            <a:avLst/>
          </a:prstGeom>
          <a:noFill/>
          <a:ln>
            <a:noFill/>
          </a:ln>
        </p:spPr>
      </p:pic>
      <p:pic>
        <p:nvPicPr>
          <p:cNvPr id="100" name="Google Shape;100;p2"/>
          <p:cNvPicPr preferRelativeResize="0"/>
          <p:nvPr/>
        </p:nvPicPr>
        <p:blipFill rotWithShape="1">
          <a:blip r:embed="rId8">
            <a:alphaModFix/>
          </a:blip>
          <a:srcRect/>
          <a:stretch/>
        </p:blipFill>
        <p:spPr>
          <a:xfrm>
            <a:off x="8525743" y="4241800"/>
            <a:ext cx="368300" cy="2438400"/>
          </a:xfrm>
          <a:prstGeom prst="rect">
            <a:avLst/>
          </a:prstGeom>
          <a:noFill/>
          <a:ln>
            <a:noFill/>
          </a:ln>
        </p:spPr>
      </p:pic>
      <p:pic>
        <p:nvPicPr>
          <p:cNvPr id="101" name="Google Shape;101;p2"/>
          <p:cNvPicPr preferRelativeResize="0"/>
          <p:nvPr/>
        </p:nvPicPr>
        <p:blipFill rotWithShape="1">
          <a:blip r:embed="rId8">
            <a:alphaModFix/>
          </a:blip>
          <a:srcRect/>
          <a:stretch/>
        </p:blipFill>
        <p:spPr>
          <a:xfrm>
            <a:off x="1860385" y="3907820"/>
            <a:ext cx="368300" cy="2438400"/>
          </a:xfrm>
          <a:prstGeom prst="rect">
            <a:avLst/>
          </a:prstGeom>
          <a:noFill/>
          <a:ln>
            <a:noFill/>
          </a:ln>
        </p:spPr>
      </p:pic>
      <p:pic>
        <p:nvPicPr>
          <p:cNvPr id="102" name="Google Shape;102;p2"/>
          <p:cNvPicPr preferRelativeResize="0"/>
          <p:nvPr/>
        </p:nvPicPr>
        <p:blipFill rotWithShape="1">
          <a:blip r:embed="rId8">
            <a:alphaModFix/>
          </a:blip>
          <a:srcRect/>
          <a:stretch/>
        </p:blipFill>
        <p:spPr>
          <a:xfrm>
            <a:off x="5361031" y="4217624"/>
            <a:ext cx="368300" cy="2438400"/>
          </a:xfrm>
          <a:prstGeom prst="rect">
            <a:avLst/>
          </a:prstGeom>
          <a:noFill/>
          <a:ln>
            <a:noFill/>
          </a:ln>
        </p:spPr>
      </p:pic>
      <p:pic>
        <p:nvPicPr>
          <p:cNvPr id="105" name="Google Shape;105;p2"/>
          <p:cNvPicPr preferRelativeResize="0"/>
          <p:nvPr/>
        </p:nvPicPr>
        <p:blipFill rotWithShape="1">
          <a:blip r:embed="rId9">
            <a:alphaModFix/>
          </a:blip>
          <a:srcRect/>
          <a:stretch/>
        </p:blipFill>
        <p:spPr>
          <a:xfrm>
            <a:off x="6551968" y="1222477"/>
            <a:ext cx="4458225" cy="4458225"/>
          </a:xfrm>
          <a:prstGeom prst="rect">
            <a:avLst/>
          </a:prstGeom>
          <a:noFill/>
          <a:ln>
            <a:noFill/>
          </a:ln>
        </p:spPr>
      </p:pic>
      <p:grpSp>
        <p:nvGrpSpPr>
          <p:cNvPr id="110" name="Google Shape;110;p2"/>
          <p:cNvGrpSpPr/>
          <p:nvPr/>
        </p:nvGrpSpPr>
        <p:grpSpPr>
          <a:xfrm flipH="1">
            <a:off x="5326804" y="4648200"/>
            <a:ext cx="2088693" cy="1150596"/>
            <a:chOff x="9445780" y="4114581"/>
            <a:chExt cx="1277374" cy="862947"/>
          </a:xfrm>
        </p:grpSpPr>
        <p:pic>
          <p:nvPicPr>
            <p:cNvPr id="111" name="Google Shape;111;p2"/>
            <p:cNvPicPr preferRelativeResize="0"/>
            <p:nvPr/>
          </p:nvPicPr>
          <p:blipFill rotWithShape="1">
            <a:blip r:embed="rId10">
              <a:alphaModFix/>
            </a:blip>
            <a:srcRect/>
            <a:stretch/>
          </p:blipFill>
          <p:spPr>
            <a:xfrm>
              <a:off x="9445780" y="4189352"/>
              <a:ext cx="1277374" cy="788176"/>
            </a:xfrm>
            <a:prstGeom prst="rect">
              <a:avLst/>
            </a:prstGeom>
            <a:noFill/>
            <a:ln>
              <a:noFill/>
            </a:ln>
          </p:spPr>
        </p:pic>
        <p:sp>
          <p:nvSpPr>
            <p:cNvPr id="112" name="Google Shape;112;p2"/>
            <p:cNvSpPr txBox="1"/>
            <p:nvPr/>
          </p:nvSpPr>
          <p:spPr>
            <a:xfrm>
              <a:off x="9807091" y="4114581"/>
              <a:ext cx="646435" cy="830956"/>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C00000"/>
                  </a:solidFill>
                  <a:effectLst/>
                  <a:uLnTx/>
                  <a:uFillTx/>
                  <a:latin typeface="Calibri"/>
                  <a:ea typeface="Calibri"/>
                  <a:cs typeface="Calibri"/>
                  <a:sym typeface="Calibri"/>
                </a:rPr>
                <a:t>1</a:t>
              </a:r>
              <a:endParaRPr kumimoji="0" sz="6400" b="1" i="0" u="none" strike="noStrike" kern="0" cap="none" spc="0" normalizeH="0" baseline="0" noProof="0">
                <a:ln>
                  <a:noFill/>
                </a:ln>
                <a:solidFill>
                  <a:srgbClr val="C00000"/>
                </a:solidFill>
                <a:effectLst/>
                <a:uLnTx/>
                <a:uFillTx/>
                <a:latin typeface="Calibri"/>
                <a:ea typeface="Calibri"/>
                <a:cs typeface="Calibri"/>
                <a:sym typeface="Calibri"/>
              </a:endParaRPr>
            </a:p>
          </p:txBody>
        </p:sp>
      </p:grpSp>
      <p:grpSp>
        <p:nvGrpSpPr>
          <p:cNvPr id="116" name="Google Shape;116;p2"/>
          <p:cNvGrpSpPr/>
          <p:nvPr/>
        </p:nvGrpSpPr>
        <p:grpSpPr>
          <a:xfrm>
            <a:off x="8122639" y="5093308"/>
            <a:ext cx="1703165" cy="1107941"/>
            <a:chOff x="9445780" y="4149750"/>
            <a:chExt cx="1277374" cy="830956"/>
          </a:xfrm>
        </p:grpSpPr>
        <p:pic>
          <p:nvPicPr>
            <p:cNvPr id="117" name="Google Shape;117;p2"/>
            <p:cNvPicPr preferRelativeResize="0"/>
            <p:nvPr/>
          </p:nvPicPr>
          <p:blipFill rotWithShape="1">
            <a:blip r:embed="rId11">
              <a:alphaModFix/>
            </a:blip>
            <a:srcRect/>
            <a:stretch/>
          </p:blipFill>
          <p:spPr>
            <a:xfrm>
              <a:off x="9445780" y="4189352"/>
              <a:ext cx="1277374" cy="788176"/>
            </a:xfrm>
            <a:prstGeom prst="rect">
              <a:avLst/>
            </a:prstGeom>
            <a:noFill/>
            <a:ln>
              <a:noFill/>
            </a:ln>
          </p:spPr>
        </p:pic>
        <p:sp>
          <p:nvSpPr>
            <p:cNvPr id="118" name="Google Shape;118;p2">
              <a:hlinkClick r:id="rId12" action="ppaction://hlinksldjump"/>
            </p:cNvPr>
            <p:cNvSpPr txBox="1"/>
            <p:nvPr/>
          </p:nvSpPr>
          <p:spPr>
            <a:xfrm>
              <a:off x="9995412" y="4149750"/>
              <a:ext cx="646435" cy="830956"/>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C00000"/>
                  </a:solidFill>
                  <a:effectLst/>
                  <a:uLnTx/>
                  <a:uFillTx/>
                  <a:latin typeface="Calibri"/>
                  <a:ea typeface="Calibri"/>
                  <a:cs typeface="Calibri"/>
                  <a:sym typeface="Calibri"/>
                </a:rPr>
                <a:t>2</a:t>
              </a:r>
              <a:endParaRPr kumimoji="0" sz="6400" b="1" i="0" u="none" strike="noStrike" kern="0" cap="none" spc="0" normalizeH="0" baseline="0" noProof="0">
                <a:ln>
                  <a:noFill/>
                </a:ln>
                <a:solidFill>
                  <a:srgbClr val="C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4085818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5"/>
                                        </p:tgtEl>
                                        <p:attrNameLst>
                                          <p:attrName>r</p:attrName>
                                        </p:attrNameLst>
                                      </p:cBhvr>
                                    </p:animRot>
                                    <p:animRot by="-240000">
                                      <p:cBhvr>
                                        <p:cTn id="7" dur="200" fill="hold">
                                          <p:stCondLst>
                                            <p:cond delay="200"/>
                                          </p:stCondLst>
                                        </p:cTn>
                                        <p:tgtEl>
                                          <p:spTgt spid="105"/>
                                        </p:tgtEl>
                                        <p:attrNameLst>
                                          <p:attrName>r</p:attrName>
                                        </p:attrNameLst>
                                      </p:cBhvr>
                                    </p:animRot>
                                    <p:animRot by="240000">
                                      <p:cBhvr>
                                        <p:cTn id="8" dur="200" fill="hold">
                                          <p:stCondLst>
                                            <p:cond delay="400"/>
                                          </p:stCondLst>
                                        </p:cTn>
                                        <p:tgtEl>
                                          <p:spTgt spid="105"/>
                                        </p:tgtEl>
                                        <p:attrNameLst>
                                          <p:attrName>r</p:attrName>
                                        </p:attrNameLst>
                                      </p:cBhvr>
                                    </p:animRot>
                                    <p:animRot by="-240000">
                                      <p:cBhvr>
                                        <p:cTn id="9" dur="200" fill="hold">
                                          <p:stCondLst>
                                            <p:cond delay="600"/>
                                          </p:stCondLst>
                                        </p:cTn>
                                        <p:tgtEl>
                                          <p:spTgt spid="105"/>
                                        </p:tgtEl>
                                        <p:attrNameLst>
                                          <p:attrName>r</p:attrName>
                                        </p:attrNameLst>
                                      </p:cBhvr>
                                    </p:animRot>
                                    <p:animRot by="120000">
                                      <p:cBhvr>
                                        <p:cTn id="10" dur="200" fill="hold">
                                          <p:stCondLst>
                                            <p:cond delay="800"/>
                                          </p:stCondLst>
                                        </p:cTn>
                                        <p:tgtEl>
                                          <p:spTgt spid="105"/>
                                        </p:tgtEl>
                                        <p:attrNameLst>
                                          <p:attrName>r</p:attrName>
                                        </p:attrNameLst>
                                      </p:cBhvr>
                                    </p:animRot>
                                  </p:childTnLst>
                                </p:cTn>
                              </p:par>
                              <p:par>
                                <p:cTn id="11" presetID="42" presetClass="path" presetSubtype="0" accel="50000" decel="50000" fill="hold" nodeType="withEffect">
                                  <p:stCondLst>
                                    <p:cond delay="0"/>
                                  </p:stCondLst>
                                  <p:childTnLst>
                                    <p:animMotion origin="layout" path="M 3.95833E-6 -4.07407E-6 L 0.12916 -0.28657 " pathEditMode="relative" rAng="0" ptsTypes="AA">
                                      <p:cBhvr>
                                        <p:cTn id="12" dur="2000" fill="hold"/>
                                        <p:tgtEl>
                                          <p:spTgt spid="110"/>
                                        </p:tgtEl>
                                        <p:attrNameLst>
                                          <p:attrName>ppt_x</p:attrName>
                                          <p:attrName>ppt_y</p:attrName>
                                        </p:attrNameLst>
                                      </p:cBhvr>
                                      <p:rCtr x="6458" y="-14329"/>
                                    </p:animMotion>
                                  </p:childTnLst>
                                </p:cTn>
                              </p:par>
                            </p:childTnLst>
                          </p:cTn>
                        </p:par>
                        <p:par>
                          <p:cTn id="13" fill="hold">
                            <p:stCondLst>
                              <p:cond delay="2000"/>
                            </p:stCondLst>
                            <p:childTnLst>
                              <p:par>
                                <p:cTn id="14" presetID="14" presetClass="exit" presetSubtype="10" fill="hold" nodeType="afterEffect">
                                  <p:stCondLst>
                                    <p:cond delay="0"/>
                                  </p:stCondLst>
                                  <p:childTnLst>
                                    <p:animEffect transition="out" filter="randombar(horizontal)">
                                      <p:cBhvr>
                                        <p:cTn id="15" dur="500"/>
                                        <p:tgtEl>
                                          <p:spTgt spid="110"/>
                                        </p:tgtEl>
                                      </p:cBhvr>
                                    </p:animEffect>
                                    <p:set>
                                      <p:cBhvr>
                                        <p:cTn id="16"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4">
            <a:alphaModFix/>
          </a:blip>
          <a:srcRect/>
          <a:stretch/>
        </p:blipFill>
        <p:spPr>
          <a:xfrm>
            <a:off x="0" y="-165755"/>
            <a:ext cx="12192000" cy="3797956"/>
          </a:xfrm>
          <a:prstGeom prst="rect">
            <a:avLst/>
          </a:prstGeom>
          <a:noFill/>
          <a:ln>
            <a:noFill/>
          </a:ln>
        </p:spPr>
      </p:pic>
      <p:pic>
        <p:nvPicPr>
          <p:cNvPr id="94" name="Google Shape;94;p2"/>
          <p:cNvPicPr preferRelativeResize="0"/>
          <p:nvPr/>
        </p:nvPicPr>
        <p:blipFill rotWithShape="1">
          <a:blip r:embed="rId5">
            <a:alphaModFix/>
          </a:blip>
          <a:srcRect/>
          <a:stretch/>
        </p:blipFill>
        <p:spPr>
          <a:xfrm>
            <a:off x="0" y="-1651000"/>
            <a:ext cx="12192000" cy="8509000"/>
          </a:xfrm>
          <a:prstGeom prst="rect">
            <a:avLst/>
          </a:prstGeom>
          <a:noFill/>
          <a:ln>
            <a:noFill/>
          </a:ln>
        </p:spPr>
      </p:pic>
      <p:pic>
        <p:nvPicPr>
          <p:cNvPr id="95" name="Google Shape;95;p2"/>
          <p:cNvPicPr preferRelativeResize="0"/>
          <p:nvPr/>
        </p:nvPicPr>
        <p:blipFill rotWithShape="1">
          <a:blip r:embed="rId6">
            <a:alphaModFix/>
          </a:blip>
          <a:srcRect/>
          <a:stretch/>
        </p:blipFill>
        <p:spPr>
          <a:xfrm>
            <a:off x="1" y="4648200"/>
            <a:ext cx="3927231" cy="2115285"/>
          </a:xfrm>
          <a:prstGeom prst="rect">
            <a:avLst/>
          </a:prstGeom>
          <a:noFill/>
          <a:ln>
            <a:noFill/>
          </a:ln>
        </p:spPr>
      </p:pic>
      <p:sp>
        <p:nvSpPr>
          <p:cNvPr id="25" name="任意多边形: 形状 40">
            <a:extLst>
              <a:ext uri="{FF2B5EF4-FFF2-40B4-BE49-F238E27FC236}">
                <a16:creationId xmlns:a16="http://schemas.microsoft.com/office/drawing/2014/main" id="{5F7AC97F-15BA-4D05-AF95-D501701EBDB6}"/>
              </a:ext>
            </a:extLst>
          </p:cNvPr>
          <p:cNvSpPr/>
          <p:nvPr/>
        </p:nvSpPr>
        <p:spPr>
          <a:xfrm>
            <a:off x="337457" y="342900"/>
            <a:ext cx="11429999" cy="617220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Calibri" panose="020F0502020204030204"/>
              <a:ea typeface="思源黑体 CN Bold" panose="020B0800000000000000" pitchFamily="34" charset="-122"/>
              <a:cs typeface="+mn-cs"/>
            </a:endParaRPr>
          </a:p>
        </p:txBody>
      </p:sp>
      <p:sp>
        <p:nvSpPr>
          <p:cNvPr id="11" name="Rectangle: Rounded Corners 10">
            <a:extLst>
              <a:ext uri="{FF2B5EF4-FFF2-40B4-BE49-F238E27FC236}">
                <a16:creationId xmlns:a16="http://schemas.microsoft.com/office/drawing/2014/main" id="{888315CE-BC82-4927-835D-5D843BCB0277}"/>
              </a:ext>
            </a:extLst>
          </p:cNvPr>
          <p:cNvSpPr/>
          <p:nvPr/>
        </p:nvSpPr>
        <p:spPr>
          <a:xfrm>
            <a:off x="289278" y="372570"/>
            <a:ext cx="11613443" cy="608538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Rounded Corners 12">
            <a:extLst>
              <a:ext uri="{FF2B5EF4-FFF2-40B4-BE49-F238E27FC236}">
                <a16:creationId xmlns:a16="http://schemas.microsoft.com/office/drawing/2014/main" id="{413AC87A-E15F-4E96-AC30-2FC101E31364}"/>
              </a:ext>
            </a:extLst>
          </p:cNvPr>
          <p:cNvSpPr/>
          <p:nvPr/>
        </p:nvSpPr>
        <p:spPr>
          <a:xfrm>
            <a:off x="704680" y="147145"/>
            <a:ext cx="10811688" cy="1463675"/>
          </a:xfrm>
          <a:custGeom>
            <a:avLst/>
            <a:gdLst>
              <a:gd name="csX0" fmla="*/ 0 w 10811688"/>
              <a:gd name="csY0" fmla="*/ 243951 h 1463675"/>
              <a:gd name="csX1" fmla="*/ 243951 w 10811688"/>
              <a:gd name="csY1" fmla="*/ 0 h 1463675"/>
              <a:gd name="csX2" fmla="*/ 932203 w 10811688"/>
              <a:gd name="csY2" fmla="*/ 0 h 1463675"/>
              <a:gd name="csX3" fmla="*/ 1826932 w 10811688"/>
              <a:gd name="csY3" fmla="*/ 0 h 1463675"/>
              <a:gd name="csX4" fmla="*/ 2618422 w 10811688"/>
              <a:gd name="csY4" fmla="*/ 0 h 1463675"/>
              <a:gd name="csX5" fmla="*/ 2996961 w 10811688"/>
              <a:gd name="csY5" fmla="*/ 0 h 1463675"/>
              <a:gd name="csX6" fmla="*/ 3788451 w 10811688"/>
              <a:gd name="csY6" fmla="*/ 0 h 1463675"/>
              <a:gd name="csX7" fmla="*/ 4476703 w 10811688"/>
              <a:gd name="csY7" fmla="*/ 0 h 1463675"/>
              <a:gd name="csX8" fmla="*/ 5061718 w 10811688"/>
              <a:gd name="csY8" fmla="*/ 0 h 1463675"/>
              <a:gd name="csX9" fmla="*/ 5853208 w 10811688"/>
              <a:gd name="csY9" fmla="*/ 0 h 1463675"/>
              <a:gd name="csX10" fmla="*/ 6334985 w 10811688"/>
              <a:gd name="csY10" fmla="*/ 0 h 1463675"/>
              <a:gd name="csX11" fmla="*/ 7126475 w 10811688"/>
              <a:gd name="csY11" fmla="*/ 0 h 1463675"/>
              <a:gd name="csX12" fmla="*/ 7711490 w 10811688"/>
              <a:gd name="csY12" fmla="*/ 0 h 1463675"/>
              <a:gd name="csX13" fmla="*/ 8502980 w 10811688"/>
              <a:gd name="csY13" fmla="*/ 0 h 1463675"/>
              <a:gd name="csX14" fmla="*/ 8881519 w 10811688"/>
              <a:gd name="csY14" fmla="*/ 0 h 1463675"/>
              <a:gd name="csX15" fmla="*/ 9466533 w 10811688"/>
              <a:gd name="csY15" fmla="*/ 0 h 1463675"/>
              <a:gd name="csX16" fmla="*/ 9845072 w 10811688"/>
              <a:gd name="csY16" fmla="*/ 0 h 1463675"/>
              <a:gd name="csX17" fmla="*/ 10567737 w 10811688"/>
              <a:gd name="csY17" fmla="*/ 0 h 1463675"/>
              <a:gd name="csX18" fmla="*/ 10811688 w 10811688"/>
              <a:gd name="csY18" fmla="*/ 243951 h 1463675"/>
              <a:gd name="csX19" fmla="*/ 10811688 w 10811688"/>
              <a:gd name="csY19" fmla="*/ 722080 h 1463675"/>
              <a:gd name="csX20" fmla="*/ 10811688 w 10811688"/>
              <a:gd name="csY20" fmla="*/ 1219724 h 1463675"/>
              <a:gd name="csX21" fmla="*/ 10567737 w 10811688"/>
              <a:gd name="csY21" fmla="*/ 1463675 h 1463675"/>
              <a:gd name="csX22" fmla="*/ 9879485 w 10811688"/>
              <a:gd name="csY22" fmla="*/ 1463675 h 1463675"/>
              <a:gd name="csX23" fmla="*/ 9087994 w 10811688"/>
              <a:gd name="csY23" fmla="*/ 1463675 h 1463675"/>
              <a:gd name="csX24" fmla="*/ 8399742 w 10811688"/>
              <a:gd name="csY24" fmla="*/ 1463675 h 1463675"/>
              <a:gd name="csX25" fmla="*/ 7917965 w 10811688"/>
              <a:gd name="csY25" fmla="*/ 1463675 h 1463675"/>
              <a:gd name="csX26" fmla="*/ 7332951 w 10811688"/>
              <a:gd name="csY26" fmla="*/ 1463675 h 1463675"/>
              <a:gd name="csX27" fmla="*/ 6438223 w 10811688"/>
              <a:gd name="csY27" fmla="*/ 1463675 h 1463675"/>
              <a:gd name="csX28" fmla="*/ 5956446 w 10811688"/>
              <a:gd name="csY28" fmla="*/ 1463675 h 1463675"/>
              <a:gd name="csX29" fmla="*/ 5164956 w 10811688"/>
              <a:gd name="csY29" fmla="*/ 1463675 h 1463675"/>
              <a:gd name="csX30" fmla="*/ 4786417 w 10811688"/>
              <a:gd name="csY30" fmla="*/ 1463675 h 1463675"/>
              <a:gd name="csX31" fmla="*/ 4201402 w 10811688"/>
              <a:gd name="csY31" fmla="*/ 1463675 h 1463675"/>
              <a:gd name="csX32" fmla="*/ 3719626 w 10811688"/>
              <a:gd name="csY32" fmla="*/ 1463675 h 1463675"/>
              <a:gd name="csX33" fmla="*/ 3341087 w 10811688"/>
              <a:gd name="csY33" fmla="*/ 1463675 h 1463675"/>
              <a:gd name="csX34" fmla="*/ 2549597 w 10811688"/>
              <a:gd name="csY34" fmla="*/ 1463675 h 1463675"/>
              <a:gd name="csX35" fmla="*/ 1861344 w 10811688"/>
              <a:gd name="csY35" fmla="*/ 1463675 h 1463675"/>
              <a:gd name="csX36" fmla="*/ 1276330 w 10811688"/>
              <a:gd name="csY36" fmla="*/ 1463675 h 1463675"/>
              <a:gd name="csX37" fmla="*/ 243951 w 10811688"/>
              <a:gd name="csY37" fmla="*/ 1463675 h 1463675"/>
              <a:gd name="csX38" fmla="*/ 0 w 10811688"/>
              <a:gd name="csY38" fmla="*/ 1219724 h 1463675"/>
              <a:gd name="csX39" fmla="*/ 0 w 10811688"/>
              <a:gd name="csY39" fmla="*/ 751353 h 1463675"/>
              <a:gd name="csX40" fmla="*/ 0 w 10811688"/>
              <a:gd name="csY40" fmla="*/ 243951 h 1463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0811688" h="1463675" fill="none" extrusionOk="0">
                <a:moveTo>
                  <a:pt x="0" y="243951"/>
                </a:moveTo>
                <a:cubicBezTo>
                  <a:pt x="-5077" y="108957"/>
                  <a:pt x="135806" y="11473"/>
                  <a:pt x="243951" y="0"/>
                </a:cubicBezTo>
                <a:cubicBezTo>
                  <a:pt x="417668" y="-13031"/>
                  <a:pt x="748949" y="33205"/>
                  <a:pt x="932203" y="0"/>
                </a:cubicBezTo>
                <a:cubicBezTo>
                  <a:pt x="1115457" y="-33205"/>
                  <a:pt x="1644867" y="-43911"/>
                  <a:pt x="1826932" y="0"/>
                </a:cubicBezTo>
                <a:cubicBezTo>
                  <a:pt x="2008997" y="43911"/>
                  <a:pt x="2251354" y="-12820"/>
                  <a:pt x="2618422" y="0"/>
                </a:cubicBezTo>
                <a:cubicBezTo>
                  <a:pt x="2985490" y="12820"/>
                  <a:pt x="2873444" y="10546"/>
                  <a:pt x="2996961" y="0"/>
                </a:cubicBezTo>
                <a:cubicBezTo>
                  <a:pt x="3120478" y="-10546"/>
                  <a:pt x="3489344" y="-30317"/>
                  <a:pt x="3788451" y="0"/>
                </a:cubicBezTo>
                <a:cubicBezTo>
                  <a:pt x="4087558" y="30317"/>
                  <a:pt x="4326928" y="25835"/>
                  <a:pt x="4476703" y="0"/>
                </a:cubicBezTo>
                <a:cubicBezTo>
                  <a:pt x="4626478" y="-25835"/>
                  <a:pt x="4835330" y="5345"/>
                  <a:pt x="5061718" y="0"/>
                </a:cubicBezTo>
                <a:cubicBezTo>
                  <a:pt x="5288106" y="-5345"/>
                  <a:pt x="5593071" y="38011"/>
                  <a:pt x="5853208" y="0"/>
                </a:cubicBezTo>
                <a:cubicBezTo>
                  <a:pt x="6113345" y="-38011"/>
                  <a:pt x="6226592" y="8026"/>
                  <a:pt x="6334985" y="0"/>
                </a:cubicBezTo>
                <a:cubicBezTo>
                  <a:pt x="6443378" y="-8026"/>
                  <a:pt x="6912842" y="20214"/>
                  <a:pt x="7126475" y="0"/>
                </a:cubicBezTo>
                <a:cubicBezTo>
                  <a:pt x="7340108" y="-20214"/>
                  <a:pt x="7426656" y="28986"/>
                  <a:pt x="7711490" y="0"/>
                </a:cubicBezTo>
                <a:cubicBezTo>
                  <a:pt x="7996324" y="-28986"/>
                  <a:pt x="8239049" y="10949"/>
                  <a:pt x="8502980" y="0"/>
                </a:cubicBezTo>
                <a:cubicBezTo>
                  <a:pt x="8766911" y="-10949"/>
                  <a:pt x="8750618" y="11320"/>
                  <a:pt x="8881519" y="0"/>
                </a:cubicBezTo>
                <a:cubicBezTo>
                  <a:pt x="9012420" y="-11320"/>
                  <a:pt x="9310656" y="-9093"/>
                  <a:pt x="9466533" y="0"/>
                </a:cubicBezTo>
                <a:cubicBezTo>
                  <a:pt x="9622410" y="9093"/>
                  <a:pt x="9728635" y="4086"/>
                  <a:pt x="9845072" y="0"/>
                </a:cubicBezTo>
                <a:cubicBezTo>
                  <a:pt x="9961509" y="-4086"/>
                  <a:pt x="10343588" y="-21996"/>
                  <a:pt x="10567737" y="0"/>
                </a:cubicBezTo>
                <a:cubicBezTo>
                  <a:pt x="10713235" y="-10493"/>
                  <a:pt x="10794859" y="101507"/>
                  <a:pt x="10811688" y="243951"/>
                </a:cubicBezTo>
                <a:cubicBezTo>
                  <a:pt x="10835065" y="425324"/>
                  <a:pt x="10790652" y="524950"/>
                  <a:pt x="10811688" y="722080"/>
                </a:cubicBezTo>
                <a:cubicBezTo>
                  <a:pt x="10832724" y="919210"/>
                  <a:pt x="10833621" y="1086661"/>
                  <a:pt x="10811688" y="1219724"/>
                </a:cubicBezTo>
                <a:cubicBezTo>
                  <a:pt x="10796430" y="1364745"/>
                  <a:pt x="10694873" y="1472811"/>
                  <a:pt x="10567737" y="1463675"/>
                </a:cubicBezTo>
                <a:cubicBezTo>
                  <a:pt x="10295238" y="1450277"/>
                  <a:pt x="10069796" y="1488924"/>
                  <a:pt x="9879485" y="1463675"/>
                </a:cubicBezTo>
                <a:cubicBezTo>
                  <a:pt x="9689174" y="1438426"/>
                  <a:pt x="9268979" y="1446932"/>
                  <a:pt x="9087994" y="1463675"/>
                </a:cubicBezTo>
                <a:cubicBezTo>
                  <a:pt x="8907009" y="1480418"/>
                  <a:pt x="8704338" y="1448140"/>
                  <a:pt x="8399742" y="1463675"/>
                </a:cubicBezTo>
                <a:cubicBezTo>
                  <a:pt x="8095146" y="1479210"/>
                  <a:pt x="8065292" y="1472004"/>
                  <a:pt x="7917965" y="1463675"/>
                </a:cubicBezTo>
                <a:cubicBezTo>
                  <a:pt x="7770638" y="1455346"/>
                  <a:pt x="7597616" y="1438676"/>
                  <a:pt x="7332951" y="1463675"/>
                </a:cubicBezTo>
                <a:cubicBezTo>
                  <a:pt x="7068286" y="1488674"/>
                  <a:pt x="6710787" y="1494006"/>
                  <a:pt x="6438223" y="1463675"/>
                </a:cubicBezTo>
                <a:cubicBezTo>
                  <a:pt x="6165659" y="1433344"/>
                  <a:pt x="6075383" y="1455465"/>
                  <a:pt x="5956446" y="1463675"/>
                </a:cubicBezTo>
                <a:cubicBezTo>
                  <a:pt x="5837509" y="1471885"/>
                  <a:pt x="5330789" y="1498558"/>
                  <a:pt x="5164956" y="1463675"/>
                </a:cubicBezTo>
                <a:cubicBezTo>
                  <a:pt x="4999123" y="1428793"/>
                  <a:pt x="4865396" y="1454083"/>
                  <a:pt x="4786417" y="1463675"/>
                </a:cubicBezTo>
                <a:cubicBezTo>
                  <a:pt x="4707438" y="1473267"/>
                  <a:pt x="4419584" y="1447295"/>
                  <a:pt x="4201402" y="1463675"/>
                </a:cubicBezTo>
                <a:cubicBezTo>
                  <a:pt x="3983220" y="1480055"/>
                  <a:pt x="3923600" y="1464691"/>
                  <a:pt x="3719626" y="1463675"/>
                </a:cubicBezTo>
                <a:cubicBezTo>
                  <a:pt x="3515652" y="1462659"/>
                  <a:pt x="3498013" y="1474439"/>
                  <a:pt x="3341087" y="1463675"/>
                </a:cubicBezTo>
                <a:cubicBezTo>
                  <a:pt x="3184161" y="1452911"/>
                  <a:pt x="2812858" y="1492006"/>
                  <a:pt x="2549597" y="1463675"/>
                </a:cubicBezTo>
                <a:cubicBezTo>
                  <a:pt x="2286336" y="1435345"/>
                  <a:pt x="2103915" y="1487869"/>
                  <a:pt x="1861344" y="1463675"/>
                </a:cubicBezTo>
                <a:cubicBezTo>
                  <a:pt x="1618773" y="1439481"/>
                  <a:pt x="1503069" y="1458763"/>
                  <a:pt x="1276330" y="1463675"/>
                </a:cubicBezTo>
                <a:cubicBezTo>
                  <a:pt x="1049591" y="1468587"/>
                  <a:pt x="661231" y="1469854"/>
                  <a:pt x="243951" y="1463675"/>
                </a:cubicBezTo>
                <a:cubicBezTo>
                  <a:pt x="125713" y="1473752"/>
                  <a:pt x="4031" y="1370407"/>
                  <a:pt x="0" y="1219724"/>
                </a:cubicBezTo>
                <a:cubicBezTo>
                  <a:pt x="-11182" y="1114393"/>
                  <a:pt x="-984" y="846156"/>
                  <a:pt x="0" y="751353"/>
                </a:cubicBezTo>
                <a:cubicBezTo>
                  <a:pt x="984" y="656550"/>
                  <a:pt x="-4231" y="484188"/>
                  <a:pt x="0" y="243951"/>
                </a:cubicBezTo>
                <a:close/>
              </a:path>
              <a:path w="10811688" h="1463675" stroke="0" extrusionOk="0">
                <a:moveTo>
                  <a:pt x="0" y="243951"/>
                </a:moveTo>
                <a:cubicBezTo>
                  <a:pt x="-3968" y="111807"/>
                  <a:pt x="114223" y="-1205"/>
                  <a:pt x="243951" y="0"/>
                </a:cubicBezTo>
                <a:cubicBezTo>
                  <a:pt x="580023" y="14149"/>
                  <a:pt x="615981" y="-7346"/>
                  <a:pt x="932203" y="0"/>
                </a:cubicBezTo>
                <a:cubicBezTo>
                  <a:pt x="1248425" y="7346"/>
                  <a:pt x="1295074" y="-22188"/>
                  <a:pt x="1413980" y="0"/>
                </a:cubicBezTo>
                <a:cubicBezTo>
                  <a:pt x="1532886" y="22188"/>
                  <a:pt x="1753243" y="29065"/>
                  <a:pt x="1998995" y="0"/>
                </a:cubicBezTo>
                <a:cubicBezTo>
                  <a:pt x="2244747" y="-29065"/>
                  <a:pt x="2391161" y="-6548"/>
                  <a:pt x="2687247" y="0"/>
                </a:cubicBezTo>
                <a:cubicBezTo>
                  <a:pt x="2983333" y="6548"/>
                  <a:pt x="3003325" y="8081"/>
                  <a:pt x="3169024" y="0"/>
                </a:cubicBezTo>
                <a:cubicBezTo>
                  <a:pt x="3334723" y="-8081"/>
                  <a:pt x="3389161" y="1143"/>
                  <a:pt x="3547563" y="0"/>
                </a:cubicBezTo>
                <a:cubicBezTo>
                  <a:pt x="3705965" y="-1143"/>
                  <a:pt x="3844201" y="2778"/>
                  <a:pt x="4029339" y="0"/>
                </a:cubicBezTo>
                <a:cubicBezTo>
                  <a:pt x="4214477" y="-2778"/>
                  <a:pt x="4599619" y="-19283"/>
                  <a:pt x="4820829" y="0"/>
                </a:cubicBezTo>
                <a:cubicBezTo>
                  <a:pt x="5042039" y="19283"/>
                  <a:pt x="5023319" y="18839"/>
                  <a:pt x="5199368" y="0"/>
                </a:cubicBezTo>
                <a:cubicBezTo>
                  <a:pt x="5375417" y="-18839"/>
                  <a:pt x="5456841" y="-8568"/>
                  <a:pt x="5577907" y="0"/>
                </a:cubicBezTo>
                <a:cubicBezTo>
                  <a:pt x="5698973" y="8568"/>
                  <a:pt x="6005395" y="26290"/>
                  <a:pt x="6266160" y="0"/>
                </a:cubicBezTo>
                <a:cubicBezTo>
                  <a:pt x="6526925" y="-26290"/>
                  <a:pt x="6567976" y="13175"/>
                  <a:pt x="6851174" y="0"/>
                </a:cubicBezTo>
                <a:cubicBezTo>
                  <a:pt x="7134372" y="-13175"/>
                  <a:pt x="7070031" y="-15652"/>
                  <a:pt x="7229713" y="0"/>
                </a:cubicBezTo>
                <a:cubicBezTo>
                  <a:pt x="7389395" y="15652"/>
                  <a:pt x="7770479" y="16333"/>
                  <a:pt x="7917965" y="0"/>
                </a:cubicBezTo>
                <a:cubicBezTo>
                  <a:pt x="8065451" y="-16333"/>
                  <a:pt x="8126453" y="6714"/>
                  <a:pt x="8296504" y="0"/>
                </a:cubicBezTo>
                <a:cubicBezTo>
                  <a:pt x="8466555" y="-6714"/>
                  <a:pt x="8641230" y="8307"/>
                  <a:pt x="8881519" y="0"/>
                </a:cubicBezTo>
                <a:cubicBezTo>
                  <a:pt x="9121809" y="-8307"/>
                  <a:pt x="9185627" y="9972"/>
                  <a:pt x="9363295" y="0"/>
                </a:cubicBezTo>
                <a:cubicBezTo>
                  <a:pt x="9540963" y="-9972"/>
                  <a:pt x="9689056" y="-25344"/>
                  <a:pt x="9948310" y="0"/>
                </a:cubicBezTo>
                <a:cubicBezTo>
                  <a:pt x="10207565" y="25344"/>
                  <a:pt x="10302274" y="25251"/>
                  <a:pt x="10567737" y="0"/>
                </a:cubicBezTo>
                <a:cubicBezTo>
                  <a:pt x="10706315" y="11499"/>
                  <a:pt x="10798259" y="133049"/>
                  <a:pt x="10811688" y="243951"/>
                </a:cubicBezTo>
                <a:cubicBezTo>
                  <a:pt x="10812209" y="382312"/>
                  <a:pt x="10790705" y="583813"/>
                  <a:pt x="10811688" y="751353"/>
                </a:cubicBezTo>
                <a:cubicBezTo>
                  <a:pt x="10832671" y="918893"/>
                  <a:pt x="10817987" y="1058942"/>
                  <a:pt x="10811688" y="1219724"/>
                </a:cubicBezTo>
                <a:cubicBezTo>
                  <a:pt x="10788390" y="1366061"/>
                  <a:pt x="10678710" y="1455463"/>
                  <a:pt x="10567737" y="1463675"/>
                </a:cubicBezTo>
                <a:cubicBezTo>
                  <a:pt x="10262948" y="1446217"/>
                  <a:pt x="9882809" y="1503468"/>
                  <a:pt x="9673009" y="1463675"/>
                </a:cubicBezTo>
                <a:cubicBezTo>
                  <a:pt x="9463209" y="1423882"/>
                  <a:pt x="9230853" y="1475804"/>
                  <a:pt x="9087994" y="1463675"/>
                </a:cubicBezTo>
                <a:cubicBezTo>
                  <a:pt x="8945136" y="1451546"/>
                  <a:pt x="8743528" y="1460686"/>
                  <a:pt x="8502980" y="1463675"/>
                </a:cubicBezTo>
                <a:cubicBezTo>
                  <a:pt x="8262432" y="1466664"/>
                  <a:pt x="8062008" y="1453540"/>
                  <a:pt x="7814727" y="1463675"/>
                </a:cubicBezTo>
                <a:cubicBezTo>
                  <a:pt x="7567446" y="1473810"/>
                  <a:pt x="7381569" y="1434721"/>
                  <a:pt x="7126475" y="1463675"/>
                </a:cubicBezTo>
                <a:cubicBezTo>
                  <a:pt x="6871381" y="1492629"/>
                  <a:pt x="6736129" y="1478235"/>
                  <a:pt x="6541460" y="1463675"/>
                </a:cubicBezTo>
                <a:cubicBezTo>
                  <a:pt x="6346792" y="1449115"/>
                  <a:pt x="6178433" y="1432097"/>
                  <a:pt x="5853208" y="1463675"/>
                </a:cubicBezTo>
                <a:cubicBezTo>
                  <a:pt x="5527983" y="1495253"/>
                  <a:pt x="5402417" y="1485661"/>
                  <a:pt x="5061718" y="1463675"/>
                </a:cubicBezTo>
                <a:cubicBezTo>
                  <a:pt x="4721019" y="1441690"/>
                  <a:pt x="4871130" y="1463320"/>
                  <a:pt x="4683179" y="1463675"/>
                </a:cubicBezTo>
                <a:cubicBezTo>
                  <a:pt x="4495228" y="1464030"/>
                  <a:pt x="4298011" y="1476846"/>
                  <a:pt x="3994927" y="1463675"/>
                </a:cubicBezTo>
                <a:cubicBezTo>
                  <a:pt x="3691843" y="1450504"/>
                  <a:pt x="3509999" y="1493974"/>
                  <a:pt x="3203436" y="1463675"/>
                </a:cubicBezTo>
                <a:cubicBezTo>
                  <a:pt x="2896873" y="1433376"/>
                  <a:pt x="2846388" y="1453348"/>
                  <a:pt x="2721660" y="1463675"/>
                </a:cubicBezTo>
                <a:cubicBezTo>
                  <a:pt x="2596932" y="1474002"/>
                  <a:pt x="2258803" y="1426934"/>
                  <a:pt x="1826932" y="1463675"/>
                </a:cubicBezTo>
                <a:cubicBezTo>
                  <a:pt x="1395061" y="1500416"/>
                  <a:pt x="1425001" y="1475182"/>
                  <a:pt x="1241917" y="1463675"/>
                </a:cubicBezTo>
                <a:cubicBezTo>
                  <a:pt x="1058834" y="1452168"/>
                  <a:pt x="568401" y="1470776"/>
                  <a:pt x="243951" y="1463675"/>
                </a:cubicBezTo>
                <a:cubicBezTo>
                  <a:pt x="113192" y="1454966"/>
                  <a:pt x="16249" y="1363509"/>
                  <a:pt x="0" y="1219724"/>
                </a:cubicBezTo>
                <a:cubicBezTo>
                  <a:pt x="7601" y="1016440"/>
                  <a:pt x="20639" y="918166"/>
                  <a:pt x="0" y="731838"/>
                </a:cubicBezTo>
                <a:cubicBezTo>
                  <a:pt x="-20639" y="545510"/>
                  <a:pt x="-2787" y="435349"/>
                  <a:pt x="0" y="243951"/>
                </a:cubicBezTo>
                <a:close/>
              </a:path>
            </a:pathLst>
          </a:custGeom>
          <a:solidFill>
            <a:schemeClr val="bg1"/>
          </a:solidFill>
          <a:ln w="57150">
            <a:solidFill>
              <a:schemeClr val="accent6">
                <a:lumMod val="50000"/>
              </a:schemeClr>
            </a:solidFill>
            <a:extLst>
              <a:ext uri="{C807C97D-BFC1-408E-A445-0C87EB9F89A2}">
                <ask:lineSketchStyleProps xmlns:ask="http://schemas.microsoft.com/office/drawing/2018/sketchyshapes" sd="25070404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C247DF07-6977-4A5E-976E-C12E759E6889}"/>
              </a:ext>
            </a:extLst>
          </p:cNvPr>
          <p:cNvSpPr txBox="1"/>
          <p:nvPr/>
        </p:nvSpPr>
        <p:spPr>
          <a:xfrm>
            <a:off x="1163451" y="295998"/>
            <a:ext cx="100931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Đâu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dụng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cụ</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liệu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thủ</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DapAnA - 9Slide.vn">
            <a:extLst>
              <a:ext uri="{FF2B5EF4-FFF2-40B4-BE49-F238E27FC236}">
                <a16:creationId xmlns:a16="http://schemas.microsoft.com/office/drawing/2014/main" id="{3BDBF2D3-B79D-42F4-A3D2-40273A9E3C32}"/>
              </a:ext>
            </a:extLst>
          </p:cNvPr>
          <p:cNvGrpSpPr/>
          <p:nvPr/>
        </p:nvGrpSpPr>
        <p:grpSpPr>
          <a:xfrm>
            <a:off x="609600" y="3061123"/>
            <a:ext cx="5044329" cy="1421875"/>
            <a:chOff x="609600" y="3061123"/>
            <a:chExt cx="5044329" cy="1421875"/>
          </a:xfrm>
        </p:grpSpPr>
        <p:grpSp>
          <p:nvGrpSpPr>
            <p:cNvPr id="10" name="Group 9">
              <a:extLst>
                <a:ext uri="{FF2B5EF4-FFF2-40B4-BE49-F238E27FC236}">
                  <a16:creationId xmlns:a16="http://schemas.microsoft.com/office/drawing/2014/main" id="{1300DAA8-C7DE-42FF-9226-4D4BD814C58E}"/>
                </a:ext>
              </a:extLst>
            </p:cNvPr>
            <p:cNvGrpSpPr/>
            <p:nvPr/>
          </p:nvGrpSpPr>
          <p:grpSpPr>
            <a:xfrm>
              <a:off x="609600" y="3061123"/>
              <a:ext cx="5044329" cy="1421875"/>
              <a:chOff x="289671" y="3263476"/>
              <a:chExt cx="10591800" cy="1981200"/>
            </a:xfrm>
          </p:grpSpPr>
          <p:sp>
            <p:nvSpPr>
              <p:cNvPr id="18" name="Rectangle: Rounded Corners 17">
                <a:extLst>
                  <a:ext uri="{FF2B5EF4-FFF2-40B4-BE49-F238E27FC236}">
                    <a16:creationId xmlns:a16="http://schemas.microsoft.com/office/drawing/2014/main" id="{417F5F01-0F86-4832-B66A-0619B5147A85}"/>
                  </a:ext>
                </a:extLst>
              </p:cNvPr>
              <p:cNvSpPr/>
              <p:nvPr/>
            </p:nvSpPr>
            <p:spPr>
              <a:xfrm>
                <a:off x="289671" y="3263476"/>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C7DD8AC-27D6-4922-8BDA-73A24A994DF7}"/>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9CDB379B-BB98-499C-B715-BEA833F5E7F3}"/>
                </a:ext>
              </a:extLst>
            </p:cNvPr>
            <p:cNvSpPr txBox="1"/>
            <p:nvPr/>
          </p:nvSpPr>
          <p:spPr>
            <a:xfrm>
              <a:off x="2557261" y="3341620"/>
              <a:ext cx="2403030" cy="738664"/>
            </a:xfrm>
            <a:prstGeom prst="rect">
              <a:avLst/>
            </a:prstGeom>
            <a:noFill/>
          </p:spPr>
          <p:txBody>
            <a:bodyPr wrap="none" lIns="0" tIns="0" rIns="0" bIns="0" rtlCol="0">
              <a:spAutoFit/>
            </a:bodyPr>
            <a:lstStyle/>
            <a:p>
              <a:pPr algn="ctr"/>
              <a:r>
                <a:rPr lang="en-US" sz="4800" b="1" dirty="0" err="1">
                  <a:solidFill>
                    <a:srgbClr val="E76EA3"/>
                  </a:solidFill>
                  <a:latin typeface="Calibri" panose="020F0502020204030204" pitchFamily="34" charset="0"/>
                  <a:cs typeface="Calibri" panose="020F0502020204030204" pitchFamily="34" charset="0"/>
                </a:rPr>
                <a:t>Giấy</a:t>
              </a:r>
              <a:r>
                <a:rPr lang="en-US" sz="4800" b="1" dirty="0">
                  <a:solidFill>
                    <a:srgbClr val="E76EA3"/>
                  </a:solidFill>
                  <a:latin typeface="Calibri" panose="020F0502020204030204" pitchFamily="34" charset="0"/>
                  <a:cs typeface="Calibri" panose="020F0502020204030204" pitchFamily="34" charset="0"/>
                </a:rPr>
                <a:t> </a:t>
              </a:r>
              <a:r>
                <a:rPr lang="en-US" sz="4800" b="1" dirty="0" err="1">
                  <a:solidFill>
                    <a:srgbClr val="E76EA3"/>
                  </a:solidFill>
                  <a:latin typeface="Calibri" panose="020F0502020204030204" pitchFamily="34" charset="0"/>
                  <a:cs typeface="Calibri" panose="020F0502020204030204" pitchFamily="34" charset="0"/>
                </a:rPr>
                <a:t>màu</a:t>
              </a:r>
              <a:endParaRPr lang="en-US" sz="4800" b="1" dirty="0">
                <a:solidFill>
                  <a:srgbClr val="E76EA3"/>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7D8B6C9C-C36E-4C29-AA1A-D286F1FFF9A2}"/>
                </a:ext>
              </a:extLst>
            </p:cNvPr>
            <p:cNvGrpSpPr/>
            <p:nvPr/>
          </p:nvGrpSpPr>
          <p:grpSpPr>
            <a:xfrm>
              <a:off x="742754" y="3134284"/>
              <a:ext cx="1320383" cy="1229921"/>
              <a:chOff x="812176" y="3134284"/>
              <a:chExt cx="1320383" cy="1229921"/>
            </a:xfrm>
          </p:grpSpPr>
          <p:pic>
            <p:nvPicPr>
              <p:cNvPr id="16" name="Picture 15">
                <a:extLst>
                  <a:ext uri="{FF2B5EF4-FFF2-40B4-BE49-F238E27FC236}">
                    <a16:creationId xmlns:a16="http://schemas.microsoft.com/office/drawing/2014/main" id="{FF1F6E41-F86D-449F-B16F-4AD5F734695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812176" y="3200477"/>
                <a:ext cx="1320383" cy="1163728"/>
              </a:xfrm>
              <a:prstGeom prst="rect">
                <a:avLst/>
              </a:prstGeom>
            </p:spPr>
          </p:pic>
          <p:sp>
            <p:nvSpPr>
              <p:cNvPr id="17" name="TextBox 16">
                <a:extLst>
                  <a:ext uri="{FF2B5EF4-FFF2-40B4-BE49-F238E27FC236}">
                    <a16:creationId xmlns:a16="http://schemas.microsoft.com/office/drawing/2014/main" id="{C60EECD1-677B-47B5-B2F8-AE3EFF815864}"/>
                  </a:ext>
                </a:extLst>
              </p:cNvPr>
              <p:cNvSpPr txBox="1"/>
              <p:nvPr/>
            </p:nvSpPr>
            <p:spPr>
              <a:xfrm>
                <a:off x="1215887" y="3134284"/>
                <a:ext cx="512961" cy="1015663"/>
              </a:xfrm>
              <a:prstGeom prst="rect">
                <a:avLst/>
              </a:prstGeom>
              <a:noFill/>
            </p:spPr>
            <p:txBody>
              <a:bodyPr wrap="none" lIns="0" tIns="0" rIns="0" bIns="0" rtlCol="0">
                <a:spAutoFit/>
              </a:bodyPr>
              <a:lstStyle/>
              <a:p>
                <a:pPr algn="ctr"/>
                <a:r>
                  <a:rPr lang="en-US" sz="6600" b="1">
                    <a:solidFill>
                      <a:srgbClr val="BF465A"/>
                    </a:solidFill>
                    <a:latin typeface="Calibri" panose="020F0502020204030204" pitchFamily="34" charset="0"/>
                    <a:cs typeface="Calibri" panose="020F0502020204030204" pitchFamily="34" charset="0"/>
                  </a:rPr>
                  <a:t>A</a:t>
                </a:r>
              </a:p>
            </p:txBody>
          </p:sp>
        </p:grpSp>
      </p:grpSp>
      <p:grpSp>
        <p:nvGrpSpPr>
          <p:cNvPr id="20" name="DapAnB - 9Slide.vn">
            <a:extLst>
              <a:ext uri="{FF2B5EF4-FFF2-40B4-BE49-F238E27FC236}">
                <a16:creationId xmlns:a16="http://schemas.microsoft.com/office/drawing/2014/main" id="{7A132C57-B8DA-46E9-AC88-3CD7BBC0D55B}"/>
              </a:ext>
            </a:extLst>
          </p:cNvPr>
          <p:cNvGrpSpPr/>
          <p:nvPr/>
        </p:nvGrpSpPr>
        <p:grpSpPr>
          <a:xfrm>
            <a:off x="6835816" y="3061123"/>
            <a:ext cx="5044329" cy="1421875"/>
            <a:chOff x="6835816" y="3061123"/>
            <a:chExt cx="5044329" cy="1421875"/>
          </a:xfrm>
        </p:grpSpPr>
        <p:grpSp>
          <p:nvGrpSpPr>
            <p:cNvPr id="21" name="Group 20">
              <a:extLst>
                <a:ext uri="{FF2B5EF4-FFF2-40B4-BE49-F238E27FC236}">
                  <a16:creationId xmlns:a16="http://schemas.microsoft.com/office/drawing/2014/main" id="{AC55FB0E-7904-4D04-8A42-E1036CAABC8A}"/>
                </a:ext>
              </a:extLst>
            </p:cNvPr>
            <p:cNvGrpSpPr/>
            <p:nvPr/>
          </p:nvGrpSpPr>
          <p:grpSpPr>
            <a:xfrm>
              <a:off x="6835816" y="3061123"/>
              <a:ext cx="5044329" cy="1421875"/>
              <a:chOff x="289671" y="3263477"/>
              <a:chExt cx="10591800" cy="1981200"/>
            </a:xfrm>
          </p:grpSpPr>
          <p:sp>
            <p:nvSpPr>
              <p:cNvPr id="27" name="Rectangle: Rounded Corners 26">
                <a:extLst>
                  <a:ext uri="{FF2B5EF4-FFF2-40B4-BE49-F238E27FC236}">
                    <a16:creationId xmlns:a16="http://schemas.microsoft.com/office/drawing/2014/main" id="{ABC1240B-1853-45CC-813A-AE992F304623}"/>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76CAD022-D337-45E4-9F3E-502D8B2A96C4}"/>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1A995CCE-26D1-4CF9-87A9-65875A04A354}"/>
                </a:ext>
              </a:extLst>
            </p:cNvPr>
            <p:cNvSpPr txBox="1"/>
            <p:nvPr/>
          </p:nvSpPr>
          <p:spPr>
            <a:xfrm>
              <a:off x="9173658" y="3315149"/>
              <a:ext cx="1766509" cy="738664"/>
            </a:xfrm>
            <a:prstGeom prst="rect">
              <a:avLst/>
            </a:prstGeom>
            <a:noFill/>
          </p:spPr>
          <p:txBody>
            <a:bodyPr wrap="none" lIns="0" tIns="0" rIns="0" bIns="0" rtlCol="0">
              <a:spAutoFit/>
            </a:bodyPr>
            <a:lstStyle/>
            <a:p>
              <a:pPr algn="ctr"/>
              <a:r>
                <a:rPr lang="en-US" sz="4800" b="1" dirty="0" err="1">
                  <a:solidFill>
                    <a:srgbClr val="E76EA3"/>
                  </a:solidFill>
                  <a:latin typeface="Calibri" panose="020F0502020204030204" pitchFamily="34" charset="0"/>
                  <a:cs typeface="Calibri" panose="020F0502020204030204" pitchFamily="34" charset="0"/>
                </a:rPr>
                <a:t>Bút</a:t>
              </a:r>
              <a:r>
                <a:rPr lang="en-US" sz="4800" b="1" dirty="0">
                  <a:solidFill>
                    <a:srgbClr val="E76EA3"/>
                  </a:solidFill>
                  <a:latin typeface="Calibri" panose="020F0502020204030204" pitchFamily="34" charset="0"/>
                  <a:cs typeface="Calibri" panose="020F0502020204030204" pitchFamily="34" charset="0"/>
                </a:rPr>
                <a:t> </a:t>
              </a:r>
              <a:r>
                <a:rPr lang="en-US" sz="4800" b="1" dirty="0" err="1">
                  <a:solidFill>
                    <a:srgbClr val="E76EA3"/>
                  </a:solidFill>
                  <a:latin typeface="Calibri" panose="020F0502020204030204" pitchFamily="34" charset="0"/>
                  <a:cs typeface="Calibri" panose="020F0502020204030204" pitchFamily="34" charset="0"/>
                </a:rPr>
                <a:t>chì</a:t>
              </a:r>
              <a:endParaRPr lang="en-US" sz="4800" b="1" dirty="0">
                <a:solidFill>
                  <a:srgbClr val="E76EA3"/>
                </a:solidFill>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8D0449E0-B552-408B-B043-5F23DBDC0E6B}"/>
                </a:ext>
              </a:extLst>
            </p:cNvPr>
            <p:cNvGrpSpPr/>
            <p:nvPr/>
          </p:nvGrpSpPr>
          <p:grpSpPr>
            <a:xfrm>
              <a:off x="6980629" y="3134284"/>
              <a:ext cx="1320383" cy="1229921"/>
              <a:chOff x="7038392" y="3134284"/>
              <a:chExt cx="1320383" cy="1229921"/>
            </a:xfrm>
          </p:grpSpPr>
          <p:pic>
            <p:nvPicPr>
              <p:cNvPr id="24" name="Picture 23">
                <a:extLst>
                  <a:ext uri="{FF2B5EF4-FFF2-40B4-BE49-F238E27FC236}">
                    <a16:creationId xmlns:a16="http://schemas.microsoft.com/office/drawing/2014/main" id="{A378938E-BC48-467D-8AC3-062A54F4BB3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038392" y="3200477"/>
                <a:ext cx="1320383" cy="1163728"/>
              </a:xfrm>
              <a:prstGeom prst="rect">
                <a:avLst/>
              </a:prstGeom>
            </p:spPr>
          </p:pic>
          <p:sp>
            <p:nvSpPr>
              <p:cNvPr id="26" name="TextBox 25">
                <a:extLst>
                  <a:ext uri="{FF2B5EF4-FFF2-40B4-BE49-F238E27FC236}">
                    <a16:creationId xmlns:a16="http://schemas.microsoft.com/office/drawing/2014/main" id="{0B1199B0-79DC-4480-ADC6-054919C45813}"/>
                  </a:ext>
                </a:extLst>
              </p:cNvPr>
              <p:cNvSpPr txBox="1"/>
              <p:nvPr/>
            </p:nvSpPr>
            <p:spPr>
              <a:xfrm>
                <a:off x="7461340" y="3134284"/>
                <a:ext cx="474489" cy="1015663"/>
              </a:xfrm>
              <a:prstGeom prst="rect">
                <a:avLst/>
              </a:prstGeom>
              <a:noFill/>
            </p:spPr>
            <p:txBody>
              <a:bodyPr wrap="none" lIns="0" tIns="0" rIns="0" bIns="0" rtlCol="0">
                <a:spAutoFit/>
              </a:bodyPr>
              <a:lstStyle/>
              <a:p>
                <a:pPr algn="ctr"/>
                <a:r>
                  <a:rPr lang="en-US" sz="6600" b="1">
                    <a:solidFill>
                      <a:srgbClr val="BF465A"/>
                    </a:solidFill>
                    <a:latin typeface="Calibri" panose="020F0502020204030204" pitchFamily="34" charset="0"/>
                    <a:cs typeface="Calibri" panose="020F0502020204030204" pitchFamily="34" charset="0"/>
                  </a:rPr>
                  <a:t>B</a:t>
                </a:r>
              </a:p>
            </p:txBody>
          </p:sp>
        </p:grpSp>
      </p:grpSp>
      <p:grpSp>
        <p:nvGrpSpPr>
          <p:cNvPr id="29" name="Dap an C - 9Slide.vn">
            <a:extLst>
              <a:ext uri="{FF2B5EF4-FFF2-40B4-BE49-F238E27FC236}">
                <a16:creationId xmlns:a16="http://schemas.microsoft.com/office/drawing/2014/main" id="{1BF189EB-5B62-4FE2-BA14-22FCC88C81E5}"/>
              </a:ext>
            </a:extLst>
          </p:cNvPr>
          <p:cNvGrpSpPr/>
          <p:nvPr/>
        </p:nvGrpSpPr>
        <p:grpSpPr>
          <a:xfrm>
            <a:off x="4062080" y="5105400"/>
            <a:ext cx="5044329" cy="1421875"/>
            <a:chOff x="4062080" y="5105400"/>
            <a:chExt cx="5044329" cy="1421875"/>
          </a:xfrm>
        </p:grpSpPr>
        <p:grpSp>
          <p:nvGrpSpPr>
            <p:cNvPr id="30" name="Group 29">
              <a:extLst>
                <a:ext uri="{FF2B5EF4-FFF2-40B4-BE49-F238E27FC236}">
                  <a16:creationId xmlns:a16="http://schemas.microsoft.com/office/drawing/2014/main" id="{4169F668-9F01-4787-BC76-B7ED3F876E79}"/>
                </a:ext>
              </a:extLst>
            </p:cNvPr>
            <p:cNvGrpSpPr/>
            <p:nvPr/>
          </p:nvGrpSpPr>
          <p:grpSpPr>
            <a:xfrm>
              <a:off x="4062080" y="5105400"/>
              <a:ext cx="5044329" cy="1421875"/>
              <a:chOff x="289671" y="3263477"/>
              <a:chExt cx="10591800" cy="1981200"/>
            </a:xfrm>
          </p:grpSpPr>
          <p:sp>
            <p:nvSpPr>
              <p:cNvPr id="35" name="Rectangle: Rounded Corners 34">
                <a:extLst>
                  <a:ext uri="{FF2B5EF4-FFF2-40B4-BE49-F238E27FC236}">
                    <a16:creationId xmlns:a16="http://schemas.microsoft.com/office/drawing/2014/main" id="{C41C9195-3420-4256-A59C-EBED94C08427}"/>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8745B235-81C3-4F2E-9209-48198FF165CB}"/>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3CCBC7D7-E4D3-43F8-ADC8-86A496029DD7}"/>
                </a:ext>
              </a:extLst>
            </p:cNvPr>
            <p:cNvSpPr txBox="1"/>
            <p:nvPr/>
          </p:nvSpPr>
          <p:spPr>
            <a:xfrm>
              <a:off x="6661211" y="5344801"/>
              <a:ext cx="1243930" cy="738664"/>
            </a:xfrm>
            <a:prstGeom prst="rect">
              <a:avLst/>
            </a:prstGeom>
            <a:noFill/>
          </p:spPr>
          <p:txBody>
            <a:bodyPr wrap="none" lIns="0" tIns="0" rIns="0" bIns="0" rtlCol="0">
              <a:spAutoFit/>
            </a:bodyPr>
            <a:lstStyle/>
            <a:p>
              <a:pPr algn="ctr"/>
              <a:r>
                <a:rPr lang="en-US" sz="4800" b="1" dirty="0" err="1">
                  <a:solidFill>
                    <a:srgbClr val="E76EA3"/>
                  </a:solidFill>
                  <a:latin typeface="Calibri" panose="020F0502020204030204" pitchFamily="34" charset="0"/>
                  <a:cs typeface="Calibri" panose="020F0502020204030204" pitchFamily="34" charset="0"/>
                </a:rPr>
                <a:t>Cuốc</a:t>
              </a:r>
              <a:endParaRPr lang="en-US" sz="4800" b="1" dirty="0">
                <a:solidFill>
                  <a:srgbClr val="E76EA3"/>
                </a:solidFill>
                <a:latin typeface="Calibri" panose="020F0502020204030204" pitchFamily="34" charset="0"/>
                <a:cs typeface="Calibri" panose="020F0502020204030204" pitchFamily="34" charset="0"/>
              </a:endParaRPr>
            </a:p>
          </p:txBody>
        </p:sp>
        <p:grpSp>
          <p:nvGrpSpPr>
            <p:cNvPr id="32" name="Group 31">
              <a:extLst>
                <a:ext uri="{FF2B5EF4-FFF2-40B4-BE49-F238E27FC236}">
                  <a16:creationId xmlns:a16="http://schemas.microsoft.com/office/drawing/2014/main" id="{FF30C375-8A0E-494C-BCA7-D800E838396F}"/>
                </a:ext>
              </a:extLst>
            </p:cNvPr>
            <p:cNvGrpSpPr/>
            <p:nvPr/>
          </p:nvGrpSpPr>
          <p:grpSpPr>
            <a:xfrm>
              <a:off x="4215284" y="5208081"/>
              <a:ext cx="1320383" cy="1200401"/>
              <a:chOff x="4264656" y="5208081"/>
              <a:chExt cx="1320383" cy="1200401"/>
            </a:xfrm>
          </p:grpSpPr>
          <p:pic>
            <p:nvPicPr>
              <p:cNvPr id="33" name="Picture 32">
                <a:extLst>
                  <a:ext uri="{FF2B5EF4-FFF2-40B4-BE49-F238E27FC236}">
                    <a16:creationId xmlns:a16="http://schemas.microsoft.com/office/drawing/2014/main" id="{252F2F16-5665-4E12-A9E6-4FE4C5622A8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264656" y="5244754"/>
                <a:ext cx="1320383" cy="1163728"/>
              </a:xfrm>
              <a:prstGeom prst="rect">
                <a:avLst/>
              </a:prstGeom>
            </p:spPr>
          </p:pic>
          <p:sp>
            <p:nvSpPr>
              <p:cNvPr id="34" name="TextBox 33">
                <a:extLst>
                  <a:ext uri="{FF2B5EF4-FFF2-40B4-BE49-F238E27FC236}">
                    <a16:creationId xmlns:a16="http://schemas.microsoft.com/office/drawing/2014/main" id="{350AAF5A-E5A8-495B-B88C-524F7FB14635}"/>
                  </a:ext>
                </a:extLst>
              </p:cNvPr>
              <p:cNvSpPr txBox="1"/>
              <p:nvPr/>
            </p:nvSpPr>
            <p:spPr>
              <a:xfrm>
                <a:off x="4701229" y="5208081"/>
                <a:ext cx="447237" cy="1015663"/>
              </a:xfrm>
              <a:prstGeom prst="rect">
                <a:avLst/>
              </a:prstGeom>
              <a:noFill/>
            </p:spPr>
            <p:txBody>
              <a:bodyPr wrap="none" lIns="0" tIns="0" rIns="0" bIns="0" rtlCol="0">
                <a:spAutoFit/>
              </a:bodyPr>
              <a:lstStyle/>
              <a:p>
                <a:pPr algn="ctr"/>
                <a:r>
                  <a:rPr lang="en-US" sz="6600" b="1">
                    <a:solidFill>
                      <a:srgbClr val="BF465A"/>
                    </a:solidFill>
                    <a:latin typeface="Calibri" panose="020F0502020204030204" pitchFamily="34" charset="0"/>
                    <a:cs typeface="Calibri" panose="020F0502020204030204" pitchFamily="34" charset="0"/>
                  </a:rPr>
                  <a:t>C</a:t>
                </a:r>
              </a:p>
            </p:txBody>
          </p:sp>
        </p:grpSp>
      </p:grpSp>
      <p:pic>
        <p:nvPicPr>
          <p:cNvPr id="3" name="Picture 2" descr="Shape&#10;&#10;Description automatically generated">
            <a:extLst>
              <a:ext uri="{FF2B5EF4-FFF2-40B4-BE49-F238E27FC236}">
                <a16:creationId xmlns:a16="http://schemas.microsoft.com/office/drawing/2014/main" id="{B32BE66C-C562-4538-9D9E-EA20DD874F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8455" y="4592548"/>
            <a:ext cx="1844466" cy="1561672"/>
          </a:xfrm>
          <a:prstGeom prst="rect">
            <a:avLst/>
          </a:prstGeom>
        </p:spPr>
      </p:pic>
    </p:spTree>
    <p:extLst>
      <p:ext uri="{BB962C8B-B14F-4D97-AF65-F5344CB8AC3E}">
        <p14:creationId xmlns:p14="http://schemas.microsoft.com/office/powerpoint/2010/main" val="588000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AmThanhDung_2.wav"/>
                                        </p:tgtEl>
                                      </p:cMediaNode>
                                    </p:audio>
                                  </p:subTnLst>
                                </p:cTn>
                              </p:par>
                              <p:par>
                                <p:cTn id="27" presetID="1" presetClass="exit" presetSubtype="0" fill="hold"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nextCondLst>
                <p:cond evt="onClick" delay="0">
                  <p:tgtEl>
                    <p:spTgt spid="2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0" y="-165755"/>
            <a:ext cx="12192000" cy="3797956"/>
          </a:xfrm>
          <a:prstGeom prst="rect">
            <a:avLst/>
          </a:prstGeom>
          <a:noFill/>
          <a:ln>
            <a:noFill/>
          </a:ln>
        </p:spPr>
      </p:pic>
      <p:pic>
        <p:nvPicPr>
          <p:cNvPr id="94" name="Google Shape;94;p2"/>
          <p:cNvPicPr preferRelativeResize="0"/>
          <p:nvPr/>
        </p:nvPicPr>
        <p:blipFill rotWithShape="1">
          <a:blip r:embed="rId4">
            <a:alphaModFix/>
          </a:blip>
          <a:srcRect/>
          <a:stretch/>
        </p:blipFill>
        <p:spPr>
          <a:xfrm>
            <a:off x="0" y="-1651000"/>
            <a:ext cx="12192000" cy="8509000"/>
          </a:xfrm>
          <a:prstGeom prst="rect">
            <a:avLst/>
          </a:prstGeom>
          <a:noFill/>
          <a:ln>
            <a:noFill/>
          </a:ln>
        </p:spPr>
      </p:pic>
      <p:pic>
        <p:nvPicPr>
          <p:cNvPr id="95" name="Google Shape;95;p2"/>
          <p:cNvPicPr preferRelativeResize="0"/>
          <p:nvPr/>
        </p:nvPicPr>
        <p:blipFill rotWithShape="1">
          <a:blip r:embed="rId5">
            <a:alphaModFix/>
          </a:blip>
          <a:srcRect/>
          <a:stretch/>
        </p:blipFill>
        <p:spPr>
          <a:xfrm>
            <a:off x="1" y="4648200"/>
            <a:ext cx="3927231" cy="2115285"/>
          </a:xfrm>
          <a:prstGeom prst="rect">
            <a:avLst/>
          </a:prstGeom>
          <a:noFill/>
          <a:ln>
            <a:noFill/>
          </a:ln>
        </p:spPr>
      </p:pic>
      <p:pic>
        <p:nvPicPr>
          <p:cNvPr id="96" name="Google Shape;96;p2"/>
          <p:cNvPicPr preferRelativeResize="0"/>
          <p:nvPr/>
        </p:nvPicPr>
        <p:blipFill rotWithShape="1">
          <a:blip r:embed="rId6">
            <a:alphaModFix/>
          </a:blip>
          <a:srcRect/>
          <a:stretch/>
        </p:blipFill>
        <p:spPr>
          <a:xfrm>
            <a:off x="9906954" y="4343400"/>
            <a:ext cx="2285047" cy="2543491"/>
          </a:xfrm>
          <a:prstGeom prst="rect">
            <a:avLst/>
          </a:prstGeom>
          <a:noFill/>
          <a:ln>
            <a:noFill/>
          </a:ln>
        </p:spPr>
      </p:pic>
      <p:pic>
        <p:nvPicPr>
          <p:cNvPr id="97" name="Google Shape;97;p2"/>
          <p:cNvPicPr preferRelativeResize="0"/>
          <p:nvPr/>
        </p:nvPicPr>
        <p:blipFill rotWithShape="1">
          <a:blip r:embed="rId7">
            <a:alphaModFix/>
          </a:blip>
          <a:srcRect/>
          <a:stretch/>
        </p:blipFill>
        <p:spPr>
          <a:xfrm>
            <a:off x="6604000" y="2"/>
            <a:ext cx="5588000" cy="5647277"/>
          </a:xfrm>
          <a:prstGeom prst="rect">
            <a:avLst/>
          </a:prstGeom>
          <a:noFill/>
          <a:ln>
            <a:noFill/>
          </a:ln>
        </p:spPr>
      </p:pic>
      <p:pic>
        <p:nvPicPr>
          <p:cNvPr id="98" name="Google Shape;98;p2"/>
          <p:cNvPicPr preferRelativeResize="0"/>
          <p:nvPr/>
        </p:nvPicPr>
        <p:blipFill rotWithShape="1">
          <a:blip r:embed="rId8">
            <a:alphaModFix/>
          </a:blip>
          <a:srcRect/>
          <a:stretch/>
        </p:blipFill>
        <p:spPr>
          <a:xfrm>
            <a:off x="4231362" y="4327793"/>
            <a:ext cx="368300" cy="2438400"/>
          </a:xfrm>
          <a:prstGeom prst="rect">
            <a:avLst/>
          </a:prstGeom>
          <a:noFill/>
          <a:ln>
            <a:noFill/>
          </a:ln>
        </p:spPr>
      </p:pic>
      <p:pic>
        <p:nvPicPr>
          <p:cNvPr id="99" name="Google Shape;99;p2"/>
          <p:cNvPicPr preferRelativeResize="0"/>
          <p:nvPr/>
        </p:nvPicPr>
        <p:blipFill rotWithShape="1">
          <a:blip r:embed="rId8">
            <a:alphaModFix/>
          </a:blip>
          <a:srcRect/>
          <a:stretch/>
        </p:blipFill>
        <p:spPr>
          <a:xfrm>
            <a:off x="6266577" y="4356253"/>
            <a:ext cx="368300" cy="2438400"/>
          </a:xfrm>
          <a:prstGeom prst="rect">
            <a:avLst/>
          </a:prstGeom>
          <a:noFill/>
          <a:ln>
            <a:noFill/>
          </a:ln>
        </p:spPr>
      </p:pic>
      <p:pic>
        <p:nvPicPr>
          <p:cNvPr id="100" name="Google Shape;100;p2"/>
          <p:cNvPicPr preferRelativeResize="0"/>
          <p:nvPr/>
        </p:nvPicPr>
        <p:blipFill rotWithShape="1">
          <a:blip r:embed="rId8">
            <a:alphaModFix/>
          </a:blip>
          <a:srcRect/>
          <a:stretch/>
        </p:blipFill>
        <p:spPr>
          <a:xfrm>
            <a:off x="8525743" y="4241800"/>
            <a:ext cx="368300" cy="2438400"/>
          </a:xfrm>
          <a:prstGeom prst="rect">
            <a:avLst/>
          </a:prstGeom>
          <a:noFill/>
          <a:ln>
            <a:noFill/>
          </a:ln>
        </p:spPr>
      </p:pic>
      <p:pic>
        <p:nvPicPr>
          <p:cNvPr id="101" name="Google Shape;101;p2"/>
          <p:cNvPicPr preferRelativeResize="0"/>
          <p:nvPr/>
        </p:nvPicPr>
        <p:blipFill rotWithShape="1">
          <a:blip r:embed="rId8">
            <a:alphaModFix/>
          </a:blip>
          <a:srcRect/>
          <a:stretch/>
        </p:blipFill>
        <p:spPr>
          <a:xfrm>
            <a:off x="1860385" y="3907820"/>
            <a:ext cx="368300" cy="2438400"/>
          </a:xfrm>
          <a:prstGeom prst="rect">
            <a:avLst/>
          </a:prstGeom>
          <a:noFill/>
          <a:ln>
            <a:noFill/>
          </a:ln>
        </p:spPr>
      </p:pic>
      <p:pic>
        <p:nvPicPr>
          <p:cNvPr id="102" name="Google Shape;102;p2"/>
          <p:cNvPicPr preferRelativeResize="0"/>
          <p:nvPr/>
        </p:nvPicPr>
        <p:blipFill rotWithShape="1">
          <a:blip r:embed="rId8">
            <a:alphaModFix/>
          </a:blip>
          <a:srcRect/>
          <a:stretch/>
        </p:blipFill>
        <p:spPr>
          <a:xfrm>
            <a:off x="5361031" y="4217624"/>
            <a:ext cx="368300" cy="2438400"/>
          </a:xfrm>
          <a:prstGeom prst="rect">
            <a:avLst/>
          </a:prstGeom>
          <a:noFill/>
          <a:ln>
            <a:noFill/>
          </a:ln>
        </p:spPr>
      </p:pic>
      <p:pic>
        <p:nvPicPr>
          <p:cNvPr id="105" name="Google Shape;105;p2"/>
          <p:cNvPicPr preferRelativeResize="0"/>
          <p:nvPr/>
        </p:nvPicPr>
        <p:blipFill rotWithShape="1">
          <a:blip r:embed="rId9">
            <a:alphaModFix/>
          </a:blip>
          <a:srcRect/>
          <a:stretch/>
        </p:blipFill>
        <p:spPr>
          <a:xfrm>
            <a:off x="6551968" y="1222477"/>
            <a:ext cx="4458225" cy="4458225"/>
          </a:xfrm>
          <a:prstGeom prst="rect">
            <a:avLst/>
          </a:prstGeom>
          <a:noFill/>
          <a:ln>
            <a:noFill/>
          </a:ln>
        </p:spPr>
      </p:pic>
      <p:grpSp>
        <p:nvGrpSpPr>
          <p:cNvPr id="116" name="Google Shape;116;p2"/>
          <p:cNvGrpSpPr/>
          <p:nvPr/>
        </p:nvGrpSpPr>
        <p:grpSpPr>
          <a:xfrm>
            <a:off x="6675595" y="4751674"/>
            <a:ext cx="1703165" cy="1107941"/>
            <a:chOff x="9445780" y="4149750"/>
            <a:chExt cx="1277374" cy="830956"/>
          </a:xfrm>
        </p:grpSpPr>
        <p:pic>
          <p:nvPicPr>
            <p:cNvPr id="117" name="Google Shape;117;p2"/>
            <p:cNvPicPr preferRelativeResize="0"/>
            <p:nvPr/>
          </p:nvPicPr>
          <p:blipFill rotWithShape="1">
            <a:blip r:embed="rId10">
              <a:alphaModFix/>
            </a:blip>
            <a:srcRect/>
            <a:stretch/>
          </p:blipFill>
          <p:spPr>
            <a:xfrm>
              <a:off x="9445780" y="4189352"/>
              <a:ext cx="1277374" cy="788176"/>
            </a:xfrm>
            <a:prstGeom prst="rect">
              <a:avLst/>
            </a:prstGeom>
            <a:noFill/>
            <a:ln>
              <a:noFill/>
            </a:ln>
          </p:spPr>
        </p:pic>
        <p:sp>
          <p:nvSpPr>
            <p:cNvPr id="118" name="Google Shape;118;p2">
              <a:hlinkClick r:id="rId11" action="ppaction://hlinksldjump"/>
            </p:cNvPr>
            <p:cNvSpPr txBox="1"/>
            <p:nvPr/>
          </p:nvSpPr>
          <p:spPr>
            <a:xfrm>
              <a:off x="9995412" y="4149750"/>
              <a:ext cx="646435" cy="830956"/>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C00000"/>
                  </a:solidFill>
                  <a:effectLst/>
                  <a:uLnTx/>
                  <a:uFillTx/>
                  <a:latin typeface="Calibri"/>
                  <a:ea typeface="Calibri"/>
                  <a:cs typeface="Calibri"/>
                  <a:sym typeface="Calibri"/>
                </a:rPr>
                <a:t>2</a:t>
              </a:r>
              <a:endParaRPr kumimoji="0" sz="6400" b="1" i="0" u="none" strike="noStrike" kern="0" cap="none" spc="0" normalizeH="0" baseline="0" noProof="0">
                <a:ln>
                  <a:noFill/>
                </a:ln>
                <a:solidFill>
                  <a:srgbClr val="C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843110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5"/>
                                        </p:tgtEl>
                                        <p:attrNameLst>
                                          <p:attrName>r</p:attrName>
                                        </p:attrNameLst>
                                      </p:cBhvr>
                                    </p:animRot>
                                    <p:animRot by="-240000">
                                      <p:cBhvr>
                                        <p:cTn id="7" dur="200" fill="hold">
                                          <p:stCondLst>
                                            <p:cond delay="200"/>
                                          </p:stCondLst>
                                        </p:cTn>
                                        <p:tgtEl>
                                          <p:spTgt spid="105"/>
                                        </p:tgtEl>
                                        <p:attrNameLst>
                                          <p:attrName>r</p:attrName>
                                        </p:attrNameLst>
                                      </p:cBhvr>
                                    </p:animRot>
                                    <p:animRot by="240000">
                                      <p:cBhvr>
                                        <p:cTn id="8" dur="200" fill="hold">
                                          <p:stCondLst>
                                            <p:cond delay="400"/>
                                          </p:stCondLst>
                                        </p:cTn>
                                        <p:tgtEl>
                                          <p:spTgt spid="105"/>
                                        </p:tgtEl>
                                        <p:attrNameLst>
                                          <p:attrName>r</p:attrName>
                                        </p:attrNameLst>
                                      </p:cBhvr>
                                    </p:animRot>
                                    <p:animRot by="-240000">
                                      <p:cBhvr>
                                        <p:cTn id="9" dur="200" fill="hold">
                                          <p:stCondLst>
                                            <p:cond delay="600"/>
                                          </p:stCondLst>
                                        </p:cTn>
                                        <p:tgtEl>
                                          <p:spTgt spid="105"/>
                                        </p:tgtEl>
                                        <p:attrNameLst>
                                          <p:attrName>r</p:attrName>
                                        </p:attrNameLst>
                                      </p:cBhvr>
                                    </p:animRot>
                                    <p:animRot by="120000">
                                      <p:cBhvr>
                                        <p:cTn id="10" dur="200" fill="hold">
                                          <p:stCondLst>
                                            <p:cond delay="800"/>
                                          </p:stCondLst>
                                        </p:cTn>
                                        <p:tgtEl>
                                          <p:spTgt spid="105"/>
                                        </p:tgtEl>
                                        <p:attrNameLst>
                                          <p:attrName>r</p:attrName>
                                        </p:attrNameLst>
                                      </p:cBhvr>
                                    </p:animRot>
                                  </p:childTnLst>
                                </p:cTn>
                              </p:par>
                              <p:par>
                                <p:cTn id="11" presetID="42" presetClass="path" presetSubtype="0" accel="50000" decel="50000" fill="hold" nodeType="withEffect">
                                  <p:stCondLst>
                                    <p:cond delay="0"/>
                                  </p:stCondLst>
                                  <p:childTnLst>
                                    <p:animMotion origin="layout" path="M 2.29167E-6 -1.11111E-6 L 0.04453 -0.27361 " pathEditMode="relative" rAng="0" ptsTypes="AA">
                                      <p:cBhvr>
                                        <p:cTn id="12" dur="2000" fill="hold"/>
                                        <p:tgtEl>
                                          <p:spTgt spid="116"/>
                                        </p:tgtEl>
                                        <p:attrNameLst>
                                          <p:attrName>ppt_x</p:attrName>
                                          <p:attrName>ppt_y</p:attrName>
                                        </p:attrNameLst>
                                      </p:cBhvr>
                                      <p:rCtr x="2227" y="-13681"/>
                                    </p:animMotion>
                                  </p:childTnLst>
                                </p:cTn>
                              </p:par>
                            </p:childTnLst>
                          </p:cTn>
                        </p:par>
                        <p:par>
                          <p:cTn id="13" fill="hold">
                            <p:stCondLst>
                              <p:cond delay="2000"/>
                            </p:stCondLst>
                            <p:childTnLst>
                              <p:par>
                                <p:cTn id="14" presetID="14" presetClass="exit" presetSubtype="10" fill="hold" nodeType="afterEffect">
                                  <p:stCondLst>
                                    <p:cond delay="0"/>
                                  </p:stCondLst>
                                  <p:childTnLst>
                                    <p:animEffect transition="out" filter="randombar(horizontal)">
                                      <p:cBhvr>
                                        <p:cTn id="15" dur="500"/>
                                        <p:tgtEl>
                                          <p:spTgt spid="116"/>
                                        </p:tgtEl>
                                      </p:cBhvr>
                                    </p:animEffect>
                                    <p:set>
                                      <p:cBhvr>
                                        <p:cTn id="16" dur="1" fill="hold">
                                          <p:stCondLst>
                                            <p:cond delay="499"/>
                                          </p:stCondLst>
                                        </p:cTn>
                                        <p:tgtEl>
                                          <p:spTgt spid="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6275" y="5388434"/>
            <a:ext cx="6817509" cy="2059623"/>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3040380" y="153526"/>
            <a:ext cx="8870724" cy="5138564"/>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3" name="Group 2">
            <a:extLst>
              <a:ext uri="{FF2B5EF4-FFF2-40B4-BE49-F238E27FC236}">
                <a16:creationId xmlns:a16="http://schemas.microsoft.com/office/drawing/2014/main" id="{14DDADC5-A5F7-9800-12B1-19391D0B09F6}"/>
              </a:ext>
            </a:extLst>
          </p:cNvPr>
          <p:cNvGrpSpPr/>
          <p:nvPr/>
        </p:nvGrpSpPr>
        <p:grpSpPr>
          <a:xfrm>
            <a:off x="-1069149" y="3520440"/>
            <a:ext cx="6121210" cy="3237830"/>
            <a:chOff x="-1069150" y="2621033"/>
            <a:chExt cx="7209863" cy="4137237"/>
          </a:xfrm>
        </p:grpSpPr>
        <p:pic>
          <p:nvPicPr>
            <p:cNvPr id="6" name="Picture 9">
              <a:extLst>
                <a:ext uri="{FF2B5EF4-FFF2-40B4-BE49-F238E27FC236}">
                  <a16:creationId xmlns:a16="http://schemas.microsoft.com/office/drawing/2014/main" id="{C6C7F2EE-2330-4F28-BD23-E5065943504F}"/>
                </a:ext>
              </a:extLst>
            </p:cNvPr>
            <p:cNvPicPr>
              <a:picLocks noChangeAspect="1"/>
            </p:cNvPicPr>
            <p:nvPr/>
          </p:nvPicPr>
          <p:blipFill>
            <a:blip r:embed="rId5"/>
            <a:srcRect/>
            <a:stretch>
              <a:fillRect/>
            </a:stretch>
          </p:blipFill>
          <p:spPr>
            <a:xfrm>
              <a:off x="2004276" y="2813303"/>
              <a:ext cx="2252026" cy="3939405"/>
            </a:xfrm>
            <a:prstGeom prst="rect">
              <a:avLst/>
            </a:prstGeom>
          </p:spPr>
        </p:pic>
        <p:pic>
          <p:nvPicPr>
            <p:cNvPr id="7" name="Picture 15">
              <a:extLst>
                <a:ext uri="{FF2B5EF4-FFF2-40B4-BE49-F238E27FC236}">
                  <a16:creationId xmlns:a16="http://schemas.microsoft.com/office/drawing/2014/main" id="{EB3E93CB-A219-4E07-BD71-24416E1784C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9150" y="2621033"/>
              <a:ext cx="4137237" cy="4137237"/>
            </a:xfrm>
            <a:prstGeom prst="rect">
              <a:avLst/>
            </a:prstGeom>
          </p:spPr>
        </p:pic>
        <p:pic>
          <p:nvPicPr>
            <p:cNvPr id="10" name="Picture 8">
              <a:extLst>
                <a:ext uri="{FF2B5EF4-FFF2-40B4-BE49-F238E27FC236}">
                  <a16:creationId xmlns:a16="http://schemas.microsoft.com/office/drawing/2014/main" id="{FD2E867E-C5AB-4D11-9EA8-B17CB5E69E0D}"/>
                </a:ext>
              </a:extLst>
            </p:cNvPr>
            <p:cNvPicPr>
              <a:picLocks noChangeAspect="1"/>
            </p:cNvPicPr>
            <p:nvPr/>
          </p:nvPicPr>
          <p:blipFill>
            <a:blip r:embed="rId8"/>
            <a:srcRect/>
            <a:stretch>
              <a:fillRect/>
            </a:stretch>
          </p:blipFill>
          <p:spPr>
            <a:xfrm>
              <a:off x="4266213" y="2761458"/>
              <a:ext cx="1874500" cy="3939404"/>
            </a:xfrm>
            <a:prstGeom prst="rect">
              <a:avLst/>
            </a:prstGeom>
          </p:spPr>
        </p:pic>
      </p:grpSp>
      <p:pic>
        <p:nvPicPr>
          <p:cNvPr id="11" name="Picture 10">
            <a:extLst>
              <a:ext uri="{FF2B5EF4-FFF2-40B4-BE49-F238E27FC236}">
                <a16:creationId xmlns:a16="http://schemas.microsoft.com/office/drawing/2014/main" id="{F3C93B3F-0AA6-49A8-97DC-7F1ABB5EB180}"/>
              </a:ext>
            </a:extLst>
          </p:cNvPr>
          <p:cNvPicPr>
            <a:picLocks noChangeAspect="1"/>
          </p:cNvPicPr>
          <p:nvPr/>
        </p:nvPicPr>
        <p:blipFill>
          <a:blip r:embed="rId9"/>
          <a:stretch>
            <a:fillRect/>
          </a:stretch>
        </p:blipFill>
        <p:spPr>
          <a:xfrm>
            <a:off x="5861272" y="0"/>
            <a:ext cx="3796145" cy="1187652"/>
          </a:xfrm>
          <a:prstGeom prst="rect">
            <a:avLst/>
          </a:prstGeom>
        </p:spPr>
      </p:pic>
      <p:pic>
        <p:nvPicPr>
          <p:cNvPr id="8" name="Picture 7">
            <a:extLst>
              <a:ext uri="{FF2B5EF4-FFF2-40B4-BE49-F238E27FC236}">
                <a16:creationId xmlns:a16="http://schemas.microsoft.com/office/drawing/2014/main" id="{67AB88E4-B5DF-A8A8-B3A4-D5BE1322A427}"/>
              </a:ext>
            </a:extLst>
          </p:cNvPr>
          <p:cNvPicPr>
            <a:picLocks noChangeAspect="1"/>
          </p:cNvPicPr>
          <p:nvPr/>
        </p:nvPicPr>
        <p:blipFill>
          <a:blip r:embed="rId10"/>
          <a:stretch>
            <a:fillRect/>
          </a:stretch>
        </p:blipFill>
        <p:spPr>
          <a:xfrm>
            <a:off x="5912965" y="1290799"/>
            <a:ext cx="3566469" cy="664522"/>
          </a:xfrm>
          <a:prstGeom prst="rect">
            <a:avLst/>
          </a:prstGeom>
        </p:spPr>
      </p:pic>
      <p:pic>
        <p:nvPicPr>
          <p:cNvPr id="15" name="Picture 14">
            <a:extLst>
              <a:ext uri="{FF2B5EF4-FFF2-40B4-BE49-F238E27FC236}">
                <a16:creationId xmlns:a16="http://schemas.microsoft.com/office/drawing/2014/main" id="{061A9F4F-1CB1-3383-7E5F-71E82BDF08EC}"/>
              </a:ext>
            </a:extLst>
          </p:cNvPr>
          <p:cNvPicPr>
            <a:picLocks noChangeAspect="1"/>
          </p:cNvPicPr>
          <p:nvPr/>
        </p:nvPicPr>
        <p:blipFill>
          <a:blip r:embed="rId11"/>
          <a:stretch>
            <a:fillRect/>
          </a:stretch>
        </p:blipFill>
        <p:spPr>
          <a:xfrm>
            <a:off x="3819559" y="2088511"/>
            <a:ext cx="8004742" cy="3023878"/>
          </a:xfrm>
          <a:prstGeom prst="rect">
            <a:avLst/>
          </a:prstGeom>
        </p:spPr>
      </p:pic>
    </p:spTree>
    <p:extLst>
      <p:ext uri="{BB962C8B-B14F-4D97-AF65-F5344CB8AC3E}">
        <p14:creationId xmlns:p14="http://schemas.microsoft.com/office/powerpoint/2010/main" val="66788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任意多边形: 形状 40">
            <a:extLst>
              <a:ext uri="{FF2B5EF4-FFF2-40B4-BE49-F238E27FC236}">
                <a16:creationId xmlns:a16="http://schemas.microsoft.com/office/drawing/2014/main" id="{D51F200A-C462-44E4-AB25-B864EF78544B}"/>
              </a:ext>
            </a:extLst>
          </p:cNvPr>
          <p:cNvSpPr/>
          <p:nvPr/>
        </p:nvSpPr>
        <p:spPr>
          <a:xfrm>
            <a:off x="136634" y="1745398"/>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8E6DA3E4-006F-45B7-9DE8-AFDFDC8C2685}"/>
              </a:ext>
            </a:extLst>
          </p:cNvPr>
          <p:cNvSpPr txBox="1"/>
          <p:nvPr/>
        </p:nvSpPr>
        <p:spPr>
          <a:xfrm>
            <a:off x="1276585" y="2074476"/>
            <a:ext cx="10257514" cy="3458704"/>
          </a:xfrm>
          <a:prstGeom prst="rect">
            <a:avLst/>
          </a:prstGeom>
          <a:noFill/>
        </p:spPr>
        <p:txBody>
          <a:bodyPr wrap="square" rtlCol="0">
            <a:spAutoFit/>
          </a:bodyPr>
          <a:lstStyle/>
          <a:p>
            <a:pPr lvl="0" algn="just">
              <a:lnSpc>
                <a:spcPct val="150000"/>
              </a:lnSpc>
              <a:spcAft>
                <a:spcPts val="1000"/>
              </a:spcAft>
              <a:defRPr/>
            </a:pPr>
            <a:r>
              <a:rPr lang="vi-VN" sz="3600" dirty="0">
                <a:solidFill>
                  <a:prstClr val="black"/>
                </a:solidFill>
                <a:latin typeface="Calibri" panose="020F0502020204030204" pitchFamily="34" charset="0"/>
                <a:cs typeface="Calibri" panose="020F0502020204030204" pitchFamily="34" charset="0"/>
              </a:rPr>
              <a:t>- Kể được tên một số vật liệu, dụng cụ đơn giản để làm thủ công</a:t>
            </a:r>
          </a:p>
          <a:p>
            <a:pPr lvl="0" algn="just">
              <a:lnSpc>
                <a:spcPct val="150000"/>
              </a:lnSpc>
              <a:spcAft>
                <a:spcPts val="1000"/>
              </a:spcAft>
              <a:defRPr/>
            </a:pPr>
            <a:r>
              <a:rPr lang="vi-VN" sz="3600" dirty="0">
                <a:solidFill>
                  <a:prstClr val="black"/>
                </a:solidFill>
                <a:latin typeface="Calibri" panose="020F0502020204030204" pitchFamily="34" charset="0"/>
                <a:cs typeface="Calibri" panose="020F0502020204030204" pitchFamily="34" charset="0"/>
              </a:rPr>
              <a:t>- Sử dụng các dụng cụ làm thủ công đúng cách và an toàn.</a:t>
            </a:r>
          </a:p>
        </p:txBody>
      </p:sp>
      <p:pic>
        <p:nvPicPr>
          <p:cNvPr id="8" name="Picture 7">
            <a:extLst>
              <a:ext uri="{FF2B5EF4-FFF2-40B4-BE49-F238E27FC236}">
                <a16:creationId xmlns:a16="http://schemas.microsoft.com/office/drawing/2014/main" id="{9E065942-5231-4A51-87CD-0226E8E593D4}"/>
              </a:ext>
            </a:extLst>
          </p:cNvPr>
          <p:cNvPicPr>
            <a:picLocks noChangeAspect="1"/>
          </p:cNvPicPr>
          <p:nvPr/>
        </p:nvPicPr>
        <p:blipFill>
          <a:blip r:embed="rId4"/>
          <a:stretch>
            <a:fillRect/>
          </a:stretch>
        </p:blipFill>
        <p:spPr>
          <a:xfrm>
            <a:off x="561119" y="2327040"/>
            <a:ext cx="764626" cy="727133"/>
          </a:xfrm>
          <a:prstGeom prst="rect">
            <a:avLst/>
          </a:prstGeom>
        </p:spPr>
      </p:pic>
      <p:pic>
        <p:nvPicPr>
          <p:cNvPr id="9" name="Picture 8">
            <a:extLst>
              <a:ext uri="{FF2B5EF4-FFF2-40B4-BE49-F238E27FC236}">
                <a16:creationId xmlns:a16="http://schemas.microsoft.com/office/drawing/2014/main" id="{90E23B57-1704-4995-B0F4-CCFB88568153}"/>
              </a:ext>
            </a:extLst>
          </p:cNvPr>
          <p:cNvPicPr>
            <a:picLocks noChangeAspect="1"/>
          </p:cNvPicPr>
          <p:nvPr/>
        </p:nvPicPr>
        <p:blipFill>
          <a:blip r:embed="rId4"/>
          <a:stretch>
            <a:fillRect/>
          </a:stretch>
        </p:blipFill>
        <p:spPr>
          <a:xfrm>
            <a:off x="561119" y="3930110"/>
            <a:ext cx="764626" cy="727133"/>
          </a:xfrm>
          <a:prstGeom prst="rect">
            <a:avLst/>
          </a:prstGeom>
        </p:spPr>
      </p:pic>
      <p:pic>
        <p:nvPicPr>
          <p:cNvPr id="12" name="Picture 11">
            <a:extLst>
              <a:ext uri="{FF2B5EF4-FFF2-40B4-BE49-F238E27FC236}">
                <a16:creationId xmlns:a16="http://schemas.microsoft.com/office/drawing/2014/main" id="{E4B1D646-D7A4-417E-B59E-F5E665D33273}"/>
              </a:ext>
            </a:extLst>
          </p:cNvPr>
          <p:cNvPicPr>
            <a:picLocks noChangeAspect="1"/>
          </p:cNvPicPr>
          <p:nvPr/>
        </p:nvPicPr>
        <p:blipFill>
          <a:blip r:embed="rId5"/>
          <a:stretch>
            <a:fillRect/>
          </a:stretch>
        </p:blipFill>
        <p:spPr>
          <a:xfrm>
            <a:off x="561119" y="383227"/>
            <a:ext cx="10833531" cy="1298561"/>
          </a:xfrm>
          <a:prstGeom prst="rect">
            <a:avLst/>
          </a:prstGeom>
        </p:spPr>
      </p:pic>
      <p:sp>
        <p:nvSpPr>
          <p:cNvPr id="13" name="TextBox 12">
            <a:extLst>
              <a:ext uri="{FF2B5EF4-FFF2-40B4-BE49-F238E27FC236}">
                <a16:creationId xmlns:a16="http://schemas.microsoft.com/office/drawing/2014/main" id="{574EEE23-EDA2-4B50-8852-30378A4A7938}"/>
              </a:ext>
            </a:extLst>
          </p:cNvPr>
          <p:cNvSpPr txBox="1"/>
          <p:nvPr/>
        </p:nvSpPr>
        <p:spPr>
          <a:xfrm>
            <a:off x="4620802" y="6380520"/>
            <a:ext cx="6097712" cy="369332"/>
          </a:xfrm>
          <a:prstGeom prst="rect">
            <a:avLst/>
          </a:prstGeom>
          <a:noFill/>
        </p:spPr>
        <p:txBody>
          <a:bodyPr wrap="square">
            <a:spAutoFit/>
          </a:bodyPr>
          <a:lstStyle/>
          <a:p>
            <a:r>
              <a:rPr lang="en-US" altLang="zh-CN" dirty="0">
                <a:latin typeface="Calibri" panose="020F0502020204030204" pitchFamily="34" charset="0"/>
                <a:cs typeface="Calibri" panose="020F0502020204030204" pitchFamily="34" charset="0"/>
              </a:rPr>
              <a:t>Design: </a:t>
            </a:r>
            <a:r>
              <a:rPr lang="en-US" altLang="zh-CN" dirty="0" err="1">
                <a:latin typeface="Calibri" panose="020F0502020204030204" pitchFamily="34" charset="0"/>
                <a:cs typeface="Calibri" panose="020F0502020204030204" pitchFamily="34" charset="0"/>
              </a:rPr>
              <a:t>Hương</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Thảo</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Zalo</a:t>
            </a:r>
            <a:r>
              <a:rPr lang="en-US" altLang="zh-CN" dirty="0">
                <a:latin typeface="Calibri" panose="020F0502020204030204" pitchFamily="34" charset="0"/>
                <a:cs typeface="Calibri" panose="020F0502020204030204" pitchFamily="34" charset="0"/>
              </a:rPr>
              <a:t> 0972115126</a:t>
            </a:r>
            <a:endParaRPr lang="zh-CN" altLang="en-US"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par>
                          <p:cTn id="17" fill="hold">
                            <p:stCondLst>
                              <p:cond delay="1500"/>
                            </p:stCondLst>
                            <p:childTnLst>
                              <p:par>
                                <p:cTn id="18" presetID="3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800" decel="100000"/>
                                        <p:tgtEl>
                                          <p:spTgt spid="9"/>
                                        </p:tgtEl>
                                      </p:cBhvr>
                                    </p:animEffect>
                                    <p:anim calcmode="lin" valueType="num">
                                      <p:cBhvr>
                                        <p:cTn id="21" dur="800" decel="100000" fill="hold"/>
                                        <p:tgtEl>
                                          <p:spTgt spid="9"/>
                                        </p:tgtEl>
                                        <p:attrNameLst>
                                          <p:attrName>style.rotation</p:attrName>
                                        </p:attrNameLst>
                                      </p:cBhvr>
                                      <p:tavLst>
                                        <p:tav tm="0">
                                          <p:val>
                                            <p:fltVal val="-90"/>
                                          </p:val>
                                        </p:tav>
                                        <p:tav tm="100000">
                                          <p:val>
                                            <p:fltVal val="0"/>
                                          </p:val>
                                        </p:tav>
                                      </p:tavLst>
                                    </p:anim>
                                    <p:anim calcmode="lin" valueType="num">
                                      <p:cBhvr>
                                        <p:cTn id="22" dur="800" decel="100000" fill="hold"/>
                                        <p:tgtEl>
                                          <p:spTgt spid="9"/>
                                        </p:tgtEl>
                                        <p:attrNameLst>
                                          <p:attrName>ppt_x</p:attrName>
                                        </p:attrNameLst>
                                      </p:cBhvr>
                                      <p:tavLst>
                                        <p:tav tm="0">
                                          <p:val>
                                            <p:strVal val="#ppt_x+0.4"/>
                                          </p:val>
                                        </p:tav>
                                        <p:tav tm="100000">
                                          <p:val>
                                            <p:strVal val="#ppt_x-0.05"/>
                                          </p:val>
                                        </p:tav>
                                      </p:tavLst>
                                    </p:anim>
                                    <p:anim calcmode="lin" valueType="num">
                                      <p:cBhvr>
                                        <p:cTn id="23" dur="800" decel="100000" fill="hold"/>
                                        <p:tgtEl>
                                          <p:spTgt spid="9"/>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wipe(left)">
                                      <p:cBhvr>
                                        <p:cTn id="2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670</Words>
  <Application>Microsoft Office PowerPoint</Application>
  <PresentationFormat>Widescreen</PresentationFormat>
  <Paragraphs>95</Paragraphs>
  <Slides>27</Slides>
  <Notes>22</Notes>
  <HiddenSlides>0</HiddenSlides>
  <MMClips>8</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27</vt:i4>
      </vt:variant>
    </vt:vector>
  </HeadingPairs>
  <TitlesOfParts>
    <vt:vector size="39" baseType="lpstr">
      <vt:lpstr>等线</vt:lpstr>
      <vt:lpstr>Microsoft YaHei</vt:lpstr>
      <vt:lpstr>Arial</vt:lpstr>
      <vt:lpstr>Calibri</vt:lpstr>
      <vt:lpstr>Calibri Light</vt:lpstr>
      <vt:lpstr>Cambria</vt:lpstr>
      <vt:lpstr>Times New Roman</vt:lpstr>
      <vt:lpstr>思源黑体 CN Bold</vt:lpstr>
      <vt:lpstr>office</vt:lpstr>
      <vt:lpstr>1_Office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Ánh Ngọc</cp:lastModifiedBy>
  <cp:revision>63</cp:revision>
  <dcterms:created xsi:type="dcterms:W3CDTF">2022-10-30T11:14:27Z</dcterms:created>
  <dcterms:modified xsi:type="dcterms:W3CDTF">2026-01-19T04:57:22Z</dcterms:modified>
</cp:coreProperties>
</file>