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HƯNG ĐẠO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Đàm</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Thúy</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3A1</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4757117" cy="1117345"/>
            <a:chOff x="4539228" y="210532"/>
            <a:chExt cx="4676850" cy="1117345"/>
          </a:xfrm>
        </p:grpSpPr>
        <p:grpSp>
          <p:nvGrpSpPr>
            <p:cNvPr id="20" name="Group 19"/>
            <p:cNvGrpSpPr/>
            <p:nvPr/>
          </p:nvGrpSpPr>
          <p:grpSpPr>
            <a:xfrm>
              <a:off x="4539228" y="210532"/>
              <a:ext cx="4676850" cy="1117345"/>
              <a:chOff x="4539228" y="210532"/>
              <a:chExt cx="4676850" cy="1117345"/>
            </a:xfrm>
          </p:grpSpPr>
          <p:sp>
            <p:nvSpPr>
              <p:cNvPr id="22" name="TextBox 21"/>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9865</TotalTime>
  <Words>309</Words>
  <Application>Microsoft Office PowerPoint</Application>
  <PresentationFormat>Custom</PresentationFormat>
  <Paragraphs>64</Paragraphs>
  <Slides>8</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1081</cp:revision>
  <dcterms:created xsi:type="dcterms:W3CDTF">2008-09-09T22:52:10Z</dcterms:created>
  <dcterms:modified xsi:type="dcterms:W3CDTF">2026-01-21T07:56:00Z</dcterms:modified>
</cp:coreProperties>
</file>