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327" r:id="rId3"/>
    <p:sldId id="290" r:id="rId4"/>
    <p:sldId id="272" r:id="rId5"/>
    <p:sldId id="357" r:id="rId6"/>
    <p:sldId id="358" r:id="rId7"/>
    <p:sldId id="355" r:id="rId8"/>
    <p:sldId id="356" r:id="rId9"/>
    <p:sldId id="359" r:id="rId10"/>
    <p:sldId id="286" r:id="rId11"/>
    <p:sldId id="360" r:id="rId12"/>
    <p:sldId id="361" r:id="rId13"/>
    <p:sldId id="362" r:id="rId14"/>
    <p:sldId id="363" r:id="rId15"/>
    <p:sldId id="309" r:id="rId16"/>
    <p:sldId id="3213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276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1437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96B62F-BC2C-4F44-9CA0-469865CAF3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3429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: 3A5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57150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85725" y="2227213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391150" y="2198638"/>
            <a:ext cx="6800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5 can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+ 50 = 150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850435" y="2836267"/>
            <a:ext cx="4180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CỦNG CỐ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03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47632" y="273053"/>
            <a:ext cx="12339632" cy="6578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40" y="590754"/>
            <a:ext cx="1063853" cy="135531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1214225" y="273053"/>
            <a:ext cx="9119947" cy="5210299"/>
            <a:chOff x="-558688" y="0"/>
            <a:chExt cx="9107943" cy="685800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00875"/>
            <a:ext cx="2657903" cy="3460444"/>
          </a:xfrm>
          <a:prstGeom prst="rect">
            <a:avLst/>
          </a:prstGeom>
        </p:spPr>
      </p:pic>
      <p:pic>
        <p:nvPicPr>
          <p:cNvPr id="14" name="Picture 13" descr="Picture2">
            <a:extLst>
              <a:ext uri="{FF2B5EF4-FFF2-40B4-BE49-F238E27FC236}">
                <a16:creationId xmlns:a16="http://schemas.microsoft.com/office/drawing/2014/main" id="{FBC92D6C-B9FB-4EB1-B5E3-F57CE7B65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975" y="1047526"/>
            <a:ext cx="6802483" cy="38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21808" y="1"/>
            <a:ext cx="11170192" cy="601747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E37DA-3E95-412D-B2B7-94A53C8698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37" y="2241067"/>
            <a:ext cx="7531020" cy="2229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244364-7A83-4C60-BF56-39FF4F5B589D}"/>
              </a:ext>
            </a:extLst>
          </p:cNvPr>
          <p:cNvSpPr txBox="1"/>
          <p:nvPr/>
        </p:nvSpPr>
        <p:spPr>
          <a:xfrm>
            <a:off x="859117" y="383177"/>
            <a:ext cx="110482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ngày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tháng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năm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353131-0F46-4685-B7C2-01DDFAD60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9081" y="1095337"/>
            <a:ext cx="2699628" cy="7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mm x 3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360 mm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accent3">
                      <a:lumMod val="50000"/>
                    </a:schemeClr>
                  </a:solidFill>
                  <a:latin typeface="iCiel Cadena" panose="02000503000000020004" pitchFamily="50" charset="0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480 ml : 2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240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120 ml + 380 ml =?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500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450483" y="2836267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LUYỆN TẬP</a:t>
            </a:r>
            <a:endParaRPr lang="zh-CN" altLang="zh-CN" sz="66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02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430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502</Words>
  <Application>Microsoft Office PowerPoint</Application>
  <PresentationFormat>Widescreen</PresentationFormat>
  <Paragraphs>120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宋体</vt:lpstr>
      <vt:lpstr>Arial</vt:lpstr>
      <vt:lpstr>Calibri</vt:lpstr>
      <vt:lpstr>Cambria</vt:lpstr>
      <vt:lpstr>iCiel Cadena</vt:lpstr>
      <vt:lpstr>Times New Roman</vt:lpstr>
      <vt:lpstr>字魂27号-布丁体</vt:lpstr>
      <vt:lpstr>包图主题2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2022-09-25T08:19:11Z</dcterms:created>
  <dcterms:modified xsi:type="dcterms:W3CDTF">2026-01-26T06:22:48Z</dcterms:modified>
</cp:coreProperties>
</file>