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8"/>
  </p:notesMasterIdLst>
  <p:sldIdLst>
    <p:sldId id="327" r:id="rId8"/>
    <p:sldId id="8801" r:id="rId9"/>
    <p:sldId id="307" r:id="rId10"/>
    <p:sldId id="308" r:id="rId11"/>
    <p:sldId id="263" r:id="rId12"/>
    <p:sldId id="257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  <p:sldId id="26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71" d="100"/>
          <a:sy n="71" d="100"/>
        </p:scale>
        <p:origin x="106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8ECB85-D65E-75EA-9BBB-1BDEE291D9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gif"/><Relationship Id="rId11" Type="http://schemas.microsoft.com/office/2007/relationships/hdphoto" Target="../media/hdphoto5.wdp"/><Relationship Id="rId5" Type="http://schemas.openxmlformats.org/officeDocument/2006/relationships/image" Target="../media/image55.gif"/><Relationship Id="rId10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16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gif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3A1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chăm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rốt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D5143236-74F6-DAEE-CB03-BFEFE54AC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59907" y="63697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5225E1D-0334-F31E-B6C3-B8511E61A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87" y="3443843"/>
            <a:ext cx="1426279" cy="5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D3DBB984-71E6-787D-DED7-2C78ACF5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0" y="2095390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BE5062D0-1CB7-2846-39FD-4F4FFF976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3013" y="387598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DC41CD2-156F-884B-74C5-A7933C187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8" y="3491345"/>
            <a:ext cx="1023198" cy="3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9CCE1D8-94F1-C6F7-B4CB-BCDA6F902F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71" y="3705102"/>
            <a:ext cx="620117" cy="237505"/>
          </a:xfrm>
          <a:prstGeom prst="rect">
            <a:avLst/>
          </a:prstGeom>
        </p:spPr>
      </p:pic>
      <p:pic>
        <p:nvPicPr>
          <p:cNvPr id="3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3B24E164-7782-1C41-764E-9DD7A89D3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1766" y="43509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5EE2D5BE-7AF0-3A10-9979-BD301FDED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93652" y="351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43CD9F8-434B-851D-5C9A-E912F6223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29" y="3503221"/>
            <a:ext cx="930179" cy="356259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405BD66B-F469-A0BF-036A-1BEB5F348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3632" y="601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266" y="31623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795D004B-9DCB-2958-1120-7E1E193EE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CED-8DE0-D145-0490-A67C63CF6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36302 0.0150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1440B8F-FA22-7B77-75E1-2FC9A7AB6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71" y="3610099"/>
            <a:ext cx="682133" cy="261257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BAB3480-B7C6-49B7-4C9A-45FBF8D4B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34" y="3400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95C3AB-CBE5-231A-7450-6E201311EB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423</Words>
  <Application>Microsoft Office PowerPoint</Application>
  <PresentationFormat>Widescreen</PresentationFormat>
  <Paragraphs>75</Paragraphs>
  <Slides>30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等线</vt:lpstr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Times New Roman</vt:lpstr>
      <vt:lpstr>UTM Alberta Heavy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2022-10-07T23:20:52Z</dcterms:created>
  <dcterms:modified xsi:type="dcterms:W3CDTF">2026-01-26T06:25:52Z</dcterms:modified>
</cp:coreProperties>
</file>