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  <p:sldMasterId id="2147483701" r:id="rId4"/>
  </p:sldMasterIdLst>
  <p:notesMasterIdLst>
    <p:notesMasterId r:id="rId41"/>
  </p:notesMasterIdLst>
  <p:sldIdLst>
    <p:sldId id="290" r:id="rId5"/>
    <p:sldId id="258" r:id="rId6"/>
    <p:sldId id="382" r:id="rId7"/>
    <p:sldId id="381" r:id="rId8"/>
    <p:sldId id="385" r:id="rId9"/>
    <p:sldId id="384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257" r:id="rId22"/>
    <p:sldId id="2733" r:id="rId23"/>
    <p:sldId id="2750" r:id="rId24"/>
    <p:sldId id="289" r:id="rId25"/>
    <p:sldId id="292" r:id="rId26"/>
    <p:sldId id="2751" r:id="rId27"/>
    <p:sldId id="2747" r:id="rId28"/>
    <p:sldId id="2752" r:id="rId29"/>
    <p:sldId id="2753" r:id="rId30"/>
    <p:sldId id="2754" r:id="rId31"/>
    <p:sldId id="2755" r:id="rId32"/>
    <p:sldId id="2756" r:id="rId33"/>
    <p:sldId id="2757" r:id="rId34"/>
    <p:sldId id="2758" r:id="rId35"/>
    <p:sldId id="2759" r:id="rId36"/>
    <p:sldId id="2760" r:id="rId37"/>
    <p:sldId id="2761" r:id="rId38"/>
    <p:sldId id="2762" r:id="rId39"/>
    <p:sldId id="273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3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4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2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76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44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SỐ THỨ TỰ </a:t>
            </a:r>
            <a:r>
              <a:rPr lang="en-US" b="1" baseline="0" dirty="0" err="1"/>
              <a:t>bên</a:t>
            </a:r>
            <a:r>
              <a:rPr lang="en-US" b="1" baseline="0" dirty="0"/>
              <a:t> </a:t>
            </a:r>
            <a:r>
              <a:rPr lang="en-US" b="1" baseline="0" dirty="0" err="1"/>
              <a:t>trái</a:t>
            </a:r>
            <a:r>
              <a:rPr lang="en-US" b="1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="1" baseline="0" dirty="0">
                <a:sym typeface="Wingdings" panose="05000000000000000000" pitchFamily="2" charset="2"/>
              </a:rPr>
              <a:t>GỢI Ý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GV click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SỐ THỨ  TỰ </a:t>
            </a:r>
            <a:r>
              <a:rPr lang="en-US" b="1" baseline="0" dirty="0" err="1">
                <a:sym typeface="Wingdings" panose="05000000000000000000" pitchFamily="2" charset="2"/>
              </a:rPr>
              <a:t>bên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phải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="1" baseline="0" dirty="0">
                <a:sym typeface="Wingdings" panose="05000000000000000000" pitchFamily="2" charset="2"/>
              </a:rPr>
              <a:t>ĐÁP ÁN</a:t>
            </a:r>
          </a:p>
          <a:p>
            <a:pPr marL="171450" indent="-171450">
              <a:buFontTx/>
              <a:buChar char="-"/>
            </a:pPr>
            <a:r>
              <a:rPr lang="en-US" b="0" baseline="0" dirty="0">
                <a:sym typeface="Wingdings" panose="05000000000000000000" pitchFamily="2" charset="2"/>
              </a:rPr>
              <a:t>GV CLICK VÀO MŨI TÊN NGAY GÓC  HOẠT ĐỘNG TIẾP THEO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2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48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8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2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6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5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6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8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0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7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8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6D563B-D84A-3F13-8F63-37EBE7C54A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349141-7590-A98F-DDAF-5C6FA9FE159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8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image" Target="../media/image26.png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5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4306846" y="5587639"/>
          <a:ext cx="3517700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394685" y="5595251"/>
            <a:ext cx="334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H   A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7036172" y="558763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46" name="Picture 2" descr="https://vanphongphamsieure.vn/wp-content/uploads/2017/06/Ph%E1%BA%A5n-m%C3%A0u-h%E1%BB%99p-10-vi%C3%A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96" y="1347633"/>
            <a:ext cx="4190509" cy="35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40011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279241" y="5644172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  I            M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847710" y="5644172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Ấ   Y       À  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170" name="Picture 2" descr="https://thinhdaiphat.com/wp-content/uploads/2017/04/7777777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59" y="1184296"/>
            <a:ext cx="3703183" cy="37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1226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287253" y="5648571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     B   U  T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3463333" y="560570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    P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194" name="Picture 2" descr="https://toplist.vn/images/800px/bai-van-ta-hop-but-so-3-2111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8"/>
          <a:stretch/>
        </p:blipFill>
        <p:spPr bwMode="auto">
          <a:xfrm>
            <a:off x="2526743" y="1733558"/>
            <a:ext cx="6901773" cy="28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90153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10027" y="5603111"/>
            <a:ext cx="323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 A   I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893282" y="566314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  E  O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8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 descr="https://songthude.mobi/wp-content/uploads/2020/03/nam-mo-thay-cai-keo-scaled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94" y="1587132"/>
            <a:ext cx="5722591" cy="3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259055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77349" y="5641589"/>
            <a:ext cx="3944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         C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199228" y="5648571"/>
            <a:ext cx="4308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 T       H   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42" name="Picture 2" descr="http://product.hstatic.net/1000271589/product/upload_77f2737229c643f69108d9bdb6dee74d_gran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69" y="1241607"/>
            <a:ext cx="5381354" cy="35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05854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U            K  E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50604" y="5484629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            O  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99224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268" name="Picture 4" descr="https://drive.gianhangvn.com/image/k1762-2-767778j46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251"/>
          <a:stretch/>
        </p:blipFill>
        <p:spPr bwMode="auto">
          <a:xfrm>
            <a:off x="3797624" y="1184296"/>
            <a:ext cx="4358824" cy="37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30380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          C  O  N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13151" y="5525527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       N  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192230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290" name="Picture 2" descr="https://www.stb.com.vn/components/com_jshopping/files/img_products/bang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9" y="1313570"/>
            <a:ext cx="3503721" cy="34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140362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19484" y="5619336"/>
            <a:ext cx="2803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O  M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767795" y="5619336"/>
            <a:ext cx="2090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4093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314" name="Picture 2" descr="https://tse1.mm.bing.net/th?id=OIP.ao6t1SQxqNJ0lap-KLspWg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379" y="1302773"/>
            <a:ext cx="3566627" cy="35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07153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993821" y="1754330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2ABD6D-6B68-94B4-8177-65B96D2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59785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1172240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559307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vẽ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Thước kẻ thường được làm từ nhựa, 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ỗ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105786"/>
            <a:ext cx="4999296" cy="2665249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sX0" fmla="*/ 0 w 9077325"/>
              <a:gd name="csY0" fmla="*/ 439561 h 2637315"/>
              <a:gd name="csX1" fmla="*/ 439561 w 9077325"/>
              <a:gd name="csY1" fmla="*/ 0 h 2637315"/>
              <a:gd name="csX2" fmla="*/ 1204727 w 9077325"/>
              <a:gd name="csY2" fmla="*/ 0 h 2637315"/>
              <a:gd name="csX3" fmla="*/ 1723946 w 9077325"/>
              <a:gd name="csY3" fmla="*/ 0 h 2637315"/>
              <a:gd name="csX4" fmla="*/ 2325148 w 9077325"/>
              <a:gd name="csY4" fmla="*/ 0 h 2637315"/>
              <a:gd name="csX5" fmla="*/ 2926349 w 9077325"/>
              <a:gd name="csY5" fmla="*/ 0 h 2637315"/>
              <a:gd name="csX6" fmla="*/ 3527551 w 9077325"/>
              <a:gd name="csY6" fmla="*/ 0 h 2637315"/>
              <a:gd name="csX7" fmla="*/ 4292716 w 9077325"/>
              <a:gd name="csY7" fmla="*/ 0 h 2637315"/>
              <a:gd name="csX8" fmla="*/ 4975900 w 9077325"/>
              <a:gd name="csY8" fmla="*/ 0 h 2637315"/>
              <a:gd name="csX9" fmla="*/ 5741066 w 9077325"/>
              <a:gd name="csY9" fmla="*/ 0 h 2637315"/>
              <a:gd name="csX10" fmla="*/ 6260285 w 9077325"/>
              <a:gd name="csY10" fmla="*/ 0 h 2637315"/>
              <a:gd name="csX11" fmla="*/ 7025451 w 9077325"/>
              <a:gd name="csY11" fmla="*/ 0 h 2637315"/>
              <a:gd name="csX12" fmla="*/ 7872598 w 9077325"/>
              <a:gd name="csY12" fmla="*/ 0 h 2637315"/>
              <a:gd name="csX13" fmla="*/ 8637764 w 9077325"/>
              <a:gd name="csY13" fmla="*/ 0 h 2637315"/>
              <a:gd name="csX14" fmla="*/ 9077325 w 9077325"/>
              <a:gd name="csY14" fmla="*/ 439561 h 2637315"/>
              <a:gd name="csX15" fmla="*/ 9077325 w 9077325"/>
              <a:gd name="csY15" fmla="*/ 1060789 h 2637315"/>
              <a:gd name="csX16" fmla="*/ 9077325 w 9077325"/>
              <a:gd name="csY16" fmla="*/ 1682017 h 2637315"/>
              <a:gd name="csX17" fmla="*/ 9077325 w 9077325"/>
              <a:gd name="csY17" fmla="*/ 2197754 h 2637315"/>
              <a:gd name="csX18" fmla="*/ 8637764 w 9077325"/>
              <a:gd name="csY18" fmla="*/ 2637315 h 2637315"/>
              <a:gd name="csX19" fmla="*/ 8036562 w 9077325"/>
              <a:gd name="csY19" fmla="*/ 2637315 h 2637315"/>
              <a:gd name="csX20" fmla="*/ 7189415 w 9077325"/>
              <a:gd name="csY20" fmla="*/ 2637315 h 2637315"/>
              <a:gd name="csX21" fmla="*/ 6506231 w 9077325"/>
              <a:gd name="csY21" fmla="*/ 2637315 h 2637315"/>
              <a:gd name="csX22" fmla="*/ 5659084 w 9077325"/>
              <a:gd name="csY22" fmla="*/ 2637315 h 2637315"/>
              <a:gd name="csX23" fmla="*/ 4811936 w 9077325"/>
              <a:gd name="csY23" fmla="*/ 2637315 h 2637315"/>
              <a:gd name="csX24" fmla="*/ 4374698 w 9077325"/>
              <a:gd name="csY24" fmla="*/ 2637315 h 2637315"/>
              <a:gd name="csX25" fmla="*/ 3691515 w 9077325"/>
              <a:gd name="csY25" fmla="*/ 2637315 h 2637315"/>
              <a:gd name="csX26" fmla="*/ 2844367 w 9077325"/>
              <a:gd name="csY26" fmla="*/ 2637315 h 2637315"/>
              <a:gd name="csX27" fmla="*/ 2161184 w 9077325"/>
              <a:gd name="csY27" fmla="*/ 2637315 h 2637315"/>
              <a:gd name="csX28" fmla="*/ 1641964 w 9077325"/>
              <a:gd name="csY28" fmla="*/ 2637315 h 2637315"/>
              <a:gd name="csX29" fmla="*/ 1204727 w 9077325"/>
              <a:gd name="csY29" fmla="*/ 2637315 h 2637315"/>
              <a:gd name="csX30" fmla="*/ 439561 w 9077325"/>
              <a:gd name="csY30" fmla="*/ 2637315 h 2637315"/>
              <a:gd name="csX31" fmla="*/ 0 w 9077325"/>
              <a:gd name="csY31" fmla="*/ 2197754 h 2637315"/>
              <a:gd name="csX32" fmla="*/ 0 w 9077325"/>
              <a:gd name="csY32" fmla="*/ 1611690 h 2637315"/>
              <a:gd name="csX33" fmla="*/ 0 w 9077325"/>
              <a:gd name="csY33" fmla="*/ 1008043 h 2637315"/>
              <a:gd name="csX34" fmla="*/ 0 w 9077325"/>
              <a:gd name="csY34" fmla="*/ 439561 h 26373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phong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Khi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1262BEC7-D943-81BA-8580-4B8856FD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57341"/>
            <a:ext cx="4206043" cy="12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C61028CF-BACD-AC3B-6596-BD153166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7" y="2197884"/>
            <a:ext cx="6772086" cy="18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74D4C-522D-1525-E3ED-BCE28F28A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31" y="1047472"/>
            <a:ext cx="6297714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  <a:gd name="csX0" fmla="*/ 0 w 11221386"/>
              <a:gd name="csY0" fmla="*/ 612278 h 6116674"/>
              <a:gd name="csX1" fmla="*/ 480828 w 11221386"/>
              <a:gd name="csY1" fmla="*/ 0 h 6116674"/>
              <a:gd name="csX2" fmla="*/ 10740557 w 11221386"/>
              <a:gd name="csY2" fmla="*/ 0 h 6116674"/>
              <a:gd name="csX3" fmla="*/ 11221386 w 11221386"/>
              <a:gd name="csY3" fmla="*/ 612278 h 6116674"/>
              <a:gd name="csX4" fmla="*/ 11221386 w 11221386"/>
              <a:gd name="csY4" fmla="*/ 5504395 h 6116674"/>
              <a:gd name="csX5" fmla="*/ 10740557 w 11221386"/>
              <a:gd name="csY5" fmla="*/ 6116674 h 6116674"/>
              <a:gd name="csX6" fmla="*/ 480828 w 11221386"/>
              <a:gd name="csY6" fmla="*/ 6116674 h 6116674"/>
              <a:gd name="csX7" fmla="*/ 0 w 11221386"/>
              <a:gd name="csY7" fmla="*/ 5504395 h 6116674"/>
              <a:gd name="csX8" fmla="*/ 0 w 11221386"/>
              <a:gd name="csY8" fmla="*/ 612278 h 61166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sX0" fmla="*/ 0 w 3315585"/>
              <a:gd name="csY0" fmla="*/ 291579 h 2912886"/>
              <a:gd name="csX1" fmla="*/ 142070 w 3315585"/>
              <a:gd name="csY1" fmla="*/ 0 h 2912886"/>
              <a:gd name="csX2" fmla="*/ 3173514 w 3315585"/>
              <a:gd name="csY2" fmla="*/ 0 h 2912886"/>
              <a:gd name="csX3" fmla="*/ 3315585 w 3315585"/>
              <a:gd name="csY3" fmla="*/ 291579 h 2912886"/>
              <a:gd name="csX4" fmla="*/ 3315585 w 3315585"/>
              <a:gd name="csY4" fmla="*/ 2621306 h 2912886"/>
              <a:gd name="csX5" fmla="*/ 3173514 w 3315585"/>
              <a:gd name="csY5" fmla="*/ 2912886 h 2912886"/>
              <a:gd name="csX6" fmla="*/ 142070 w 3315585"/>
              <a:gd name="csY6" fmla="*/ 2912886 h 2912886"/>
              <a:gd name="csX7" fmla="*/ 0 w 3315585"/>
              <a:gd name="csY7" fmla="*/ 2621306 h 2912886"/>
              <a:gd name="csX8" fmla="*/ 0 w 3315585"/>
              <a:gd name="csY8" fmla="*/ 291579 h 2912886"/>
              <a:gd name="csX0" fmla="*/ 0 w 3315585"/>
              <a:gd name="csY0" fmla="*/ 291579 h 2912886"/>
              <a:gd name="csX1" fmla="*/ 142070 w 3315585"/>
              <a:gd name="csY1" fmla="*/ 0 h 2912886"/>
              <a:gd name="csX2" fmla="*/ 3173514 w 3315585"/>
              <a:gd name="csY2" fmla="*/ 0 h 2912886"/>
              <a:gd name="csX3" fmla="*/ 3315585 w 3315585"/>
              <a:gd name="csY3" fmla="*/ 291579 h 2912886"/>
              <a:gd name="csX4" fmla="*/ 3315585 w 3315585"/>
              <a:gd name="csY4" fmla="*/ 2621306 h 2912886"/>
              <a:gd name="csX5" fmla="*/ 3173514 w 3315585"/>
              <a:gd name="csY5" fmla="*/ 2912886 h 2912886"/>
              <a:gd name="csX6" fmla="*/ 142070 w 3315585"/>
              <a:gd name="csY6" fmla="*/ 2912886 h 2912886"/>
              <a:gd name="csX7" fmla="*/ 0 w 3315585"/>
              <a:gd name="csY7" fmla="*/ 2621306 h 2912886"/>
              <a:gd name="csX8" fmla="*/ 0 w 3315585"/>
              <a:gd name="csY8" fmla="*/ 291579 h 2912886"/>
              <a:gd name="csX0" fmla="*/ 0 w 3315585"/>
              <a:gd name="csY0" fmla="*/ 291579 h 2912886"/>
              <a:gd name="csX1" fmla="*/ 142070 w 3315585"/>
              <a:gd name="csY1" fmla="*/ 0 h 2912886"/>
              <a:gd name="csX2" fmla="*/ 3173514 w 3315585"/>
              <a:gd name="csY2" fmla="*/ 0 h 2912886"/>
              <a:gd name="csX3" fmla="*/ 3315585 w 3315585"/>
              <a:gd name="csY3" fmla="*/ 291579 h 2912886"/>
              <a:gd name="csX4" fmla="*/ 3315585 w 3315585"/>
              <a:gd name="csY4" fmla="*/ 2621306 h 2912886"/>
              <a:gd name="csX5" fmla="*/ 3173514 w 3315585"/>
              <a:gd name="csY5" fmla="*/ 2912886 h 2912886"/>
              <a:gd name="csX6" fmla="*/ 142070 w 3315585"/>
              <a:gd name="csY6" fmla="*/ 2912886 h 2912886"/>
              <a:gd name="csX7" fmla="*/ 0 w 3315585"/>
              <a:gd name="csY7" fmla="*/ 2621306 h 2912886"/>
              <a:gd name="csX8" fmla="*/ 0 w 3315585"/>
              <a:gd name="csY8" fmla="*/ 291579 h 2912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043599" y="217124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3993955" y="2296005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2C9E40D-6E33-3B08-EE67-938AB971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3" y="2233054"/>
            <a:ext cx="6716093" cy="17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A86E387-32E3-FDFC-9298-C06BCFBB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90" y="199177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ec_26__1459_15s_202512262031_kcvbx">
            <a:hlinkClick r:id="" action="ppaction://media"/>
            <a:extLst>
              <a:ext uri="{FF2B5EF4-FFF2-40B4-BE49-F238E27FC236}">
                <a16:creationId xmlns:a16="http://schemas.microsoft.com/office/drawing/2014/main" id="{962CE1C5-06D5-016A-24D4-40DA3F24F4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417343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-175784" y="-51928"/>
            <a:ext cx="12651011" cy="6937171"/>
            <a:chOff x="838202" y="737756"/>
            <a:chExt cx="7619998" cy="5282044"/>
          </a:xfrm>
        </p:grpSpPr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45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2"/>
              <a:ext cx="7225992" cy="4863633"/>
            </a:xfrm>
            <a:prstGeom prst="roundRect">
              <a:avLst>
                <a:gd name="adj" fmla="val 56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1334" y="409514"/>
            <a:ext cx="9980830" cy="6015081"/>
            <a:chOff x="941334" y="409514"/>
            <a:chExt cx="9980830" cy="6015081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2111980" y="456504"/>
              <a:ext cx="8810184" cy="5900713"/>
              <a:chOff x="722434" y="1550025"/>
              <a:chExt cx="8810184" cy="590071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2190539" y="1550025"/>
                <a:ext cx="4405868" cy="498716"/>
                <a:chOff x="1446184" y="2170174"/>
                <a:chExt cx="4405868" cy="498716"/>
              </a:xfrm>
            </p:grpSpPr>
            <p:grpSp>
              <p:nvGrpSpPr>
                <p:cNvPr id="68" name="Group 67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446184" y="2170174"/>
                  <a:ext cx="4405868" cy="498716"/>
                  <a:chOff x="-1490544" y="2170176"/>
                  <a:chExt cx="4405868" cy="498716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-1490544" y="217809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7" name="Group 76"/>
              <p:cNvGrpSpPr/>
              <p:nvPr/>
            </p:nvGrpSpPr>
            <p:grpSpPr>
              <a:xfrm>
                <a:off x="3658903" y="2035322"/>
                <a:ext cx="2203322" cy="494115"/>
                <a:chOff x="2914548" y="2166857"/>
                <a:chExt cx="2203322" cy="494115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3649506" y="2170174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2914548" y="2166857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185077" y="2536505"/>
                <a:ext cx="3677148" cy="490800"/>
                <a:chOff x="1440722" y="2170173"/>
                <a:chExt cx="3677148" cy="490800"/>
              </a:xfrm>
            </p:grpSpPr>
            <p:grpSp>
              <p:nvGrpSpPr>
                <p:cNvPr id="89" name="Group 8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91" name="Rectangle 90"/>
                <p:cNvSpPr/>
                <p:nvPr/>
              </p:nvSpPr>
              <p:spPr>
                <a:xfrm>
                  <a:off x="1440722" y="2170173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3653441" y="3027304"/>
                <a:ext cx="4411330" cy="495680"/>
                <a:chOff x="1440722" y="2170174"/>
                <a:chExt cx="4411330" cy="495680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1440722" y="2170174"/>
                  <a:ext cx="4411330" cy="495680"/>
                  <a:chOff x="-1496006" y="2170176"/>
                  <a:chExt cx="4411330" cy="495680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-1496006" y="2175059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1" name="Group 110"/>
              <p:cNvGrpSpPr/>
              <p:nvPr/>
            </p:nvGrpSpPr>
            <p:grpSpPr>
              <a:xfrm>
                <a:off x="2182831" y="3514099"/>
                <a:ext cx="2945212" cy="490799"/>
                <a:chOff x="1438476" y="2170174"/>
                <a:chExt cx="2945212" cy="490799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2181142" y="2170175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1438476" y="2170174"/>
                  <a:ext cx="2945212" cy="490798"/>
                  <a:chOff x="-29888" y="2170175"/>
                  <a:chExt cx="2945212" cy="49079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-29888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4393861" y="4002710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26" name="Group 125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30" name="Rectangle 129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Rectangle 130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" name="Group 126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28" name="Rectangle 127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Rectangle 128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24" name="Rectangle 12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6" name="Rectangle 145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4393344" y="4487317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8" name="Rectangle 15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Rectangle 15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6" name="Rectangle 15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Rectangle 15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52" name="Rectangle 15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0" name="Group 159"/>
              <p:cNvGrpSpPr/>
              <p:nvPr/>
            </p:nvGrpSpPr>
            <p:grpSpPr>
              <a:xfrm>
                <a:off x="722434" y="496807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61" name="Group 160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9" name="Rectangle 168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Rectangle 169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6" name="Group 165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63" name="Rectangle 162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1" name="Group 170"/>
              <p:cNvGrpSpPr/>
              <p:nvPr/>
            </p:nvGrpSpPr>
            <p:grpSpPr>
              <a:xfrm>
                <a:off x="2190798" y="546375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0" name="Rectangle 17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2" name="Group 181"/>
              <p:cNvGrpSpPr/>
              <p:nvPr/>
            </p:nvGrpSpPr>
            <p:grpSpPr>
              <a:xfrm>
                <a:off x="4393344" y="5963613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85" name="Group 184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3" name="Rectangle 192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4" name="Rectangle 193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0" name="Group 189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1" name="Rectangle 190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2" name="Rectangle 191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86" name="Group 185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7" name="Rectangle 18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84" name="Rectangle 183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3658903" y="6462267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6" name="Rectangle 205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7" name="Rectangle 206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4" name="Rectangle 203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" name="Rectangle 204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00" name="Rectangle 19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" name="Rectangle 20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97" name="Rectangle 196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/>
              <p:cNvGrpSpPr/>
              <p:nvPr/>
            </p:nvGrpSpPr>
            <p:grpSpPr>
              <a:xfrm>
                <a:off x="2190539" y="6959939"/>
                <a:ext cx="3670910" cy="490799"/>
                <a:chOff x="2181142" y="2170174"/>
                <a:chExt cx="3670910" cy="490799"/>
              </a:xfrm>
            </p:grpSpPr>
            <p:grpSp>
              <p:nvGrpSpPr>
                <p:cNvPr id="209" name="Group 20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5" name="Rectangle 21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Rectangle 21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3" name="Rectangle 212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10" name="Rectangle 209"/>
                <p:cNvSpPr/>
                <p:nvPr/>
              </p:nvSpPr>
              <p:spPr>
                <a:xfrm>
                  <a:off x="5117870" y="217017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7" name="Group 1026"/>
            <p:cNvGrpSpPr/>
            <p:nvPr/>
          </p:nvGrpSpPr>
          <p:grpSpPr>
            <a:xfrm>
              <a:off x="941334" y="417433"/>
              <a:ext cx="778767" cy="5905013"/>
              <a:chOff x="358206" y="417433"/>
              <a:chExt cx="778767" cy="5905013"/>
            </a:xfrm>
          </p:grpSpPr>
          <p:grpSp>
            <p:nvGrpSpPr>
              <p:cNvPr id="1026" name="Group 1025"/>
              <p:cNvGrpSpPr/>
              <p:nvPr/>
            </p:nvGrpSpPr>
            <p:grpSpPr>
              <a:xfrm>
                <a:off x="363035" y="417433"/>
                <a:ext cx="734182" cy="584775"/>
                <a:chOff x="363035" y="417433"/>
                <a:chExt cx="734182" cy="584775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TextBox 6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363035" y="898128"/>
                <a:ext cx="734182" cy="584775"/>
                <a:chOff x="363035" y="417433"/>
                <a:chExt cx="734182" cy="584775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TextBox 22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363035" y="1379529"/>
                <a:ext cx="734182" cy="584775"/>
                <a:chOff x="363035" y="417433"/>
                <a:chExt cx="734182" cy="58477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TextBox 225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>
                <a:off x="363035" y="1860224"/>
                <a:ext cx="734182" cy="584775"/>
                <a:chOff x="363035" y="417433"/>
                <a:chExt cx="734182" cy="584775"/>
              </a:xfrm>
            </p:grpSpPr>
            <p:sp>
              <p:nvSpPr>
                <p:cNvPr id="228" name="Rectangle 227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TextBox 22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363294" y="2351188"/>
                <a:ext cx="734182" cy="584775"/>
                <a:chOff x="363035" y="417433"/>
                <a:chExt cx="734182" cy="584775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TextBox 23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5</a:t>
                  </a: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363294" y="2831883"/>
                <a:ext cx="734182" cy="584775"/>
                <a:chOff x="363035" y="417433"/>
                <a:chExt cx="734182" cy="584775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TextBox 23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363294" y="3313284"/>
                <a:ext cx="734182" cy="584775"/>
                <a:chOff x="363035" y="417433"/>
                <a:chExt cx="734182" cy="584775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TextBox 23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grpSp>
            <p:nvGrpSpPr>
              <p:cNvPr id="239" name="Group 238"/>
              <p:cNvGrpSpPr/>
              <p:nvPr/>
            </p:nvGrpSpPr>
            <p:grpSpPr>
              <a:xfrm>
                <a:off x="363294" y="3793979"/>
                <a:ext cx="734182" cy="584775"/>
                <a:chOff x="363035" y="417433"/>
                <a:chExt cx="734182" cy="584775"/>
              </a:xfrm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TextBox 24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grpSp>
            <p:nvGrpSpPr>
              <p:cNvPr id="242" name="Group 241"/>
              <p:cNvGrpSpPr/>
              <p:nvPr/>
            </p:nvGrpSpPr>
            <p:grpSpPr>
              <a:xfrm>
                <a:off x="363035" y="4285317"/>
                <a:ext cx="734182" cy="584775"/>
                <a:chOff x="363035" y="417433"/>
                <a:chExt cx="734182" cy="584775"/>
              </a:xfrm>
            </p:grpSpPr>
            <p:sp>
              <p:nvSpPr>
                <p:cNvPr id="243" name="Rectangle 242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TextBox 24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>
                <a:off x="362777" y="4766012"/>
                <a:ext cx="734440" cy="584775"/>
                <a:chOff x="362777" y="417433"/>
                <a:chExt cx="734440" cy="584775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TextBox 24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62777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10</a:t>
                  </a:r>
                </a:p>
              </p:txBody>
            </p:sp>
          </p:grpSp>
          <p:grpSp>
            <p:nvGrpSpPr>
              <p:cNvPr id="248" name="Group 247"/>
              <p:cNvGrpSpPr/>
              <p:nvPr/>
            </p:nvGrpSpPr>
            <p:grpSpPr>
              <a:xfrm>
                <a:off x="363035" y="5247413"/>
                <a:ext cx="773938" cy="584775"/>
                <a:chOff x="363035" y="417433"/>
                <a:chExt cx="773938" cy="584775"/>
              </a:xfrm>
            </p:grpSpPr>
            <p:sp>
              <p:nvSpPr>
                <p:cNvPr id="249" name="Rectangle 24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TextBox 24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402533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11</a:t>
                  </a: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358206" y="5737671"/>
                <a:ext cx="739011" cy="584775"/>
                <a:chOff x="358206" y="426996"/>
                <a:chExt cx="739011" cy="584775"/>
              </a:xfrm>
            </p:grpSpPr>
            <p:sp>
              <p:nvSpPr>
                <p:cNvPr id="252" name="Rectangle 25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TextBox 252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58206" y="426996"/>
                  <a:ext cx="664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12</a:t>
                  </a:r>
                </a:p>
              </p:txBody>
            </p:sp>
          </p:grp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6248" y="409514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21272" y="42844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56527" y="423052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55947" y="90720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07498" y="90493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1" y="138011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A    P           A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85789" y="1901628"/>
              <a:ext cx="4267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    U          M          C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2" y="2373588"/>
              <a:ext cx="247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    H    A    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887184" y="2863108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     I                 M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48221" y="3360274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          B    U    T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2286340" y="3837486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A    I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82609" y="4311989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                 C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49140" y="4843403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H    U                 K    E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97201" y="5301384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A                  C   O     N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70007" y="583982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O    M</a:t>
              </a:r>
            </a:p>
          </p:txBody>
        </p:sp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415150"/>
            <a:ext cx="366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   O                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930334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8502" y="1413039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6630818" y="1877133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    Ự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6837" y="2369753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7365791" y="2882107"/>
            <a:ext cx="368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Ấ    Y           À    U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11764" y="3345277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         P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3864085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   É    O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21258" y="432761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    T           H    Ì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889622" y="4827761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           O    C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113689" y="531206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         N  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5810739"/>
            <a:ext cx="1541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  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20" name="Group 319"/>
          <p:cNvGrpSpPr/>
          <p:nvPr/>
        </p:nvGrpSpPr>
        <p:grpSpPr>
          <a:xfrm>
            <a:off x="11180762" y="538898"/>
            <a:ext cx="734182" cy="584775"/>
            <a:chOff x="363035" y="417433"/>
            <a:chExt cx="734182" cy="584775"/>
          </a:xfrm>
        </p:grpSpPr>
        <p:sp>
          <p:nvSpPr>
            <p:cNvPr id="354" name="Rectangle 35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11180762" y="1019593"/>
            <a:ext cx="734182" cy="584775"/>
            <a:chOff x="363035" y="417433"/>
            <a:chExt cx="734182" cy="584775"/>
          </a:xfrm>
        </p:grpSpPr>
        <p:sp>
          <p:nvSpPr>
            <p:cNvPr id="352" name="Rectangle 35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11180762" y="1500994"/>
            <a:ext cx="734182" cy="584775"/>
            <a:chOff x="363035" y="417433"/>
            <a:chExt cx="734182" cy="584775"/>
          </a:xfrm>
        </p:grpSpPr>
        <p:sp>
          <p:nvSpPr>
            <p:cNvPr id="350" name="Rectangle 34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1180762" y="1981689"/>
            <a:ext cx="734182" cy="584775"/>
            <a:chOff x="363035" y="417433"/>
            <a:chExt cx="734182" cy="584775"/>
          </a:xfrm>
        </p:grpSpPr>
        <p:sp>
          <p:nvSpPr>
            <p:cNvPr id="348" name="Rectangle 34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11181021" y="2472653"/>
            <a:ext cx="734182" cy="584775"/>
            <a:chOff x="363035" y="417433"/>
            <a:chExt cx="734182" cy="584775"/>
          </a:xfrm>
        </p:grpSpPr>
        <p:sp>
          <p:nvSpPr>
            <p:cNvPr id="346" name="Rectangle 34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11181021" y="2953348"/>
            <a:ext cx="734182" cy="584775"/>
            <a:chOff x="363035" y="417433"/>
            <a:chExt cx="734182" cy="584775"/>
          </a:xfrm>
        </p:grpSpPr>
        <p:sp>
          <p:nvSpPr>
            <p:cNvPr id="344" name="Rectangle 34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11181021" y="3434749"/>
            <a:ext cx="734182" cy="584775"/>
            <a:chOff x="363035" y="417433"/>
            <a:chExt cx="734182" cy="584775"/>
          </a:xfrm>
        </p:grpSpPr>
        <p:sp>
          <p:nvSpPr>
            <p:cNvPr id="342" name="Rectangle 34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11181021" y="3915444"/>
            <a:ext cx="734182" cy="584775"/>
            <a:chOff x="363035" y="417433"/>
            <a:chExt cx="734182" cy="584775"/>
          </a:xfrm>
        </p:grpSpPr>
        <p:sp>
          <p:nvSpPr>
            <p:cNvPr id="340" name="Rectangle 33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1180762" y="4406782"/>
            <a:ext cx="734182" cy="584775"/>
            <a:chOff x="363035" y="417433"/>
            <a:chExt cx="734182" cy="584775"/>
          </a:xfrm>
        </p:grpSpPr>
        <p:sp>
          <p:nvSpPr>
            <p:cNvPr id="338" name="Rectangle 33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11180504" y="4887477"/>
            <a:ext cx="734440" cy="584775"/>
            <a:chOff x="362777" y="417433"/>
            <a:chExt cx="734440" cy="584775"/>
          </a:xfrm>
        </p:grpSpPr>
        <p:sp>
          <p:nvSpPr>
            <p:cNvPr id="336" name="Rectangle 33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2777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11180762" y="5368878"/>
            <a:ext cx="773938" cy="584775"/>
            <a:chOff x="363035" y="417433"/>
            <a:chExt cx="773938" cy="584775"/>
          </a:xfrm>
        </p:grpSpPr>
        <p:sp>
          <p:nvSpPr>
            <p:cNvPr id="334" name="Rectangle 33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02533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11175933" y="5859136"/>
            <a:ext cx="739011" cy="584775"/>
            <a:chOff x="358206" y="426996"/>
            <a:chExt cx="739011" cy="584775"/>
          </a:xfrm>
        </p:grpSpPr>
        <p:sp>
          <p:nvSpPr>
            <p:cNvPr id="332" name="Rectangle 33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58206" y="426996"/>
              <a:ext cx="664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34839" y="1773450"/>
            <a:ext cx="9127783" cy="3316276"/>
            <a:chOff x="1982578" y="246435"/>
            <a:chExt cx="9961727" cy="2554445"/>
          </a:xfrm>
        </p:grpSpPr>
        <p:pic>
          <p:nvPicPr>
            <p:cNvPr id="481" name="Picture 480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482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khóa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 DÙNG HỌC TẬP</a:t>
              </a:r>
            </a:p>
          </p:txBody>
        </p:sp>
      </p:grpSp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31112E60-F0C0-A6BF-F59F-F18BD2A6A884}"/>
              </a:ext>
            </a:extLst>
          </p:cNvPr>
          <p:cNvSpPr/>
          <p:nvPr/>
        </p:nvSpPr>
        <p:spPr>
          <a:xfrm>
            <a:off x="151288" y="6224192"/>
            <a:ext cx="734182" cy="532287"/>
          </a:xfrm>
          <a:prstGeom prst="rightArrow">
            <a:avLst/>
          </a:prstGeom>
          <a:solidFill>
            <a:srgbClr val="8AF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02794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47917" y="5584178"/>
            <a:ext cx="4037465" cy="953786"/>
            <a:chOff x="3447917" y="5584178"/>
            <a:chExt cx="4037465" cy="9537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8FDB78-9B95-42B1-951E-8290FAE7A9F7}"/>
                </a:ext>
              </a:extLst>
            </p:cNvPr>
            <p:cNvSpPr txBox="1"/>
            <p:nvPr/>
          </p:nvSpPr>
          <p:spPr>
            <a:xfrm>
              <a:off x="6943844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957334" y="5614634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30773" y="5584178"/>
            <a:ext cx="3969803" cy="929925"/>
            <a:chOff x="4330773" y="5584178"/>
            <a:chExt cx="3969803" cy="9299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9D0418-A430-4E53-89BB-6C0FD0232702}"/>
                </a:ext>
              </a:extLst>
            </p:cNvPr>
            <p:cNvSpPr txBox="1"/>
            <p:nvPr/>
          </p:nvSpPr>
          <p:spPr>
            <a:xfrm>
              <a:off x="4330773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37B6C5-EDE0-43C6-8195-DF5DDC48879E}"/>
                </a:ext>
              </a:extLst>
            </p:cNvPr>
            <p:cNvSpPr txBox="1"/>
            <p:nvPr/>
          </p:nvSpPr>
          <p:spPr>
            <a:xfrm>
              <a:off x="5166552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07D3BB-9F18-4808-863B-CC775D59D54D}"/>
                </a:ext>
              </a:extLst>
            </p:cNvPr>
            <p:cNvSpPr txBox="1"/>
            <p:nvPr/>
          </p:nvSpPr>
          <p:spPr>
            <a:xfrm>
              <a:off x="7759038" y="5590773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7579" y="538412"/>
            <a:ext cx="8256233" cy="4548606"/>
            <a:chOff x="1967883" y="291190"/>
            <a:chExt cx="8256233" cy="40837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11D7FB-367F-481E-A9B0-FAD680C6A5E8}"/>
                </a:ext>
              </a:extLst>
            </p:cNvPr>
            <p:cNvGrpSpPr/>
            <p:nvPr/>
          </p:nvGrpSpPr>
          <p:grpSpPr>
            <a:xfrm>
              <a:off x="1967883" y="291190"/>
              <a:ext cx="8256233" cy="4083728"/>
              <a:chOff x="838202" y="737756"/>
              <a:chExt cx="7619998" cy="528204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CEC7B92-C892-4C2B-9456-D6A4540CE24C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0F62D7E-EC28-4E2A-B959-3F45D5FE1E7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50" name="Picture 2" descr="https://www.sieuthianhduong.com/images/product/theme-1588563059-Keo-dan-giay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6" b="10227"/>
            <a:stretch/>
          </p:blipFill>
          <p:spPr bwMode="auto">
            <a:xfrm>
              <a:off x="4213423" y="979629"/>
              <a:ext cx="3765152" cy="307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324611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4600572" y="5543081"/>
          <a:ext cx="2614041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90843" y="5584178"/>
            <a:ext cx="2312716" cy="932932"/>
            <a:chOff x="3447917" y="5584178"/>
            <a:chExt cx="2312716" cy="9329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219095" y="5593780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5554462" y="561540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Ô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 descr="https://product.hstatic.net/200000122283/product/eraser-deli-40x22x12mm-original-12617_560c915f96144369a2810e00f7676ecb_master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10734"/>
          <a:stretch/>
        </p:blipFill>
        <p:spPr bwMode="auto">
          <a:xfrm>
            <a:off x="3957676" y="1369355"/>
            <a:ext cx="4216037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461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009754" y="5591790"/>
            <a:ext cx="4471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A   P       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651242" y="5584178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3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098" name="Picture 2" descr="https://laforce.vn/wp-content/uploads/2020/03/cap-da-nam-cong-so-tla1002-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 b="4909"/>
          <a:stretch/>
        </p:blipFill>
        <p:spPr bwMode="auto">
          <a:xfrm>
            <a:off x="3710800" y="1376134"/>
            <a:ext cx="4770399" cy="33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318245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447916" y="5584178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U      M      C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138990" y="559407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Ự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https://tse2.mm.bing.net/th?id=OIP.BUZQj3hq-drH9DWb-BokTw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81" y="1275722"/>
            <a:ext cx="3475435" cy="34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23104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786</Words>
  <Application>Microsoft Office PowerPoint</Application>
  <PresentationFormat>Widescreen</PresentationFormat>
  <Paragraphs>208</Paragraphs>
  <Slides>36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等线</vt:lpstr>
      <vt:lpstr>Arial</vt:lpstr>
      <vt:lpstr>Calibri</vt:lpstr>
      <vt:lpstr>Cambria</vt:lpstr>
      <vt:lpstr>Cambria Math</vt:lpstr>
      <vt:lpstr>Times New Roman</vt:lpstr>
      <vt:lpstr>UTM Cookies</vt:lpstr>
      <vt:lpstr>UVN Thay Giao Nang</vt:lpstr>
      <vt:lpstr>Wingdings</vt:lpstr>
      <vt:lpstr>思源黑体 CN Medium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41</cp:revision>
  <dcterms:created xsi:type="dcterms:W3CDTF">2022-11-09T08:46:35Z</dcterms:created>
  <dcterms:modified xsi:type="dcterms:W3CDTF">2026-01-26T06:36:01Z</dcterms:modified>
</cp:coreProperties>
</file>