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</p:sldMasterIdLst>
  <p:notesMasterIdLst>
    <p:notesMasterId r:id="rId15"/>
  </p:notesMasterIdLst>
  <p:sldIdLst>
    <p:sldId id="327" r:id="rId4"/>
    <p:sldId id="277" r:id="rId5"/>
    <p:sldId id="286" r:id="rId6"/>
    <p:sldId id="279" r:id="rId7"/>
    <p:sldId id="290" r:id="rId8"/>
    <p:sldId id="291" r:id="rId9"/>
    <p:sldId id="300" r:id="rId10"/>
    <p:sldId id="301" r:id="rId11"/>
    <p:sldId id="302" r:id="rId12"/>
    <p:sldId id="303" r:id="rId13"/>
    <p:sldId id="30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121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4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87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2026/1/27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6501345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284024" y="2077762"/>
            <a:ext cx="657614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284024" y="4092429"/>
            <a:ext cx="657614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7814744" y="5583755"/>
            <a:ext cx="1301198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1" name="Google Shape;3671;p11"/>
          <p:cNvSpPr/>
          <p:nvPr/>
        </p:nvSpPr>
        <p:spPr>
          <a:xfrm>
            <a:off x="5817303" y="3762273"/>
            <a:ext cx="193464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2" name="Google Shape;3672;p11"/>
          <p:cNvSpPr/>
          <p:nvPr/>
        </p:nvSpPr>
        <p:spPr>
          <a:xfrm>
            <a:off x="6829487" y="2108325"/>
            <a:ext cx="323416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3" name="Google Shape;3673;p11"/>
          <p:cNvSpPr/>
          <p:nvPr/>
        </p:nvSpPr>
        <p:spPr>
          <a:xfrm>
            <a:off x="1338080" y="2061670"/>
            <a:ext cx="725877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7674116" y="5609131"/>
            <a:ext cx="291038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1868480" y="5729030"/>
            <a:ext cx="195484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230988" y="942395"/>
            <a:ext cx="252512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892211" y="2235821"/>
            <a:ext cx="19548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5918240" y="1591620"/>
            <a:ext cx="115772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131749" y="3607971"/>
            <a:ext cx="11915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6930447" y="761385"/>
            <a:ext cx="1166224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7152894" y="4067095"/>
            <a:ext cx="11915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4003736" y="1120491"/>
            <a:ext cx="115772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1709" y="-11449"/>
            <a:ext cx="9144160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7681795" y="1147076"/>
            <a:ext cx="1643764" cy="1377874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3193" y="3729188"/>
            <a:ext cx="1825300" cy="1934595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892245" y="5654952"/>
            <a:ext cx="1109354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8142588" y="0"/>
            <a:ext cx="1024090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16" y="-210102"/>
            <a:ext cx="1177715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3586" indent="0" algn="ctr">
              <a:buNone/>
              <a:defRPr/>
            </a:lvl2pPr>
            <a:lvl3pPr marL="807172" indent="0" algn="ctr">
              <a:buNone/>
              <a:defRPr/>
            </a:lvl3pPr>
            <a:lvl4pPr marL="1210758" indent="0" algn="ctr">
              <a:buNone/>
              <a:defRPr/>
            </a:lvl4pPr>
            <a:lvl5pPr marL="1614344" indent="0" algn="ctr">
              <a:buNone/>
              <a:defRPr/>
            </a:lvl5pPr>
            <a:lvl6pPr marL="2017930" indent="0" algn="ctr">
              <a:buNone/>
              <a:defRPr/>
            </a:lvl6pPr>
            <a:lvl7pPr marL="2421515" indent="0" algn="ctr">
              <a:buNone/>
              <a:defRPr/>
            </a:lvl7pPr>
            <a:lvl8pPr marL="2825102" indent="0" algn="ctr">
              <a:buNone/>
              <a:defRPr/>
            </a:lvl8pPr>
            <a:lvl9pPr marL="322868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6435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0499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53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1742"/>
            </a:lvl1pPr>
            <a:lvl2pPr marL="403586" indent="0">
              <a:buNone/>
              <a:defRPr sz="1573"/>
            </a:lvl2pPr>
            <a:lvl3pPr marL="807172" indent="0">
              <a:buNone/>
              <a:defRPr sz="1405"/>
            </a:lvl3pPr>
            <a:lvl4pPr marL="1210758" indent="0">
              <a:buNone/>
              <a:defRPr sz="1236"/>
            </a:lvl4pPr>
            <a:lvl5pPr marL="1614344" indent="0">
              <a:buNone/>
              <a:defRPr sz="1236"/>
            </a:lvl5pPr>
            <a:lvl6pPr marL="2017930" indent="0">
              <a:buNone/>
              <a:defRPr sz="1236"/>
            </a:lvl6pPr>
            <a:lvl7pPr marL="2421515" indent="0">
              <a:buNone/>
              <a:defRPr sz="1236"/>
            </a:lvl7pPr>
            <a:lvl8pPr marL="2825102" indent="0">
              <a:buNone/>
              <a:defRPr sz="1236"/>
            </a:lvl8pPr>
            <a:lvl9pPr marL="3228688" indent="0">
              <a:buNone/>
              <a:defRPr sz="12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162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472"/>
            </a:lvl1pPr>
            <a:lvl2pPr>
              <a:defRPr sz="2135"/>
            </a:lvl2pPr>
            <a:lvl3pPr>
              <a:defRPr sz="1742"/>
            </a:lvl3pPr>
            <a:lvl4pPr>
              <a:defRPr sz="1573"/>
            </a:lvl4pPr>
            <a:lvl5pPr>
              <a:defRPr sz="1573"/>
            </a:lvl5pPr>
            <a:lvl6pPr>
              <a:defRPr sz="1573"/>
            </a:lvl6pPr>
            <a:lvl7pPr>
              <a:defRPr sz="1573"/>
            </a:lvl7pPr>
            <a:lvl8pPr>
              <a:defRPr sz="1573"/>
            </a:lvl8pPr>
            <a:lvl9pPr>
              <a:defRPr sz="1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624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586" indent="0">
              <a:buNone/>
              <a:defRPr sz="1742" b="1"/>
            </a:lvl2pPr>
            <a:lvl3pPr marL="807172" indent="0">
              <a:buNone/>
              <a:defRPr sz="1573" b="1"/>
            </a:lvl3pPr>
            <a:lvl4pPr marL="1210758" indent="0">
              <a:buNone/>
              <a:defRPr sz="1405" b="1"/>
            </a:lvl4pPr>
            <a:lvl5pPr marL="1614344" indent="0">
              <a:buNone/>
              <a:defRPr sz="1405" b="1"/>
            </a:lvl5pPr>
            <a:lvl6pPr marL="2017930" indent="0">
              <a:buNone/>
              <a:defRPr sz="1405" b="1"/>
            </a:lvl6pPr>
            <a:lvl7pPr marL="2421515" indent="0">
              <a:buNone/>
              <a:defRPr sz="1405" b="1"/>
            </a:lvl7pPr>
            <a:lvl8pPr marL="2825102" indent="0">
              <a:buNone/>
              <a:defRPr sz="1405" b="1"/>
            </a:lvl8pPr>
            <a:lvl9pPr marL="3228688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3586" indent="0">
              <a:buNone/>
              <a:defRPr sz="1742" b="1"/>
            </a:lvl2pPr>
            <a:lvl3pPr marL="807172" indent="0">
              <a:buNone/>
              <a:defRPr sz="1573" b="1"/>
            </a:lvl3pPr>
            <a:lvl4pPr marL="1210758" indent="0">
              <a:buNone/>
              <a:defRPr sz="1405" b="1"/>
            </a:lvl4pPr>
            <a:lvl5pPr marL="1614344" indent="0">
              <a:buNone/>
              <a:defRPr sz="1405" b="1"/>
            </a:lvl5pPr>
            <a:lvl6pPr marL="2017930" indent="0">
              <a:buNone/>
              <a:defRPr sz="1405" b="1"/>
            </a:lvl6pPr>
            <a:lvl7pPr marL="2421515" indent="0">
              <a:buNone/>
              <a:defRPr sz="1405" b="1"/>
            </a:lvl7pPr>
            <a:lvl8pPr marL="2825102" indent="0">
              <a:buNone/>
              <a:defRPr sz="1405" b="1"/>
            </a:lvl8pPr>
            <a:lvl9pPr marL="3228688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135"/>
            </a:lvl1pPr>
            <a:lvl2pPr>
              <a:defRPr sz="1742"/>
            </a:lvl2pPr>
            <a:lvl3pPr>
              <a:defRPr sz="1573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27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84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975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809"/>
            </a:lvl1pPr>
            <a:lvl2pPr>
              <a:defRPr sz="2472"/>
            </a:lvl2pPr>
            <a:lvl3pPr>
              <a:defRPr sz="2135"/>
            </a:lvl3pPr>
            <a:lvl4pPr>
              <a:defRPr sz="1742"/>
            </a:lvl4pPr>
            <a:lvl5pPr>
              <a:defRPr sz="1742"/>
            </a:lvl5pPr>
            <a:lvl6pPr>
              <a:defRPr sz="1742"/>
            </a:lvl6pPr>
            <a:lvl7pPr>
              <a:defRPr sz="1742"/>
            </a:lvl7pPr>
            <a:lvl8pPr>
              <a:defRPr sz="1742"/>
            </a:lvl8pPr>
            <a:lvl9pPr>
              <a:defRPr sz="174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236"/>
            </a:lvl1pPr>
            <a:lvl2pPr marL="403586" indent="0">
              <a:buNone/>
              <a:defRPr sz="1067"/>
            </a:lvl2pPr>
            <a:lvl3pPr marL="807172" indent="0">
              <a:buNone/>
              <a:defRPr sz="899"/>
            </a:lvl3pPr>
            <a:lvl4pPr marL="1210758" indent="0">
              <a:buNone/>
              <a:defRPr sz="787"/>
            </a:lvl4pPr>
            <a:lvl5pPr marL="1614344" indent="0">
              <a:buNone/>
              <a:defRPr sz="787"/>
            </a:lvl5pPr>
            <a:lvl6pPr marL="2017930" indent="0">
              <a:buNone/>
              <a:defRPr sz="787"/>
            </a:lvl6pPr>
            <a:lvl7pPr marL="2421515" indent="0">
              <a:buNone/>
              <a:defRPr sz="787"/>
            </a:lvl7pPr>
            <a:lvl8pPr marL="2825102" indent="0">
              <a:buNone/>
              <a:defRPr sz="787"/>
            </a:lvl8pPr>
            <a:lvl9pPr marL="3228688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080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74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5"/>
            <a:ext cx="5486400" cy="4114800"/>
          </a:xfrm>
        </p:spPr>
        <p:txBody>
          <a:bodyPr/>
          <a:lstStyle>
            <a:lvl1pPr marL="0" indent="0">
              <a:buNone/>
              <a:defRPr sz="2809"/>
            </a:lvl1pPr>
            <a:lvl2pPr marL="403586" indent="0">
              <a:buNone/>
              <a:defRPr sz="2472"/>
            </a:lvl2pPr>
            <a:lvl3pPr marL="807172" indent="0">
              <a:buNone/>
              <a:defRPr sz="2135"/>
            </a:lvl3pPr>
            <a:lvl4pPr marL="1210758" indent="0">
              <a:buNone/>
              <a:defRPr sz="1742"/>
            </a:lvl4pPr>
            <a:lvl5pPr marL="1614344" indent="0">
              <a:buNone/>
              <a:defRPr sz="1742"/>
            </a:lvl5pPr>
            <a:lvl6pPr marL="2017930" indent="0">
              <a:buNone/>
              <a:defRPr sz="1742"/>
            </a:lvl6pPr>
            <a:lvl7pPr marL="2421515" indent="0">
              <a:buNone/>
              <a:defRPr sz="1742"/>
            </a:lvl7pPr>
            <a:lvl8pPr marL="2825102" indent="0">
              <a:buNone/>
              <a:defRPr sz="1742"/>
            </a:lvl8pPr>
            <a:lvl9pPr marL="3228688" indent="0">
              <a:buNone/>
              <a:defRPr sz="174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2"/>
          </a:xfrm>
        </p:spPr>
        <p:txBody>
          <a:bodyPr/>
          <a:lstStyle>
            <a:lvl1pPr marL="0" indent="0">
              <a:buNone/>
              <a:defRPr sz="1236"/>
            </a:lvl1pPr>
            <a:lvl2pPr marL="403586" indent="0">
              <a:buNone/>
              <a:defRPr sz="1067"/>
            </a:lvl2pPr>
            <a:lvl3pPr marL="807172" indent="0">
              <a:buNone/>
              <a:defRPr sz="899"/>
            </a:lvl3pPr>
            <a:lvl4pPr marL="1210758" indent="0">
              <a:buNone/>
              <a:defRPr sz="787"/>
            </a:lvl4pPr>
            <a:lvl5pPr marL="1614344" indent="0">
              <a:buNone/>
              <a:defRPr sz="787"/>
            </a:lvl5pPr>
            <a:lvl6pPr marL="2017930" indent="0">
              <a:buNone/>
              <a:defRPr sz="787"/>
            </a:lvl6pPr>
            <a:lvl7pPr marL="2421515" indent="0">
              <a:buNone/>
              <a:defRPr sz="787"/>
            </a:lvl7pPr>
            <a:lvl8pPr marL="2825102" indent="0">
              <a:buNone/>
              <a:defRPr sz="787"/>
            </a:lvl8pPr>
            <a:lvl9pPr marL="3228688" indent="0">
              <a:buNone/>
              <a:defRPr sz="7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625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248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44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503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4829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4829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36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4829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36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76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5pPr>
      <a:lvl6pPr marL="403586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6pPr>
      <a:lvl7pPr marL="807172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7pPr>
      <a:lvl8pPr marL="1210758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8pPr>
      <a:lvl9pPr marL="1614344" algn="ctr" rtl="0" fontAlgn="base">
        <a:spcBef>
          <a:spcPct val="0"/>
        </a:spcBef>
        <a:spcAft>
          <a:spcPct val="0"/>
        </a:spcAft>
        <a:defRPr sz="3876">
          <a:solidFill>
            <a:schemeClr val="tx2"/>
          </a:solidFill>
          <a:latin typeface="Arial" charset="0"/>
        </a:defRPr>
      </a:lvl9pPr>
    </p:titleStyle>
    <p:bodyStyle>
      <a:lvl1pPr marL="302313" indent="-302313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457" indent="-251482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02" indent="-201542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685" indent="-201542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660" indent="-201542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723" indent="-201793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309" indent="-201793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6895" indent="-201793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481" indent="-201793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172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586" algn="l" defTabSz="807172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172" algn="l" defTabSz="807172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758" algn="l" defTabSz="807172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344" algn="l" defTabSz="807172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7930" algn="l" defTabSz="807172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515" algn="l" defTabSz="807172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102" algn="l" defTabSz="807172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688" algn="l" defTabSz="807172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gif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796143" y="1267189"/>
            <a:ext cx="5638800" cy="38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6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967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2" y="3918619"/>
            <a:ext cx="1143000" cy="148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563914" y="3300576"/>
            <a:ext cx="6139544" cy="8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65" eaLnBrk="1" fontAlgn="base" hangingPunct="1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513665" eaLnBrk="1" fontAlgn="base" hangingPunct="1">
              <a:spcBef>
                <a:spcPts val="1011"/>
              </a:spcBef>
              <a:spcAft>
                <a:spcPct val="0"/>
              </a:spcAft>
              <a:defRPr/>
            </a:pPr>
            <a:r>
              <a:rPr lang="en-US" sz="20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7:Khám </a:t>
            </a:r>
            <a:r>
              <a:rPr lang="en-US" sz="20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22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22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393372" y="2016331"/>
            <a:ext cx="6444343" cy="111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513665" eaLnBrk="1" fontAlgn="base" hangingPunct="1">
              <a:spcAft>
                <a:spcPct val="0"/>
              </a:spcAft>
              <a:defRPr/>
            </a:pPr>
            <a:r>
              <a:rPr lang="en-US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513665" eaLnBrk="1" fontAlgn="base" hangingPunct="1">
              <a:spcAft>
                <a:spcPct val="0"/>
              </a:spcAft>
              <a:defRPr/>
            </a:pPr>
            <a:r>
              <a:rPr lang="en-US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436914" y="4905882"/>
            <a:ext cx="3356429" cy="4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366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49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349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349" b="1" i="1" dirty="0" err="1">
                <a:solidFill>
                  <a:srgbClr val="FF0066"/>
                </a:solidFill>
                <a:latin typeface="Times New Roman" pitchFamily="18" charset="0"/>
              </a:rPr>
              <a:t>viên:Trần</a:t>
            </a:r>
            <a:r>
              <a:rPr lang="en-US" altLang="en-US" sz="1349" b="1" i="1" dirty="0">
                <a:solidFill>
                  <a:srgbClr val="FF0066"/>
                </a:solidFill>
                <a:latin typeface="Times New Roman" pitchFamily="18" charset="0"/>
              </a:rPr>
              <a:t> Thị </a:t>
            </a:r>
            <a:r>
              <a:rPr lang="en-US" altLang="en-US" sz="1349" b="1" i="1" dirty="0" err="1">
                <a:solidFill>
                  <a:srgbClr val="FF0066"/>
                </a:solidFill>
                <a:latin typeface="Times New Roman" pitchFamily="18" charset="0"/>
              </a:rPr>
              <a:t>Chuyến</a:t>
            </a:r>
            <a:endParaRPr lang="en-US" altLang="en-US" sz="1349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513665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49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1349" b="1" i="1" dirty="0">
                <a:solidFill>
                  <a:srgbClr val="FF0066"/>
                </a:solidFill>
                <a:latin typeface="Times New Roman" pitchFamily="18" charset="0"/>
              </a:rPr>
              <a:t>:  3A2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5" y="4360435"/>
            <a:ext cx="3155043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25077" y="1046740"/>
            <a:ext cx="1169198" cy="14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1990" y="1092589"/>
            <a:ext cx="1173657" cy="14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038021" y="1673866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7376887" y="1413451"/>
            <a:ext cx="828221" cy="108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32379" y="4211141"/>
            <a:ext cx="795564" cy="57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93" y="960107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6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8" y="234259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1232041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9" y="170081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3" y="2564904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Khám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phá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bản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thân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2)</a:t>
            </a:r>
            <a:endParaRPr lang="en-US" altLang="en-US" sz="2400" dirty="0">
              <a:cs typeface="Arial" pitchFamily="34" charset="0"/>
            </a:endParaRPr>
          </a:p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1" y="216247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3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3">
            <a:extLst>
              <a:ext uri="{FF2B5EF4-FFF2-40B4-BE49-F238E27FC236}">
                <a16:creationId xmlns:a16="http://schemas.microsoft.com/office/drawing/2014/main" id="{C7692786-48C6-4F8F-88E2-DDAFF1FF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3613" y="-810588"/>
            <a:ext cx="9178952" cy="6875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9707" y="1767539"/>
            <a:ext cx="2807295" cy="69413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4060" b="1" dirty="0">
                <a:latin typeface="#9Slide03 AllRoundGothic" panose="020B0703020202020104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6" name="Google Shape;416;p36"/>
          <p:cNvSpPr/>
          <p:nvPr/>
        </p:nvSpPr>
        <p:spPr>
          <a:xfrm>
            <a:off x="5316792" y="2798791"/>
            <a:ext cx="2062503" cy="20052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7" name="Google Shape;418;p36"/>
          <p:cNvSpPr/>
          <p:nvPr/>
        </p:nvSpPr>
        <p:spPr>
          <a:xfrm>
            <a:off x="1539246" y="2834030"/>
            <a:ext cx="2062503" cy="20052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8" name="Google Shape;419;p36"/>
          <p:cNvSpPr/>
          <p:nvPr/>
        </p:nvSpPr>
        <p:spPr>
          <a:xfrm>
            <a:off x="3432881" y="2577463"/>
            <a:ext cx="2062503" cy="20052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" name="Google Shape;423;p36"/>
          <p:cNvSpPr txBox="1">
            <a:spLocks noGrp="1"/>
          </p:cNvSpPr>
          <p:nvPr>
            <p:ph type="title"/>
          </p:nvPr>
        </p:nvSpPr>
        <p:spPr>
          <a:xfrm>
            <a:off x="1559827" y="3554065"/>
            <a:ext cx="1979946" cy="445352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 err="1">
                <a:solidFill>
                  <a:srgbClr val="FFFFFF"/>
                </a:solidFill>
              </a:rPr>
              <a:t>Xe</a:t>
            </a:r>
            <a:r>
              <a:rPr lang="en" sz="3008" dirty="0">
                <a:solidFill>
                  <a:srgbClr val="FFFFFF"/>
                </a:solidFill>
              </a:rPr>
              <a:t>m lại bài đã học 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9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3439735" y="3200008"/>
            <a:ext cx="1930016" cy="48220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>
                <a:solidFill>
                  <a:srgbClr val="FFFFFF"/>
                </a:solidFill>
              </a:rPr>
              <a:t>H</a:t>
            </a:r>
            <a:r>
              <a:rPr lang="en" sz="3008" dirty="0">
                <a:solidFill>
                  <a:srgbClr val="FFFFFF"/>
                </a:solidFill>
              </a:rPr>
              <a:t>oàn thành bài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11" name="Google Shape;417;p36"/>
          <p:cNvSpPr txBox="1">
            <a:spLocks/>
          </p:cNvSpPr>
          <p:nvPr/>
        </p:nvSpPr>
        <p:spPr>
          <a:xfrm>
            <a:off x="5458821" y="3543584"/>
            <a:ext cx="1657454" cy="4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707" dirty="0" err="1">
                <a:solidFill>
                  <a:srgbClr val="FFFFFF"/>
                </a:solidFill>
                <a:latin typeface="+mj-lt"/>
              </a:rPr>
              <a:t>Chuẩn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bị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bài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mới</a:t>
            </a:r>
            <a:endParaRPr lang="en-US" sz="2707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99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769927" cy="665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42950" y="1126670"/>
            <a:ext cx="7277100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mạnh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thân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325430" y="2557155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lớp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:“Theo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tớ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ưu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339285" y="3568784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- Chia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xúc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nghe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35460" t="20014" r="56688" b="75503"/>
          <a:stretch/>
        </p:blipFill>
        <p:spPr bwMode="auto">
          <a:xfrm>
            <a:off x="3048000" y="404503"/>
            <a:ext cx="2667000" cy="722167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/>
          <a:srcRect l="33817" t="32313" r="30261" b="28702"/>
          <a:stretch/>
        </p:blipFill>
        <p:spPr bwMode="auto">
          <a:xfrm>
            <a:off x="381000" y="457200"/>
            <a:ext cx="82296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384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5409" t="28673" r="56436" b="63399"/>
          <a:stretch/>
        </p:blipFill>
        <p:spPr bwMode="auto">
          <a:xfrm>
            <a:off x="609600" y="381000"/>
            <a:ext cx="2176462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630382" y="1199346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119934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304800" y="2574607"/>
            <a:ext cx="84582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1961346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228600" y="152400"/>
            <a:ext cx="86868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4425045"/>
            <a:ext cx="845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384793"/>
            <a:ext cx="868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99728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895600" y="609600"/>
            <a:ext cx="5943600" cy="5410200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2926"/>
          </a:p>
        </p:txBody>
      </p:sp>
      <p:pic>
        <p:nvPicPr>
          <p:cNvPr id="10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12351" y="1206714"/>
            <a:ext cx="3035649" cy="53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14700" y="609600"/>
            <a:ext cx="52578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7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96" b="59375" l="41288" r="59151"/>
                    </a14:imgEffect>
                  </a14:imgLayer>
                </a14:imgProps>
              </a:ext>
            </a:extLst>
          </a:blip>
          <a:srcRect l="41378" t="26163" r="40633" b="39963"/>
          <a:stretch/>
        </p:blipFill>
        <p:spPr bwMode="auto">
          <a:xfrm>
            <a:off x="2514600" y="1295400"/>
            <a:ext cx="4404042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63" b="22526" l="34041" r="42899"/>
                    </a14:imgEffect>
                  </a14:imgLayer>
                </a14:imgProps>
              </a:ext>
            </a:extLst>
          </a:blip>
          <a:srcRect l="35026" t="15436" r="57448" b="79478"/>
          <a:stretch/>
        </p:blipFill>
        <p:spPr bwMode="auto">
          <a:xfrm>
            <a:off x="457200" y="381000"/>
            <a:ext cx="23622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7108" y="523473"/>
            <a:ext cx="58396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00" r="1612" b="54834"/>
          <a:stretch/>
        </p:blipFill>
        <p:spPr>
          <a:xfrm>
            <a:off x="127512" y="228600"/>
            <a:ext cx="8991600" cy="647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35300"/>
            <a:ext cx="9151375" cy="126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5" b="98765" l="1613" r="9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1133642"/>
            <a:ext cx="9053912" cy="4632495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>
            <a:off x="965711" y="4949752"/>
            <a:ext cx="7315200" cy="1721427"/>
          </a:xfrm>
          <a:custGeom>
            <a:avLst/>
            <a:gdLst/>
            <a:ahLst/>
            <a:cxnLst/>
            <a:rect l="l" t="t" r="r" b="b"/>
            <a:pathLst>
              <a:path w="4533218" h="1035256">
                <a:moveTo>
                  <a:pt x="258814" y="0"/>
                </a:moveTo>
                <a:lnTo>
                  <a:pt x="3984236" y="0"/>
                </a:lnTo>
                <a:lnTo>
                  <a:pt x="4533218" y="1035256"/>
                </a:lnTo>
                <a:lnTo>
                  <a:pt x="0" y="1035256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5" name="Rectangle 4"/>
          <p:cNvSpPr/>
          <p:nvPr/>
        </p:nvSpPr>
        <p:spPr>
          <a:xfrm>
            <a:off x="1524000" y="5296298"/>
            <a:ext cx="5638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Cùng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thực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hành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3368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3058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457200"/>
            <a:ext cx="8382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Trình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bày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cây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nhóm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mình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250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272</Words>
  <Application>Microsoft Office PowerPoint</Application>
  <PresentationFormat>Trình chiếu Trên màn hình (4:3)</PresentationFormat>
  <Paragraphs>37</Paragraphs>
  <Slides>11</Slides>
  <Notes>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11</vt:i4>
      </vt:variant>
    </vt:vector>
  </HeadingPairs>
  <TitlesOfParts>
    <vt:vector size="20" baseType="lpstr">
      <vt:lpstr>等线</vt:lpstr>
      <vt:lpstr>#9Slide03 AllRoundGothic</vt:lpstr>
      <vt:lpstr>Arial</vt:lpstr>
      <vt:lpstr>Calibri</vt:lpstr>
      <vt:lpstr>Calibri Light</vt:lpstr>
      <vt:lpstr>Times New Roman</vt:lpstr>
      <vt:lpstr>1_Office Theme</vt:lpstr>
      <vt:lpstr>2_Office Theme</vt:lpstr>
      <vt:lpstr>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Xem lại bài đã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chuyenduongkinh@outlook.com.vn</cp:lastModifiedBy>
  <cp:revision>90</cp:revision>
  <dcterms:created xsi:type="dcterms:W3CDTF">2006-08-16T00:00:00Z</dcterms:created>
  <dcterms:modified xsi:type="dcterms:W3CDTF">2026-01-27T06:04:18Z</dcterms:modified>
</cp:coreProperties>
</file>