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</p:sldMasterIdLst>
  <p:notesMasterIdLst>
    <p:notesMasterId r:id="rId18"/>
  </p:notesMasterIdLst>
  <p:sldIdLst>
    <p:sldId id="327" r:id="rId5"/>
    <p:sldId id="287" r:id="rId6"/>
    <p:sldId id="312" r:id="rId7"/>
    <p:sldId id="292" r:id="rId8"/>
    <p:sldId id="314" r:id="rId9"/>
    <p:sldId id="294" r:id="rId10"/>
    <p:sldId id="272" r:id="rId11"/>
    <p:sldId id="293" r:id="rId12"/>
    <p:sldId id="315" r:id="rId13"/>
    <p:sldId id="317" r:id="rId14"/>
    <p:sldId id="318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uyenduongkinh@outlook.com.vn" userId="8e61122050d3f90c" providerId="LiveId" clId="{C9DA293A-8C32-480F-A634-C52430EDDA78}"/>
    <pc:docChg chg="delSld">
      <pc:chgData name="chuyenduongkinh@outlook.com.vn" userId="8e61122050d3f90c" providerId="LiveId" clId="{C9DA293A-8C32-480F-A634-C52430EDDA78}" dt="2026-01-28T03:29:15.870" v="3" actId="2696"/>
      <pc:docMkLst>
        <pc:docMk/>
      </pc:docMkLst>
      <pc:sldChg chg="del">
        <pc:chgData name="chuyenduongkinh@outlook.com.vn" userId="8e61122050d3f90c" providerId="LiveId" clId="{C9DA293A-8C32-480F-A634-C52430EDDA78}" dt="2026-01-28T03:29:15.870" v="3" actId="2696"/>
        <pc:sldMkLst>
          <pc:docMk/>
          <pc:sldMk cId="0" sldId="288"/>
        </pc:sldMkLst>
      </pc:sldChg>
      <pc:sldChg chg="del">
        <pc:chgData name="chuyenduongkinh@outlook.com.vn" userId="8e61122050d3f90c" providerId="LiveId" clId="{C9DA293A-8C32-480F-A634-C52430EDDA78}" dt="2026-01-28T03:28:47.411" v="0" actId="2696"/>
        <pc:sldMkLst>
          <pc:docMk/>
          <pc:sldMk cId="0" sldId="289"/>
        </pc:sldMkLst>
      </pc:sldChg>
      <pc:sldChg chg="del">
        <pc:chgData name="chuyenduongkinh@outlook.com.vn" userId="8e61122050d3f90c" providerId="LiveId" clId="{C9DA293A-8C32-480F-A634-C52430EDDA78}" dt="2026-01-28T03:29:11.122" v="2" actId="2696"/>
        <pc:sldMkLst>
          <pc:docMk/>
          <pc:sldMk cId="23123200" sldId="313"/>
        </pc:sldMkLst>
      </pc:sldChg>
      <pc:sldChg chg="del">
        <pc:chgData name="chuyenduongkinh@outlook.com.vn" userId="8e61122050d3f90c" providerId="LiveId" clId="{C9DA293A-8C32-480F-A634-C52430EDDA78}" dt="2026-01-28T03:28:58.521" v="1" actId="2696"/>
        <pc:sldMkLst>
          <pc:docMk/>
          <pc:sldMk cId="158251994" sldId="3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C68FE-AE4D-4DDC-920D-8AAFFA81B68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1A91B-932D-481D-B504-6FF8431A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8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3360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43640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8280347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987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617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938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46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590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606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45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7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40812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94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4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735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79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6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9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3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8715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6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8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940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096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66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0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5704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346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020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329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094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490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25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66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54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7477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187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44119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810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0684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7666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7232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13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1213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246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9207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925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39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8468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4726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51131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079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7182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88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09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.gif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768"/>
            <a:ext cx="8186058" cy="115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trải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nghiệm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26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21: </a:t>
            </a:r>
            <a:r>
              <a:rPr kumimoji="0" lang="en-US" sz="26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HĐTCĐ:Bếp</a:t>
            </a:r>
            <a:r>
              <a:rPr kumimoji="0" lang="en-US" sz="26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6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6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 </a:t>
            </a:r>
            <a:r>
              <a:rPr kumimoji="0" lang="en-US" sz="26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6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  <a:endParaRPr kumimoji="0" lang="en-US" sz="26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altLang="en-US" sz="1798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viên:Trần</a:t>
            </a:r>
            <a:r>
              <a:rPr kumimoji="0" lang="en-US" altLang="en-US" sz="1798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Thị </a:t>
            </a: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Chuyến</a:t>
            </a:r>
            <a:endParaRPr kumimoji="0" lang="en-US" altLang="en-US" sz="1798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altLang="en-US" sz="1798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3A2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91" y="3912141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9E6F0-EA3A-401E-839F-FC74E5071741}"/>
              </a:ext>
            </a:extLst>
          </p:cNvPr>
          <p:cNvSpPr txBox="1"/>
          <p:nvPr/>
        </p:nvSpPr>
        <p:spPr>
          <a:xfrm>
            <a:off x="1819275" y="1362075"/>
            <a:ext cx="8972550" cy="445628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</a:pPr>
            <a:r>
              <a:rPr lang="nl-NL" sz="4000" b="1" dirty="0">
                <a:effectLst/>
                <a:latin typeface="+mj-lt"/>
                <a:ea typeface="SimSun" panose="02010600030101010101" pitchFamily="2" charset="-122"/>
              </a:rPr>
              <a:t>KẾ HOẠCH HÀNH ĐỘNG</a:t>
            </a:r>
            <a:endParaRPr lang="en-US" sz="4000" b="1" dirty="0">
              <a:effectLst/>
              <a:latin typeface="+mj-lt"/>
              <a:ea typeface="SimSun" panose="02010600030101010101" pitchFamily="2" charset="-122"/>
            </a:endParaRPr>
          </a:p>
          <a:p>
            <a:pPr marL="0" marR="0">
              <a:lnSpc>
                <a:spcPct val="120000"/>
              </a:lnSpc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Mình sẽ thực hiện những việc sau vào buổi tối ngày 20 tháng 12 </a:t>
            </a:r>
            <a:endParaRPr lang="en-US" sz="4000" dirty="0">
              <a:effectLst/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Cùng mẹ kiểm tra tủ lạnh. 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Sắp xếp lại thức ăn trong tủ lạnh. 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Lau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dọn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tủ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lạnh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2309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4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F1861B-5177-42E0-8F71-96992D65D9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3587" y="2280945"/>
            <a:ext cx="750482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595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857250" y="2216934"/>
            <a:ext cx="8368305" cy="2926565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909452" y="4939483"/>
              <a:ext cx="5039462" cy="107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Cùng với người thân: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Kiểm tra nhãn chai, lọ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Kiểm tra thực phẩm trong tủ lạnh.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Bảo quản thực phẩm sống và chín trong bếp đúng cách.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A4224F-D498-4913-AC6A-4EA8D552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52" y="590497"/>
            <a:ext cx="5188146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4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1A41DD-8F0F-4A9A-9775-860C5AEFF2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6223" y="2185695"/>
            <a:ext cx="7193903" cy="2353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4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FF8601-DFA1-4407-AAB7-5E7518043D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4027" y="2214270"/>
            <a:ext cx="694394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676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DFB53E55-6764-4925-A292-A3C7EFC64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4409480"/>
            <a:ext cx="4286250" cy="244852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D8FF6A5-EDA0-47B1-AF3E-FE9141AEDAE9}"/>
              </a:ext>
            </a:extLst>
          </p:cNvPr>
          <p:cNvSpPr/>
          <p:nvPr/>
        </p:nvSpPr>
        <p:spPr>
          <a:xfrm>
            <a:off x="251801" y="198710"/>
            <a:ext cx="9226496" cy="3487466"/>
          </a:xfrm>
          <a:prstGeom prst="roundRect">
            <a:avLst/>
          </a:prstGeom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1D16CD-5D30-4ED5-8639-83F9D36A924B}"/>
              </a:ext>
            </a:extLst>
          </p:cNvPr>
          <p:cNvSpPr txBox="1"/>
          <p:nvPr/>
        </p:nvSpPr>
        <p:spPr>
          <a:xfrm>
            <a:off x="320627" y="0"/>
            <a:ext cx="9013873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Chia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...,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kia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..,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2FAE97-2854-4D7B-9C4A-98FBB3D0CC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65" t="31003" r="13772" b="32594"/>
          <a:stretch>
            <a:fillRect/>
          </a:stretch>
        </p:blipFill>
        <p:spPr>
          <a:xfrm>
            <a:off x="1758949" y="4117975"/>
            <a:ext cx="5927725" cy="1983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9522AA-95E0-48F2-B3ED-8F6BF77264ED}"/>
              </a:ext>
            </a:extLst>
          </p:cNvPr>
          <p:cNvGrpSpPr/>
          <p:nvPr/>
        </p:nvGrpSpPr>
        <p:grpSpPr>
          <a:xfrm>
            <a:off x="1743074" y="189185"/>
            <a:ext cx="9877426" cy="810940"/>
            <a:chOff x="647699" y="198710"/>
            <a:chExt cx="9877426" cy="81094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D8FF6A5-EDA0-47B1-AF3E-FE9141AEDAE9}"/>
                </a:ext>
              </a:extLst>
            </p:cNvPr>
            <p:cNvSpPr/>
            <p:nvPr/>
          </p:nvSpPr>
          <p:spPr>
            <a:xfrm>
              <a:off x="647699" y="198710"/>
              <a:ext cx="8830597" cy="810940"/>
            </a:xfrm>
            <a:prstGeom prst="roundRect">
              <a:avLst/>
            </a:prstGeom>
            <a:ln w="28575">
              <a:prstDash val="lg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微软雅黑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1D16CD-5D30-4ED5-8639-83F9D36A924B}"/>
                </a:ext>
              </a:extLst>
            </p:cNvPr>
            <p:cNvSpPr txBox="1"/>
            <p:nvPr/>
          </p:nvSpPr>
          <p:spPr>
            <a:xfrm>
              <a:off x="1511252" y="219075"/>
              <a:ext cx="901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vấn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A05A8F6-86B9-4E60-9C50-E7545CEF0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158" y="1857375"/>
            <a:ext cx="6207017" cy="3646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A0FD1C-DB07-45AD-82ED-BD1154CFCE55}"/>
              </a:ext>
            </a:extLst>
          </p:cNvPr>
          <p:cNvSpPr/>
          <p:nvPr/>
        </p:nvSpPr>
        <p:spPr>
          <a:xfrm>
            <a:off x="428626" y="1504950"/>
            <a:ext cx="5048250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0266E5-0D59-4983-B414-871CFDC9CFAF}"/>
              </a:ext>
            </a:extLst>
          </p:cNvPr>
          <p:cNvSpPr/>
          <p:nvPr/>
        </p:nvSpPr>
        <p:spPr>
          <a:xfrm>
            <a:off x="219075" y="2533650"/>
            <a:ext cx="5610225" cy="1143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BB2134-5E3F-4176-A6F8-2C1CE0D9FF1E}"/>
              </a:ext>
            </a:extLst>
          </p:cNvPr>
          <p:cNvSpPr/>
          <p:nvPr/>
        </p:nvSpPr>
        <p:spPr>
          <a:xfrm>
            <a:off x="123825" y="3952875"/>
            <a:ext cx="5610225" cy="1143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7DB4EA-2D2F-4BAD-8B97-F3EDA188759C}"/>
              </a:ext>
            </a:extLst>
          </p:cNvPr>
          <p:cNvSpPr/>
          <p:nvPr/>
        </p:nvSpPr>
        <p:spPr>
          <a:xfrm>
            <a:off x="200025" y="5295899"/>
            <a:ext cx="5610225" cy="13430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Bát đĩa, nối, dao, thìa, đũa để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mốc có nguy cơ gì đối với an đoàn thực phẩm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674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410" y="1929256"/>
            <a:ext cx="619196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ột số việc cần làm để đảm bảo vệ sinh an toàn trong ăn uống tại bếp nhà em: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 quản thực phẩm sống và chín đúng cách.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92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kiểm tra chất lượng và hạn sử dụng của các loại thực phẩm trong tủ lạnh, tủ bếp, kệ,...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1545437"/>
            <a:chOff x="674228" y="4862098"/>
            <a:chExt cx="5343799" cy="217133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vệ sinh các dụng cụ nhà bếp và làm sạch dụng cụ vệ sinh sau khi dùng.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48744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Dán nhãn cho các loại hộp, lọ và đậy nắp kín để bảo quản tốt hơn.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5794F8B3-D7C6-427C-A94C-4E29DD344086}"/>
              </a:ext>
            </a:extLst>
          </p:cNvPr>
          <p:cNvGrpSpPr/>
          <p:nvPr/>
        </p:nvGrpSpPr>
        <p:grpSpPr>
          <a:xfrm>
            <a:off x="1038225" y="5636412"/>
            <a:ext cx="9982200" cy="861708"/>
            <a:chOff x="674228" y="4862095"/>
            <a:chExt cx="5343799" cy="2171336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598D8E67-525D-4598-989A-51311C59EE0E}"/>
                </a:ext>
              </a:extLst>
            </p:cNvPr>
            <p:cNvSpPr/>
            <p:nvPr/>
          </p:nvSpPr>
          <p:spPr>
            <a:xfrm>
              <a:off x="674228" y="4862095"/>
              <a:ext cx="5343799" cy="209411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74CF4BA7-7041-498D-8BF3-8B0B016A3A45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 để thực phẩm chín trên bàn, mâm mà không có lồng bàn hay nắp đậy che chắn.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8BA786-30AA-42FA-80D2-AD1DEEB7D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D78939-7497-4C1E-AB6B-BF2B02AC84A1}"/>
              </a:ext>
            </a:extLst>
          </p:cNvPr>
          <p:cNvSpPr txBox="1"/>
          <p:nvPr/>
        </p:nvSpPr>
        <p:spPr>
          <a:xfrm>
            <a:off x="3350201" y="1441638"/>
            <a:ext cx="5756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Ta cần nhắc nhau luôn giữ bếp sạch sẽ, không tạo cơ hội cho vi khuẩn, vi trùng phát triển, bảo vệ sự an toàn của cả nhà.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4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F2C10-9CCE-4F84-ABEC-D4343A9CF6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7139" y="2214270"/>
            <a:ext cx="8303472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442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394</Words>
  <Application>Microsoft Office PowerPoint</Application>
  <PresentationFormat>Màn hình rộng</PresentationFormat>
  <Paragraphs>31</Paragraphs>
  <Slides>13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13</vt:i4>
      </vt:variant>
    </vt:vector>
  </HeadingPairs>
  <TitlesOfParts>
    <vt:vector size="25" baseType="lpstr">
      <vt:lpstr>#9Slide05 SVNClementine</vt:lpstr>
      <vt:lpstr>Arial</vt:lpstr>
      <vt:lpstr>Calibri</vt:lpstr>
      <vt:lpstr>Cambria</vt:lpstr>
      <vt:lpstr>Cambria (Đầu đề)</vt:lpstr>
      <vt:lpstr>Georgia</vt:lpstr>
      <vt:lpstr>Times New Roman</vt:lpstr>
      <vt:lpstr>Wingdings</vt:lpstr>
      <vt:lpstr>Office 主题​​</vt:lpstr>
      <vt:lpstr>1_Simple Light</vt:lpstr>
      <vt:lpstr>sách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chuyenduongkinh@outlook.com.vn</cp:lastModifiedBy>
  <cp:revision>23</cp:revision>
  <dcterms:created xsi:type="dcterms:W3CDTF">2022-10-11T12:03:25Z</dcterms:created>
  <dcterms:modified xsi:type="dcterms:W3CDTF">2026-01-28T03:29:24Z</dcterms:modified>
</cp:coreProperties>
</file>