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427" r:id="rId2"/>
    <p:sldId id="430" r:id="rId3"/>
    <p:sldId id="432" r:id="rId4"/>
    <p:sldId id="446" r:id="rId5"/>
    <p:sldId id="433" r:id="rId6"/>
    <p:sldId id="442" r:id="rId7"/>
    <p:sldId id="443" r:id="rId8"/>
    <p:sldId id="431" r:id="rId9"/>
  </p:sldIdLst>
  <p:sldSz cx="16276638" cy="9144000"/>
  <p:notesSz cx="6858000" cy="9144000"/>
  <p:custDataLst>
    <p:tags r:id="rId11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7C80"/>
    <a:srgbClr val="FF0066"/>
    <a:srgbClr val="FF6600"/>
    <a:srgbClr val="6600CC"/>
    <a:srgbClr val="3333FF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876" autoAdjust="0"/>
    <p:restoredTop sz="99274" autoAdjust="0"/>
  </p:normalViewPr>
  <p:slideViewPr>
    <p:cSldViewPr>
      <p:cViewPr varScale="1">
        <p:scale>
          <a:sx n="64" d="100"/>
          <a:sy n="64" d="100"/>
        </p:scale>
        <p:origin x="523" y="77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1200">
                <a:ea typeface="微软雅黑" panose="020B0503020204020204" pitchFamily="34" charset="-122"/>
              </a:rPr>
              <a:t>本PPT模板部分元素使用了幻灯片母版制作。如果需要修改，点击-视图-幻灯片母版-修改 完成后关闭编辑母版即可。</a:t>
            </a:r>
          </a:p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7DA94B-A13E-4115-8706-9FA1282D603C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849213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7DA94B-A13E-4115-8706-9FA1282D603C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839057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 userDrawn="1"/>
        </p:nvSpPr>
        <p:spPr>
          <a:xfrm>
            <a:off x="0" y="0"/>
            <a:ext cx="16276638" cy="9144000"/>
          </a:xfrm>
          <a:prstGeom prst="rect">
            <a:avLst/>
          </a:prstGeom>
          <a:solidFill>
            <a:srgbClr val="EBF9F7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18" tIns="61009" rIns="122018" bIns="61009" rtlCol="0" anchor="ctr"/>
          <a:lstStyle/>
          <a:p>
            <a:pPr algn="ctr"/>
            <a:endParaRPr lang="zh-CN" altLang="en-US"/>
          </a:p>
        </p:txBody>
      </p:sp>
      <p:pic>
        <p:nvPicPr>
          <p:cNvPr id="5" name="图片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768" t="2708" b="22917"/>
          <a:stretch>
            <a:fillRect/>
          </a:stretch>
        </p:blipFill>
        <p:spPr>
          <a:xfrm flipH="1">
            <a:off x="-1" y="-314159"/>
            <a:ext cx="7474405" cy="9333317"/>
          </a:xfrm>
          <a:custGeom>
            <a:avLst/>
            <a:gdLst>
              <a:gd name="connsiteX0" fmla="*/ 2057400 w 4079567"/>
              <a:gd name="connsiteY0" fmla="*/ 0 h 5100638"/>
              <a:gd name="connsiteX1" fmla="*/ 3286125 w 4079567"/>
              <a:gd name="connsiteY1" fmla="*/ 42862 h 5100638"/>
              <a:gd name="connsiteX2" fmla="*/ 3614737 w 4079567"/>
              <a:gd name="connsiteY2" fmla="*/ 71437 h 5100638"/>
              <a:gd name="connsiteX3" fmla="*/ 3714750 w 4079567"/>
              <a:gd name="connsiteY3" fmla="*/ 85725 h 5100638"/>
              <a:gd name="connsiteX4" fmla="*/ 3843337 w 4079567"/>
              <a:gd name="connsiteY4" fmla="*/ 100012 h 5100638"/>
              <a:gd name="connsiteX5" fmla="*/ 4079567 w 4079567"/>
              <a:gd name="connsiteY5" fmla="*/ 227213 h 5100638"/>
              <a:gd name="connsiteX6" fmla="*/ 4079567 w 4079567"/>
              <a:gd name="connsiteY6" fmla="*/ 4981665 h 5100638"/>
              <a:gd name="connsiteX7" fmla="*/ 2486025 w 4079567"/>
              <a:gd name="connsiteY7" fmla="*/ 5086350 h 5100638"/>
              <a:gd name="connsiteX8" fmla="*/ 2300287 w 4079567"/>
              <a:gd name="connsiteY8" fmla="*/ 5100638 h 5100638"/>
              <a:gd name="connsiteX9" fmla="*/ 571500 w 4079567"/>
              <a:gd name="connsiteY9" fmla="*/ 5043488 h 5100638"/>
              <a:gd name="connsiteX10" fmla="*/ 400050 w 4079567"/>
              <a:gd name="connsiteY10" fmla="*/ 4929188 h 5100638"/>
              <a:gd name="connsiteX11" fmla="*/ 314325 w 4079567"/>
              <a:gd name="connsiteY11" fmla="*/ 4814888 h 5100638"/>
              <a:gd name="connsiteX12" fmla="*/ 142875 w 4079567"/>
              <a:gd name="connsiteY12" fmla="*/ 4114800 h 5100638"/>
              <a:gd name="connsiteX13" fmla="*/ 114300 w 4079567"/>
              <a:gd name="connsiteY13" fmla="*/ 3957638 h 5100638"/>
              <a:gd name="connsiteX14" fmla="*/ 0 w 4079567"/>
              <a:gd name="connsiteY14" fmla="*/ 2914650 h 5100638"/>
              <a:gd name="connsiteX15" fmla="*/ 0 w 4079567"/>
              <a:gd name="connsiteY15" fmla="*/ 2643188 h 5100638"/>
              <a:gd name="connsiteX16" fmla="*/ 14287 w 4079567"/>
              <a:gd name="connsiteY16" fmla="*/ 885825 h 5100638"/>
              <a:gd name="connsiteX17" fmla="*/ 242887 w 4079567"/>
              <a:gd name="connsiteY17" fmla="*/ 57150 h 5100638"/>
              <a:gd name="connsiteX18" fmla="*/ 1300162 w 4079567"/>
              <a:gd name="connsiteY18" fmla="*/ 14287 h 5100638"/>
              <a:gd name="connsiteX19" fmla="*/ 2057400 w 4079567"/>
              <a:gd name="connsiteY19" fmla="*/ 0 h 51006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4079567" h="5100638">
                <a:moveTo>
                  <a:pt x="2057400" y="0"/>
                </a:moveTo>
                <a:lnTo>
                  <a:pt x="3286125" y="42862"/>
                </a:lnTo>
                <a:cubicBezTo>
                  <a:pt x="3286125" y="42862"/>
                  <a:pt x="3505332" y="60496"/>
                  <a:pt x="3614737" y="71437"/>
                </a:cubicBezTo>
                <a:cubicBezTo>
                  <a:pt x="3648246" y="74788"/>
                  <a:pt x="3681334" y="81548"/>
                  <a:pt x="3714750" y="85725"/>
                </a:cubicBezTo>
                <a:lnTo>
                  <a:pt x="3843337" y="100012"/>
                </a:lnTo>
                <a:lnTo>
                  <a:pt x="4079567" y="227213"/>
                </a:lnTo>
                <a:lnTo>
                  <a:pt x="4079567" y="4981665"/>
                </a:lnTo>
                <a:lnTo>
                  <a:pt x="2486025" y="5086350"/>
                </a:lnTo>
                <a:lnTo>
                  <a:pt x="2300287" y="5100638"/>
                </a:lnTo>
                <a:lnTo>
                  <a:pt x="571500" y="5043488"/>
                </a:lnTo>
                <a:cubicBezTo>
                  <a:pt x="571500" y="5043488"/>
                  <a:pt x="451386" y="4974820"/>
                  <a:pt x="400050" y="4929188"/>
                </a:cubicBezTo>
                <a:cubicBezTo>
                  <a:pt x="364455" y="4897548"/>
                  <a:pt x="342900" y="4852988"/>
                  <a:pt x="314325" y="4814888"/>
                </a:cubicBezTo>
                <a:lnTo>
                  <a:pt x="142875" y="4114800"/>
                </a:lnTo>
                <a:lnTo>
                  <a:pt x="114300" y="3957638"/>
                </a:lnTo>
                <a:lnTo>
                  <a:pt x="0" y="2914650"/>
                </a:lnTo>
                <a:lnTo>
                  <a:pt x="0" y="2643188"/>
                </a:lnTo>
                <a:lnTo>
                  <a:pt x="14287" y="885825"/>
                </a:lnTo>
                <a:lnTo>
                  <a:pt x="242887" y="57150"/>
                </a:lnTo>
                <a:lnTo>
                  <a:pt x="1300162" y="14287"/>
                </a:lnTo>
                <a:cubicBezTo>
                  <a:pt x="1952841" y="14287"/>
                  <a:pt x="1701033" y="32396"/>
                  <a:pt x="2057400" y="0"/>
                </a:cubicBezTo>
                <a:close/>
              </a:path>
            </a:pathLst>
          </a:custGeom>
        </p:spPr>
      </p:pic>
      <p:sp>
        <p:nvSpPr>
          <p:cNvPr id="3" name="文本占位符 2"/>
          <p:cNvSpPr>
            <a:spLocks noGrp="1"/>
          </p:cNvSpPr>
          <p:nvPr>
            <p:ph type="body" sz="quarter" idx="10" hasCustomPrompt="1"/>
          </p:nvPr>
        </p:nvSpPr>
        <p:spPr>
          <a:xfrm>
            <a:off x="7163862" y="3318933"/>
            <a:ext cx="8078531" cy="1253067"/>
          </a:xfrm>
        </p:spPr>
        <p:txBody>
          <a:bodyPr>
            <a:noAutofit/>
          </a:bodyPr>
          <a:lstStyle>
            <a:lvl1pPr marL="0" indent="0" algn="ctr">
              <a:buNone/>
              <a:defRPr sz="8800" b="1">
                <a:solidFill>
                  <a:srgbClr val="683C1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lvl="0"/>
            <a:r>
              <a:rPr lang="en-US" altLang="zh-CN" dirty="0"/>
              <a:t>ONE</a:t>
            </a:r>
          </a:p>
        </p:txBody>
      </p:sp>
      <p:sp>
        <p:nvSpPr>
          <p:cNvPr id="8" name="文本占位符 2"/>
          <p:cNvSpPr>
            <a:spLocks noGrp="1"/>
          </p:cNvSpPr>
          <p:nvPr>
            <p:ph type="body" sz="quarter" idx="11" hasCustomPrompt="1"/>
          </p:nvPr>
        </p:nvSpPr>
        <p:spPr>
          <a:xfrm>
            <a:off x="7163862" y="4842933"/>
            <a:ext cx="8078531" cy="1253067"/>
          </a:xfrm>
        </p:spPr>
        <p:txBody>
          <a:bodyPr/>
          <a:lstStyle>
            <a:lvl1pPr marL="0" indent="0" algn="ctr">
              <a:buNone/>
              <a:defRPr sz="8800" b="1" baseline="0">
                <a:solidFill>
                  <a:srgbClr val="683C1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dirty="0"/>
              <a:t>标题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155905395"/>
      </p:ext>
    </p:extLst>
  </p:cSld>
  <p:clrMapOvr>
    <a:masterClrMapping/>
  </p:clrMapOvr>
  <p:transition spd="slow" advClick="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100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25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8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8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gif"/><Relationship Id="rId4" Type="http://schemas.openxmlformats.org/officeDocument/2006/relationships/image" Target="../media/image5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 Box 3"/>
          <p:cNvSpPr txBox="1">
            <a:spLocks noChangeArrowheads="1"/>
          </p:cNvSpPr>
          <p:nvPr/>
        </p:nvSpPr>
        <p:spPr bwMode="auto">
          <a:xfrm>
            <a:off x="3197197" y="2667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 dirty="0">
                <a:solidFill>
                  <a:srgbClr val="FF0066"/>
                </a:solidFill>
                <a:latin typeface="Times New Roman" pitchFamily="18" charset="0"/>
              </a:rPr>
              <a:t>TRƯỜNG TIỂU HỌC HƯNG ĐẠO</a:t>
            </a:r>
          </a:p>
        </p:txBody>
      </p:sp>
      <p:cxnSp>
        <p:nvCxnSpPr>
          <p:cNvPr id="26" name="Straight Connector 25"/>
          <p:cNvCxnSpPr/>
          <p:nvPr/>
        </p:nvCxnSpPr>
        <p:spPr>
          <a:xfrm flipV="1">
            <a:off x="5407784" y="9906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5852319" y="1129028"/>
            <a:ext cx="4953000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8" name="Text Box 14"/>
          <p:cNvSpPr txBox="1">
            <a:spLocks noChangeArrowheads="1"/>
          </p:cNvSpPr>
          <p:nvPr/>
        </p:nvSpPr>
        <p:spPr bwMode="auto">
          <a:xfrm>
            <a:off x="1958737" y="3962400"/>
            <a:ext cx="12656582" cy="2468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15: MỘT SỐ BỘ PHẬN CỦA ĐỘNG VẬT VÀ CHỨC NĂNG CỦA CHÚNG (TIẾT 2)</a:t>
            </a:r>
            <a:endParaRPr lang="en-US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 Box 18"/>
          <p:cNvSpPr txBox="1">
            <a:spLocks noChangeArrowheads="1"/>
          </p:cNvSpPr>
          <p:nvPr/>
        </p:nvSpPr>
        <p:spPr bwMode="auto">
          <a:xfrm>
            <a:off x="4084093" y="7010400"/>
            <a:ext cx="7102225" cy="1006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800" b="1" i="1" dirty="0" err="1">
                <a:solidFill>
                  <a:srgbClr val="0000CC"/>
                </a:solidFill>
                <a:latin typeface="Times New Roman" pitchFamily="18" charset="0"/>
              </a:rPr>
              <a:t>Giáo</a:t>
            </a:r>
            <a:r>
              <a:rPr lang="en-US" altLang="en-US" sz="2800" b="1" i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i="1" dirty="0" err="1">
                <a:solidFill>
                  <a:srgbClr val="0000CC"/>
                </a:solidFill>
                <a:latin typeface="Times New Roman" pitchFamily="18" charset="0"/>
              </a:rPr>
              <a:t>viên</a:t>
            </a:r>
            <a:r>
              <a:rPr lang="en-US" altLang="en-US" sz="2800" b="1" i="1" dirty="0">
                <a:solidFill>
                  <a:srgbClr val="0000CC"/>
                </a:solidFill>
                <a:latin typeface="Times New Roman" pitchFamily="18" charset="0"/>
              </a:rPr>
              <a:t>: </a:t>
            </a:r>
            <a:r>
              <a:rPr lang="en-US" altLang="en-US" sz="2800" b="1" i="1" dirty="0" err="1">
                <a:solidFill>
                  <a:srgbClr val="0000CC"/>
                </a:solidFill>
                <a:latin typeface="Times New Roman" pitchFamily="18" charset="0"/>
              </a:rPr>
              <a:t>Trần</a:t>
            </a:r>
            <a:r>
              <a:rPr lang="en-US" altLang="en-US" sz="2800" b="1" i="1" dirty="0">
                <a:solidFill>
                  <a:srgbClr val="0000CC"/>
                </a:solidFill>
                <a:latin typeface="Times New Roman" pitchFamily="18" charset="0"/>
              </a:rPr>
              <a:t> Thị Lan Hương</a:t>
            </a:r>
          </a:p>
          <a:p>
            <a:pPr eaLnBrk="1" hangingPunct="1"/>
            <a:r>
              <a:rPr lang="en-US" altLang="en-US" sz="2800" b="1" i="1" dirty="0" err="1">
                <a:solidFill>
                  <a:srgbClr val="0000CC"/>
                </a:solidFill>
                <a:latin typeface="Times New Roman" pitchFamily="18" charset="0"/>
              </a:rPr>
              <a:t>Lớp</a:t>
            </a:r>
            <a:r>
              <a:rPr lang="en-US" altLang="en-US" sz="2800" b="1" i="1" dirty="0">
                <a:solidFill>
                  <a:srgbClr val="0000CC"/>
                </a:solidFill>
                <a:latin typeface="Times New Roman" pitchFamily="18" charset="0"/>
              </a:rPr>
              <a:t>:  3A1</a:t>
            </a:r>
          </a:p>
        </p:txBody>
      </p:sp>
      <p:pic>
        <p:nvPicPr>
          <p:cNvPr id="30" name="Picture 22" descr="bd21315_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0232" y="6479382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Text Box 17"/>
          <p:cNvSpPr txBox="1">
            <a:spLocks noChangeArrowheads="1"/>
          </p:cNvSpPr>
          <p:nvPr/>
        </p:nvSpPr>
        <p:spPr bwMode="auto">
          <a:xfrm>
            <a:off x="1889919" y="1702753"/>
            <a:ext cx="12146361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32" name="Picture 7" descr="BƯỚM 58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61410">
            <a:off x="13947921" y="388164"/>
            <a:ext cx="1197160" cy="1561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Picture 8" descr="animal-14[1]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328913" y="6922250"/>
            <a:ext cx="1110487" cy="8079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8493491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2499519" y="304800"/>
            <a:ext cx="10591800" cy="2133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</a:p>
        </p:txBody>
      </p:sp>
      <p:sp>
        <p:nvSpPr>
          <p:cNvPr id="4" name="Cloud Callout 3"/>
          <p:cNvSpPr/>
          <p:nvPr/>
        </p:nvSpPr>
        <p:spPr>
          <a:xfrm>
            <a:off x="2651919" y="3810000"/>
            <a:ext cx="9525000" cy="4343400"/>
          </a:xfrm>
          <a:prstGeom prst="cloudCallout">
            <a:avLst>
              <a:gd name="adj1" fmla="val -40695"/>
              <a:gd name="adj2" fmla="val 625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phận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bò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Cloud Callout 4"/>
          <p:cNvSpPr/>
          <p:nvPr/>
        </p:nvSpPr>
        <p:spPr>
          <a:xfrm>
            <a:off x="2651919" y="3810000"/>
            <a:ext cx="9525000" cy="4343400"/>
          </a:xfrm>
          <a:prstGeom prst="cloudCallout">
            <a:avLst>
              <a:gd name="adj1" fmla="val -40695"/>
              <a:gd name="adj2" fmla="val 625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phận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chim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305291919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4" grpId="1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5211494" y="103853"/>
            <a:ext cx="4919726" cy="994830"/>
            <a:chOff x="5063633" y="164812"/>
            <a:chExt cx="4836715" cy="994830"/>
          </a:xfrm>
        </p:grpSpPr>
        <p:grpSp>
          <p:nvGrpSpPr>
            <p:cNvPr id="27" name="Group 26"/>
            <p:cNvGrpSpPr/>
            <p:nvPr/>
          </p:nvGrpSpPr>
          <p:grpSpPr>
            <a:xfrm>
              <a:off x="5063633" y="164812"/>
              <a:ext cx="4836715" cy="994830"/>
              <a:chOff x="5063633" y="164812"/>
              <a:chExt cx="4836715" cy="994830"/>
            </a:xfrm>
          </p:grpSpPr>
          <p:sp>
            <p:nvSpPr>
              <p:cNvPr id="29" name="TextBox 28"/>
              <p:cNvSpPr txBox="1"/>
              <p:nvPr/>
            </p:nvSpPr>
            <p:spPr>
              <a:xfrm>
                <a:off x="5063633" y="164812"/>
                <a:ext cx="181614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en-US" sz="30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5993302" y="636422"/>
                <a:ext cx="390704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TỰ NHIÊN VÀ XÃ HỘI</a:t>
                </a:r>
              </a:p>
            </p:txBody>
          </p:sp>
        </p:grpSp>
        <p:cxnSp>
          <p:nvCxnSpPr>
            <p:cNvPr id="28" name="Straight Connector 27"/>
            <p:cNvCxnSpPr/>
            <p:nvPr/>
          </p:nvCxnSpPr>
          <p:spPr>
            <a:xfrm>
              <a:off x="6143131" y="1136154"/>
              <a:ext cx="3595885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1" name="Text Box 14"/>
          <p:cNvSpPr txBox="1">
            <a:spLocks noChangeArrowheads="1"/>
          </p:cNvSpPr>
          <p:nvPr/>
        </p:nvSpPr>
        <p:spPr bwMode="auto">
          <a:xfrm>
            <a:off x="746919" y="1097280"/>
            <a:ext cx="143256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15: MỘT SỐ BỘ PHẬN CỦA ĐỘNG VẬT VÀ CHỨC NĂNG CỦA CHÚNG  (</a:t>
            </a:r>
            <a:r>
              <a:rPr lang="en-US" sz="28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tiết</a:t>
            </a:r>
            <a:r>
              <a: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2)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4843" y="2384600"/>
            <a:ext cx="158758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Thảo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dựa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880519" y="3055709"/>
            <a:ext cx="787581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di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chuyển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nl-NL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+ Lớp bao phủ bên ngoài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-65005" y="1658007"/>
            <a:ext cx="9736805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endParaRPr lang="en-US" sz="3800" b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5005" y="4307733"/>
            <a:ext cx="16341643" cy="4836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32748071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4" grpId="0"/>
      <p:bldP spid="4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6157118" y="575463"/>
            <a:ext cx="3974101" cy="523220"/>
            <a:chOff x="5993302" y="636422"/>
            <a:chExt cx="3907046" cy="523220"/>
          </a:xfrm>
        </p:grpSpPr>
        <p:sp>
          <p:nvSpPr>
            <p:cNvPr id="30" name="TextBox 29"/>
            <p:cNvSpPr txBox="1"/>
            <p:nvPr/>
          </p:nvSpPr>
          <p:spPr>
            <a:xfrm>
              <a:off x="5993302" y="636422"/>
              <a:ext cx="390704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TỰ NHIÊN VÀ XÃ HỘI</a:t>
              </a:r>
            </a:p>
          </p:txBody>
        </p:sp>
        <p:cxnSp>
          <p:nvCxnSpPr>
            <p:cNvPr id="28" name="Straight Connector 27"/>
            <p:cNvCxnSpPr/>
            <p:nvPr/>
          </p:nvCxnSpPr>
          <p:spPr>
            <a:xfrm>
              <a:off x="6143131" y="1136154"/>
              <a:ext cx="3595885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1" name="Text Box 14"/>
          <p:cNvSpPr txBox="1">
            <a:spLocks noChangeArrowheads="1"/>
          </p:cNvSpPr>
          <p:nvPr/>
        </p:nvSpPr>
        <p:spPr bwMode="auto">
          <a:xfrm>
            <a:off x="746919" y="1097280"/>
            <a:ext cx="143256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15: MỘT SỐ BỘ PHẬN CỦA ĐỘNG VẬT VÀ CHỨC NĂNG CỦA CHÚNG  (</a:t>
            </a:r>
            <a:r>
              <a:rPr lang="en-US" sz="28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tiết</a:t>
            </a:r>
            <a:r>
              <a: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2)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4843" y="2384600"/>
            <a:ext cx="158758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Thảo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dựa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-65005" y="1658007"/>
            <a:ext cx="9736805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endParaRPr lang="en-US" sz="3800" b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5518" y="3584929"/>
            <a:ext cx="7681119" cy="5559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9981662"/>
              </p:ext>
            </p:extLst>
          </p:nvPr>
        </p:nvGraphicFramePr>
        <p:xfrm>
          <a:off x="187928" y="4114800"/>
          <a:ext cx="8102791" cy="2804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781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62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62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3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Cơ</a:t>
                      </a:r>
                      <a:r>
                        <a:rPr lang="en-US" sz="32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quan</a:t>
                      </a:r>
                      <a:r>
                        <a:rPr lang="en-US" sz="32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di </a:t>
                      </a:r>
                      <a:r>
                        <a:rPr lang="en-US" sz="3200" b="1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chuyển</a:t>
                      </a:r>
                      <a:endParaRPr lang="en-US" sz="3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3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bao</a:t>
                      </a:r>
                      <a:r>
                        <a:rPr lang="en-US" sz="3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phủ</a:t>
                      </a:r>
                      <a:r>
                        <a:rPr lang="en-US" sz="32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bên</a:t>
                      </a:r>
                      <a:r>
                        <a:rPr lang="en-US" sz="32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ngoài</a:t>
                      </a:r>
                      <a:endParaRPr lang="en-US" sz="3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Nhóm</a:t>
                      </a:r>
                      <a:r>
                        <a:rPr lang="en-US" sz="32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  <a:endParaRPr lang="en-US" sz="3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Chó</a:t>
                      </a:r>
                      <a:r>
                        <a:rPr lang="en-US" sz="3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2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trâu</a:t>
                      </a:r>
                      <a:endParaRPr lang="en-US" sz="3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Chó</a:t>
                      </a:r>
                      <a:r>
                        <a:rPr lang="en-US" sz="3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2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chim</a:t>
                      </a:r>
                      <a:r>
                        <a:rPr lang="en-US" sz="3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2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cò</a:t>
                      </a:r>
                      <a:r>
                        <a:rPr lang="en-US" sz="3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2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trâu</a:t>
                      </a:r>
                      <a:endParaRPr lang="en-US" sz="3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Nhóm</a:t>
                      </a:r>
                      <a:r>
                        <a:rPr lang="en-US" sz="32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3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Cò</a:t>
                      </a:r>
                      <a:r>
                        <a:rPr lang="en-US" sz="3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2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chim</a:t>
                      </a:r>
                      <a:endParaRPr lang="en-US" sz="3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Cua</a:t>
                      </a:r>
                      <a:r>
                        <a:rPr lang="en-US" sz="3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2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</a:t>
                      </a:r>
                      <a:endParaRPr lang="en-US" sz="3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Nhóm</a:t>
                      </a:r>
                      <a:r>
                        <a:rPr lang="en-US" sz="32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3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Cua</a:t>
                      </a:r>
                      <a:r>
                        <a:rPr lang="en-US" sz="3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2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</a:t>
                      </a:r>
                      <a:endParaRPr lang="en-US" sz="3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1319376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6157118" y="575463"/>
            <a:ext cx="3974101" cy="523220"/>
            <a:chOff x="5993302" y="636422"/>
            <a:chExt cx="3907046" cy="523220"/>
          </a:xfrm>
        </p:grpSpPr>
        <p:sp>
          <p:nvSpPr>
            <p:cNvPr id="30" name="TextBox 29"/>
            <p:cNvSpPr txBox="1"/>
            <p:nvPr/>
          </p:nvSpPr>
          <p:spPr>
            <a:xfrm>
              <a:off x="5993302" y="636422"/>
              <a:ext cx="390704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TỰ NHIÊN VÀ XÃ HỘI</a:t>
              </a:r>
            </a:p>
          </p:txBody>
        </p:sp>
        <p:cxnSp>
          <p:nvCxnSpPr>
            <p:cNvPr id="28" name="Straight Connector 27"/>
            <p:cNvCxnSpPr/>
            <p:nvPr/>
          </p:nvCxnSpPr>
          <p:spPr>
            <a:xfrm>
              <a:off x="6143131" y="1136154"/>
              <a:ext cx="3595885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4" name="Rectangle 13"/>
          <p:cNvSpPr/>
          <p:nvPr/>
        </p:nvSpPr>
        <p:spPr>
          <a:xfrm>
            <a:off x="213519" y="2533471"/>
            <a:ext cx="14630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Thảo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4,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dựa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di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phủ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ngoài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 Box 14"/>
          <p:cNvSpPr txBox="1">
            <a:spLocks noChangeArrowheads="1"/>
          </p:cNvSpPr>
          <p:nvPr/>
        </p:nvSpPr>
        <p:spPr bwMode="auto">
          <a:xfrm>
            <a:off x="746919" y="1097280"/>
            <a:ext cx="143256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15: MỘT SỐ BỘ PHẬN CỦA ĐỘNG VẬT VÀ CHỨC NĂNG CỦA CHÚNG  (</a:t>
            </a:r>
            <a:r>
              <a:rPr lang="en-US" sz="28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tiết</a:t>
            </a:r>
            <a:r>
              <a: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1)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09813" y="1709530"/>
            <a:ext cx="10343106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endParaRPr lang="en-US" sz="3800" b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9928118"/>
              </p:ext>
            </p:extLst>
          </p:nvPr>
        </p:nvGraphicFramePr>
        <p:xfrm>
          <a:off x="1623219" y="4267200"/>
          <a:ext cx="12573000" cy="2804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3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004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389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4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Cơ</a:t>
                      </a:r>
                      <a:r>
                        <a:rPr lang="en-US" sz="40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4000" b="1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quan</a:t>
                      </a:r>
                      <a:r>
                        <a:rPr lang="en-US" sz="40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di </a:t>
                      </a:r>
                      <a:r>
                        <a:rPr lang="en-US" sz="4000" b="1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chuyển</a:t>
                      </a:r>
                      <a:endParaRPr lang="en-US" sz="4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4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40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bao</a:t>
                      </a:r>
                      <a:r>
                        <a:rPr lang="en-US" sz="4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40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phủ</a:t>
                      </a:r>
                      <a:r>
                        <a:rPr lang="en-US" sz="40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4000" b="1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bên</a:t>
                      </a:r>
                      <a:r>
                        <a:rPr lang="en-US" sz="40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4000" b="1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ngoài</a:t>
                      </a:r>
                      <a:endParaRPr lang="en-US" sz="4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0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Nhóm</a:t>
                      </a:r>
                      <a:r>
                        <a:rPr lang="en-US" sz="40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  <a:endParaRPr lang="en-US" sz="4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Chó</a:t>
                      </a:r>
                      <a:r>
                        <a:rPr lang="en-US" sz="40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40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trâu</a:t>
                      </a:r>
                      <a:r>
                        <a:rPr lang="en-US" sz="40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Chó</a:t>
                      </a:r>
                      <a:r>
                        <a:rPr lang="en-US" sz="40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40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chim</a:t>
                      </a:r>
                      <a:r>
                        <a:rPr lang="en-US" sz="40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40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cò</a:t>
                      </a:r>
                      <a:r>
                        <a:rPr lang="en-US" sz="40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40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trâu</a:t>
                      </a:r>
                      <a:r>
                        <a:rPr lang="en-US" sz="40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0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Nhóm</a:t>
                      </a:r>
                      <a:r>
                        <a:rPr lang="en-US" sz="40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4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Cò</a:t>
                      </a:r>
                      <a:r>
                        <a:rPr lang="en-US" sz="40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40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chim</a:t>
                      </a:r>
                      <a:r>
                        <a:rPr lang="en-US" sz="40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Cua</a:t>
                      </a:r>
                      <a:r>
                        <a:rPr lang="en-US" sz="40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40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</a:t>
                      </a:r>
                      <a:r>
                        <a:rPr lang="en-US" sz="40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0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Nhóm</a:t>
                      </a:r>
                      <a:r>
                        <a:rPr lang="en-US" sz="40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4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Cua</a:t>
                      </a:r>
                      <a:r>
                        <a:rPr lang="en-US" sz="40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40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</a:t>
                      </a:r>
                      <a:r>
                        <a:rPr lang="en-US" sz="40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0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5518802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-158805" y="-209551"/>
            <a:ext cx="16276638" cy="9144000"/>
          </a:xfrm>
          <a:prstGeom prst="rect">
            <a:avLst/>
          </a:prstGeom>
          <a:solidFill>
            <a:srgbClr val="EBF9F7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18" tIns="61009" rIns="122018" bIns="61009" rtlCol="0" anchor="ctr"/>
          <a:lstStyle/>
          <a:p>
            <a:pPr algn="ctr"/>
            <a:endParaRPr lang="zh-CN" altLang="en-US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545" y="6479725"/>
            <a:ext cx="2130619" cy="2664275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768" t="2708" b="22917"/>
          <a:stretch>
            <a:fillRect/>
          </a:stretch>
        </p:blipFill>
        <p:spPr>
          <a:xfrm>
            <a:off x="10830310" y="-228600"/>
            <a:ext cx="5446328" cy="6800851"/>
          </a:xfrm>
          <a:custGeom>
            <a:avLst/>
            <a:gdLst>
              <a:gd name="connsiteX0" fmla="*/ 2057400 w 4079567"/>
              <a:gd name="connsiteY0" fmla="*/ 0 h 5100638"/>
              <a:gd name="connsiteX1" fmla="*/ 3286125 w 4079567"/>
              <a:gd name="connsiteY1" fmla="*/ 42862 h 5100638"/>
              <a:gd name="connsiteX2" fmla="*/ 3614737 w 4079567"/>
              <a:gd name="connsiteY2" fmla="*/ 71437 h 5100638"/>
              <a:gd name="connsiteX3" fmla="*/ 3714750 w 4079567"/>
              <a:gd name="connsiteY3" fmla="*/ 85725 h 5100638"/>
              <a:gd name="connsiteX4" fmla="*/ 3843337 w 4079567"/>
              <a:gd name="connsiteY4" fmla="*/ 100012 h 5100638"/>
              <a:gd name="connsiteX5" fmla="*/ 4079567 w 4079567"/>
              <a:gd name="connsiteY5" fmla="*/ 227213 h 5100638"/>
              <a:gd name="connsiteX6" fmla="*/ 4079567 w 4079567"/>
              <a:gd name="connsiteY6" fmla="*/ 4981665 h 5100638"/>
              <a:gd name="connsiteX7" fmla="*/ 2486025 w 4079567"/>
              <a:gd name="connsiteY7" fmla="*/ 5086350 h 5100638"/>
              <a:gd name="connsiteX8" fmla="*/ 2300287 w 4079567"/>
              <a:gd name="connsiteY8" fmla="*/ 5100638 h 5100638"/>
              <a:gd name="connsiteX9" fmla="*/ 571500 w 4079567"/>
              <a:gd name="connsiteY9" fmla="*/ 5043488 h 5100638"/>
              <a:gd name="connsiteX10" fmla="*/ 400050 w 4079567"/>
              <a:gd name="connsiteY10" fmla="*/ 4929188 h 5100638"/>
              <a:gd name="connsiteX11" fmla="*/ 314325 w 4079567"/>
              <a:gd name="connsiteY11" fmla="*/ 4814888 h 5100638"/>
              <a:gd name="connsiteX12" fmla="*/ 142875 w 4079567"/>
              <a:gd name="connsiteY12" fmla="*/ 4114800 h 5100638"/>
              <a:gd name="connsiteX13" fmla="*/ 114300 w 4079567"/>
              <a:gd name="connsiteY13" fmla="*/ 3957638 h 5100638"/>
              <a:gd name="connsiteX14" fmla="*/ 0 w 4079567"/>
              <a:gd name="connsiteY14" fmla="*/ 2914650 h 5100638"/>
              <a:gd name="connsiteX15" fmla="*/ 0 w 4079567"/>
              <a:gd name="connsiteY15" fmla="*/ 2643188 h 5100638"/>
              <a:gd name="connsiteX16" fmla="*/ 14287 w 4079567"/>
              <a:gd name="connsiteY16" fmla="*/ 885825 h 5100638"/>
              <a:gd name="connsiteX17" fmla="*/ 242887 w 4079567"/>
              <a:gd name="connsiteY17" fmla="*/ 57150 h 5100638"/>
              <a:gd name="connsiteX18" fmla="*/ 1300162 w 4079567"/>
              <a:gd name="connsiteY18" fmla="*/ 14287 h 5100638"/>
              <a:gd name="connsiteX19" fmla="*/ 2057400 w 4079567"/>
              <a:gd name="connsiteY19" fmla="*/ 0 h 51006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4079567" h="5100638">
                <a:moveTo>
                  <a:pt x="2057400" y="0"/>
                </a:moveTo>
                <a:lnTo>
                  <a:pt x="3286125" y="42862"/>
                </a:lnTo>
                <a:cubicBezTo>
                  <a:pt x="3286125" y="42862"/>
                  <a:pt x="3505332" y="60496"/>
                  <a:pt x="3614737" y="71437"/>
                </a:cubicBezTo>
                <a:cubicBezTo>
                  <a:pt x="3648246" y="74788"/>
                  <a:pt x="3681334" y="81548"/>
                  <a:pt x="3714750" y="85725"/>
                </a:cubicBezTo>
                <a:lnTo>
                  <a:pt x="3843337" y="100012"/>
                </a:lnTo>
                <a:lnTo>
                  <a:pt x="4079567" y="227213"/>
                </a:lnTo>
                <a:lnTo>
                  <a:pt x="4079567" y="4981665"/>
                </a:lnTo>
                <a:lnTo>
                  <a:pt x="2486025" y="5086350"/>
                </a:lnTo>
                <a:lnTo>
                  <a:pt x="2300287" y="5100638"/>
                </a:lnTo>
                <a:lnTo>
                  <a:pt x="571500" y="5043488"/>
                </a:lnTo>
                <a:cubicBezTo>
                  <a:pt x="571500" y="5043488"/>
                  <a:pt x="451386" y="4974820"/>
                  <a:pt x="400050" y="4929188"/>
                </a:cubicBezTo>
                <a:cubicBezTo>
                  <a:pt x="364455" y="4897548"/>
                  <a:pt x="342900" y="4852988"/>
                  <a:pt x="314325" y="4814888"/>
                </a:cubicBezTo>
                <a:lnTo>
                  <a:pt x="142875" y="4114800"/>
                </a:lnTo>
                <a:lnTo>
                  <a:pt x="114300" y="3957638"/>
                </a:lnTo>
                <a:lnTo>
                  <a:pt x="0" y="2914650"/>
                </a:lnTo>
                <a:lnTo>
                  <a:pt x="0" y="2643188"/>
                </a:lnTo>
                <a:lnTo>
                  <a:pt x="14287" y="885825"/>
                </a:lnTo>
                <a:lnTo>
                  <a:pt x="242887" y="57150"/>
                </a:lnTo>
                <a:lnTo>
                  <a:pt x="1300162" y="14287"/>
                </a:lnTo>
                <a:cubicBezTo>
                  <a:pt x="1952841" y="14287"/>
                  <a:pt x="1701033" y="32396"/>
                  <a:pt x="2057400" y="0"/>
                </a:cubicBezTo>
                <a:close/>
              </a:path>
            </a:pathLst>
          </a:cu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67" r="55985" b="31250"/>
          <a:stretch>
            <a:fillRect/>
          </a:stretch>
        </p:blipFill>
        <p:spPr>
          <a:xfrm>
            <a:off x="2" y="-438151"/>
            <a:ext cx="5075343" cy="5905501"/>
          </a:xfrm>
          <a:custGeom>
            <a:avLst/>
            <a:gdLst>
              <a:gd name="connsiteX0" fmla="*/ 900113 w 3801681"/>
              <a:gd name="connsiteY0" fmla="*/ 0 h 4429126"/>
              <a:gd name="connsiteX1" fmla="*/ 2643188 w 3801681"/>
              <a:gd name="connsiteY1" fmla="*/ 0 h 4429126"/>
              <a:gd name="connsiteX2" fmla="*/ 3786188 w 3801681"/>
              <a:gd name="connsiteY2" fmla="*/ 700088 h 4429126"/>
              <a:gd name="connsiteX3" fmla="*/ 3800475 w 3801681"/>
              <a:gd name="connsiteY3" fmla="*/ 1028701 h 4429126"/>
              <a:gd name="connsiteX4" fmla="*/ 3343275 w 3801681"/>
              <a:gd name="connsiteY4" fmla="*/ 2714626 h 4429126"/>
              <a:gd name="connsiteX5" fmla="*/ 3357563 w 3801681"/>
              <a:gd name="connsiteY5" fmla="*/ 3000376 h 4429126"/>
              <a:gd name="connsiteX6" fmla="*/ 3043238 w 3801681"/>
              <a:gd name="connsiteY6" fmla="*/ 3929063 h 4429126"/>
              <a:gd name="connsiteX7" fmla="*/ 2928938 w 3801681"/>
              <a:gd name="connsiteY7" fmla="*/ 4071938 h 4429126"/>
              <a:gd name="connsiteX8" fmla="*/ 2043113 w 3801681"/>
              <a:gd name="connsiteY8" fmla="*/ 4429126 h 4429126"/>
              <a:gd name="connsiteX9" fmla="*/ 1500188 w 3801681"/>
              <a:gd name="connsiteY9" fmla="*/ 4429126 h 4429126"/>
              <a:gd name="connsiteX10" fmla="*/ 0 w 3801681"/>
              <a:gd name="connsiteY10" fmla="*/ 4298675 h 4429126"/>
              <a:gd name="connsiteX11" fmla="*/ 0 w 3801681"/>
              <a:gd name="connsiteY11" fmla="*/ 262169 h 4429126"/>
              <a:gd name="connsiteX12" fmla="*/ 900113 w 3801681"/>
              <a:gd name="connsiteY12" fmla="*/ 0 h 44291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801681" h="4429126">
                <a:moveTo>
                  <a:pt x="900113" y="0"/>
                </a:moveTo>
                <a:lnTo>
                  <a:pt x="2643188" y="0"/>
                </a:lnTo>
                <a:lnTo>
                  <a:pt x="3786188" y="700088"/>
                </a:lnTo>
                <a:cubicBezTo>
                  <a:pt x="3807838" y="894943"/>
                  <a:pt x="3800475" y="785550"/>
                  <a:pt x="3800475" y="1028701"/>
                </a:cubicBezTo>
                <a:lnTo>
                  <a:pt x="3343275" y="2714626"/>
                </a:lnTo>
                <a:lnTo>
                  <a:pt x="3357563" y="3000376"/>
                </a:lnTo>
                <a:lnTo>
                  <a:pt x="3043238" y="3929063"/>
                </a:lnTo>
                <a:lnTo>
                  <a:pt x="2928938" y="4071938"/>
                </a:lnTo>
                <a:lnTo>
                  <a:pt x="2043113" y="4429126"/>
                </a:lnTo>
                <a:lnTo>
                  <a:pt x="1500188" y="4429126"/>
                </a:lnTo>
                <a:lnTo>
                  <a:pt x="0" y="4298675"/>
                </a:lnTo>
                <a:lnTo>
                  <a:pt x="0" y="262169"/>
                </a:lnTo>
                <a:lnTo>
                  <a:pt x="900113" y="0"/>
                </a:lnTo>
                <a:close/>
              </a:path>
            </a:pathLst>
          </a:cu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DB4BE59-4113-D289-4B8D-7AB94D304823}"/>
              </a:ext>
            </a:extLst>
          </p:cNvPr>
          <p:cNvSpPr txBox="1"/>
          <p:nvPr/>
        </p:nvSpPr>
        <p:spPr>
          <a:xfrm>
            <a:off x="3185319" y="2474565"/>
            <a:ext cx="8046631" cy="861873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txBody>
          <a:bodyPr wrap="none" lIns="122018" tIns="61009" rIns="122018" bIns="61009" rtlCol="0">
            <a:spAutoFit/>
          </a:bodyPr>
          <a:lstStyle/>
          <a:p>
            <a:r>
              <a:rPr lang="en-US" sz="4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- </a:t>
            </a:r>
            <a:r>
              <a:rPr lang="en-US" sz="4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Hôm</a:t>
            </a:r>
            <a:r>
              <a:rPr lang="en-US" sz="4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nay </a:t>
            </a:r>
            <a:r>
              <a:rPr lang="en-US" sz="4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các</a:t>
            </a:r>
            <a:r>
              <a:rPr lang="en-US" sz="4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em</a:t>
            </a:r>
            <a:r>
              <a:rPr lang="en-US" sz="4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học</a:t>
            </a:r>
            <a:r>
              <a:rPr lang="en-US" sz="4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bài</a:t>
            </a:r>
            <a:r>
              <a:rPr lang="en-US" sz="4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gì</a:t>
            </a:r>
            <a:r>
              <a:rPr lang="en-US" sz="4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D445D3A-68BA-166D-40E9-35E3EAB900C6}"/>
              </a:ext>
            </a:extLst>
          </p:cNvPr>
          <p:cNvSpPr txBox="1"/>
          <p:nvPr/>
        </p:nvSpPr>
        <p:spPr>
          <a:xfrm>
            <a:off x="1875358" y="4589809"/>
            <a:ext cx="11209357" cy="861873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txBody>
          <a:bodyPr wrap="none" lIns="122018" tIns="61009" rIns="122018" bIns="61009" rtlCol="0">
            <a:spAutoFit/>
          </a:bodyPr>
          <a:lstStyle/>
          <a:p>
            <a:r>
              <a:rPr lang="en-US" sz="4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- Qua </a:t>
            </a:r>
            <a:r>
              <a:rPr lang="en-US" sz="4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bài</a:t>
            </a:r>
            <a:r>
              <a:rPr lang="en-US" sz="4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học</a:t>
            </a:r>
            <a:r>
              <a:rPr lang="en-US" sz="4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các</a:t>
            </a:r>
            <a:r>
              <a:rPr lang="en-US" sz="4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em</a:t>
            </a:r>
            <a:r>
              <a:rPr lang="en-US" sz="4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cần</a:t>
            </a:r>
            <a:r>
              <a:rPr lang="en-US" sz="4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ghi</a:t>
            </a:r>
            <a:r>
              <a:rPr lang="en-US" sz="4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nhớ</a:t>
            </a:r>
            <a:r>
              <a:rPr lang="en-US" sz="4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điều</a:t>
            </a:r>
            <a:r>
              <a:rPr lang="en-US" sz="4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gì</a:t>
            </a:r>
            <a:r>
              <a:rPr lang="en-US" sz="4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894665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25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098D6E70-2A1A-7C35-C6D5-41C39F1570E9}"/>
              </a:ext>
            </a:extLst>
          </p:cNvPr>
          <p:cNvSpPr txBox="1"/>
          <p:nvPr/>
        </p:nvSpPr>
        <p:spPr>
          <a:xfrm>
            <a:off x="7503964" y="1043689"/>
            <a:ext cx="6627531" cy="1354217"/>
          </a:xfrm>
          <a:prstGeom prst="rect">
            <a:avLst/>
          </a:prstGeom>
          <a:noFill/>
        </p:spPr>
        <p:txBody>
          <a:bodyPr wrap="square" lIns="122018" tIns="61009" rIns="122018" bIns="61009" rtlCol="0">
            <a:spAutoFit/>
          </a:bodyPr>
          <a:lstStyle/>
          <a:p>
            <a:pPr algn="ctr"/>
            <a:r>
              <a:rPr lang="en-US" altLang="zh-CN" sz="8000" b="1" dirty="0" err="1">
                <a:solidFill>
                  <a:srgbClr val="683C11"/>
                </a:solidFill>
                <a:latin typeface="HP001 4 hàng" panose="020B0603050302020204" pitchFamily="34" charset="0"/>
                <a:ea typeface="华康方圆体W7" pitchFamily="81" charset="-122"/>
              </a:rPr>
              <a:t>Dặn</a:t>
            </a:r>
            <a:r>
              <a:rPr lang="en-US" altLang="zh-CN" sz="8000" b="1" dirty="0">
                <a:solidFill>
                  <a:srgbClr val="683C11"/>
                </a:solidFill>
                <a:latin typeface="HP001 4 hàng" panose="020B0603050302020204" pitchFamily="34" charset="0"/>
                <a:ea typeface="华康方圆体W7" pitchFamily="81" charset="-122"/>
              </a:rPr>
              <a:t> </a:t>
            </a:r>
            <a:r>
              <a:rPr lang="en-US" altLang="zh-CN" sz="8000" b="1" dirty="0" err="1">
                <a:solidFill>
                  <a:srgbClr val="683C11"/>
                </a:solidFill>
                <a:latin typeface="HP001 4 hàng" panose="020B0603050302020204" pitchFamily="34" charset="0"/>
                <a:ea typeface="华康方圆体W7" pitchFamily="81" charset="-122"/>
              </a:rPr>
              <a:t>dò</a:t>
            </a:r>
            <a:endParaRPr lang="zh-CN" altLang="en-US" sz="8000" b="1" dirty="0">
              <a:solidFill>
                <a:srgbClr val="683C11"/>
              </a:solidFill>
              <a:latin typeface="HP001 4 hàng" panose="020B0603050302020204" pitchFamily="34" charset="0"/>
              <a:ea typeface="华康方圆体W7" pitchFamily="81" charset="-122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486B9B5-B004-C1A0-905C-6987C630C732}"/>
              </a:ext>
            </a:extLst>
          </p:cNvPr>
          <p:cNvSpPr txBox="1"/>
          <p:nvPr/>
        </p:nvSpPr>
        <p:spPr>
          <a:xfrm>
            <a:off x="7053913" y="2839823"/>
            <a:ext cx="7662955" cy="697627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txBody>
          <a:bodyPr wrap="square" lIns="122018" tIns="61009" rIns="122018" bIns="61009" rtlCol="0">
            <a:spAutoFit/>
          </a:bodyPr>
          <a:lstStyle/>
          <a:p>
            <a:r>
              <a:rPr lang="en-US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B3D2723-60E2-6893-1CA8-F5EB95784B35}"/>
              </a:ext>
            </a:extLst>
          </p:cNvPr>
          <p:cNvSpPr txBox="1"/>
          <p:nvPr/>
        </p:nvSpPr>
        <p:spPr>
          <a:xfrm>
            <a:off x="7053913" y="4038815"/>
            <a:ext cx="8473631" cy="692596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txBody>
          <a:bodyPr wrap="square" lIns="122018" tIns="61009" rIns="122018" bIns="61009" rtlCol="0">
            <a:spAutoFit/>
          </a:bodyPr>
          <a:lstStyle/>
          <a:p>
            <a:r>
              <a:rPr lang="en-US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15 (</a:t>
            </a:r>
            <a:r>
              <a:rPr lang="en-US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2)</a:t>
            </a:r>
          </a:p>
        </p:txBody>
      </p:sp>
    </p:spTree>
    <p:extLst>
      <p:ext uri="{BB962C8B-B14F-4D97-AF65-F5344CB8AC3E}">
        <p14:creationId xmlns:p14="http://schemas.microsoft.com/office/powerpoint/2010/main" val="696271223"/>
      </p:ext>
    </p:extLst>
  </p:cSld>
  <p:clrMapOvr>
    <a:masterClrMapping/>
  </p:clrMapOvr>
  <p:transition spd="slow" advClick="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Anh dep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3" y="388938"/>
            <a:ext cx="14920252" cy="875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WordArt 3"/>
          <p:cNvSpPr>
            <a:spLocks noChangeArrowheads="1" noChangeShapeType="1" noTextEdit="1"/>
          </p:cNvSpPr>
          <p:nvPr/>
        </p:nvSpPr>
        <p:spPr bwMode="auto">
          <a:xfrm>
            <a:off x="3642519" y="4114800"/>
            <a:ext cx="9220200" cy="11255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63397092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9745</TotalTime>
  <Words>428</Words>
  <Application>Microsoft Office PowerPoint</Application>
  <PresentationFormat>Custom</PresentationFormat>
  <Paragraphs>54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微软雅黑</vt:lpstr>
      <vt:lpstr>Arial</vt:lpstr>
      <vt:lpstr>HP001 4 hàng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Trường</cp:lastModifiedBy>
  <cp:revision>1102</cp:revision>
  <dcterms:created xsi:type="dcterms:W3CDTF">2008-09-09T22:52:10Z</dcterms:created>
  <dcterms:modified xsi:type="dcterms:W3CDTF">2026-01-04T14:02:25Z</dcterms:modified>
</cp:coreProperties>
</file>