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30" r:id="rId3"/>
    <p:sldId id="432" r:id="rId4"/>
    <p:sldId id="440" r:id="rId5"/>
    <p:sldId id="439" r:id="rId6"/>
    <p:sldId id="442" r:id="rId7"/>
    <p:sldId id="434" r:id="rId8"/>
    <p:sldId id="443" r:id="rId9"/>
    <p:sldId id="438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4" d="100"/>
          <a:sy n="64" d="100"/>
        </p:scale>
        <p:origin x="523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HƯNG ĐẠO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049984" y="3913345"/>
            <a:ext cx="12656582" cy="269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Tự nhiên và Xã hội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SỬ DỤNG HỢP LÍ THỰC VẬT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VÀ ĐỘNG VẬT ( Tiết 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Trần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Thị Lan Hương</a:t>
            </a: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 3A4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8AC86-F3EA-A002-2B9A-04F7E89E2024}"/>
              </a:ext>
            </a:extLst>
          </p:cNvPr>
          <p:cNvSpPr txBox="1"/>
          <p:nvPr/>
        </p:nvSpPr>
        <p:spPr>
          <a:xfrm>
            <a:off x="5211494" y="103853"/>
            <a:ext cx="58785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Thứ……ngày…..tháng…..năm…….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5F8221-AAF8-6BAE-42F6-FB2724F6E9BD}"/>
              </a:ext>
            </a:extLst>
          </p:cNvPr>
          <p:cNvSpPr txBox="1"/>
          <p:nvPr/>
        </p:nvSpPr>
        <p:spPr>
          <a:xfrm>
            <a:off x="6157119" y="575463"/>
            <a:ext cx="397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TỰ NHIÊN VÀ XÃ HỘI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2674D2-BBE2-506D-E426-93FCECE35F6C}"/>
              </a:ext>
            </a:extLst>
          </p:cNvPr>
          <p:cNvSpPr txBox="1"/>
          <p:nvPr/>
        </p:nvSpPr>
        <p:spPr>
          <a:xfrm>
            <a:off x="1204119" y="3200400"/>
            <a:ext cx="1440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một số thức ăn, đồ dùng được chế biến từ động vật và thực vật.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05F58-ECD5-0429-1600-A3F5577B644E}"/>
              </a:ext>
            </a:extLst>
          </p:cNvPr>
          <p:cNvSpPr txBox="1"/>
          <p:nvPr/>
        </p:nvSpPr>
        <p:spPr>
          <a:xfrm>
            <a:off x="3413919" y="1981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A79CC-0042-4160-4A2A-6BAA488BD7BC}"/>
              </a:ext>
            </a:extLst>
          </p:cNvPr>
          <p:cNvSpPr txBox="1"/>
          <p:nvPr/>
        </p:nvSpPr>
        <p:spPr>
          <a:xfrm>
            <a:off x="1176633" y="4420107"/>
            <a:ext cx="13411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thức ăn, đồ dùng được chế biến, làm từ thực vật và động vật là: rau, thịt, cá, trứng, hoa quả, cặp da, ví da, sữa, tinh dầu, dầu gấc, dầu cá, mật ong,...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490119" y="1097280"/>
            <a:ext cx="10744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SỬ DỤNG HỢP LÍ THỰC VẬT VÀ ĐỘNG VẬT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TIẾT 1)</a:t>
            </a:r>
            <a:endParaRPr lang="vi-VN" sz="28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Quan sát hình ảnh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381321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Nhóm cùng nhau quan sát các hình từ 1 đến 4 và 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biết con người sử dụng động vật, thực vật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2BDB5-D097-1DCD-1051-278B920CB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9" y="4257333"/>
            <a:ext cx="3962400" cy="3667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EFF1B3-6086-FA39-C584-7B7C54C94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919" y="4184401"/>
            <a:ext cx="3200400" cy="3667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C21E7-947E-7920-7529-8A7B5314F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73" y="4226931"/>
            <a:ext cx="3200400" cy="36249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ED0CF7-92F1-59CE-72A5-E9BFBEC78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519" y="3962401"/>
            <a:ext cx="3505200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7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SỬ DỤNG HỢP LÍ THỰC VẬT VÀ ĐỘNG VẬT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TIẾT 1)</a:t>
            </a:r>
            <a:endParaRPr lang="vi-VN" sz="28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811566" cy="1261884"/>
            <a:chOff x="1508918" y="1888664"/>
            <a:chExt cx="13195759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195759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Một số việc sử dụng thực vật và động vật trong đời sống mà em biết</a:t>
              </a:r>
            </a:p>
            <a:p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11987506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C226493-421E-A777-9092-0C5809377C88}"/>
              </a:ext>
            </a:extLst>
          </p:cNvPr>
          <p:cNvSpPr txBox="1"/>
          <p:nvPr/>
        </p:nvSpPr>
        <p:spPr>
          <a:xfrm>
            <a:off x="3450054" y="2741431"/>
            <a:ext cx="61722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nước hoa, tinh dầu.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4150B5-704F-B1D5-69AF-B173B3E59FD4}"/>
              </a:ext>
            </a:extLst>
          </p:cNvPr>
          <p:cNvSpPr txBox="1"/>
          <p:nvPr/>
        </p:nvSpPr>
        <p:spPr>
          <a:xfrm>
            <a:off x="3484592" y="3655171"/>
            <a:ext cx="6764947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mứt, bánh kẹo.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DAC6EC-C82E-3B8B-3AB4-ADD9DAFBC4F3}"/>
              </a:ext>
            </a:extLst>
          </p:cNvPr>
          <p:cNvSpPr txBox="1"/>
          <p:nvPr/>
        </p:nvSpPr>
        <p:spPr>
          <a:xfrm>
            <a:off x="3413919" y="5885085"/>
            <a:ext cx="61722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nón, làm chiếu, làm mũ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5EFAEF-B91C-16E4-8205-600E8CA67B27}"/>
              </a:ext>
            </a:extLst>
          </p:cNvPr>
          <p:cNvSpPr txBox="1"/>
          <p:nvPr/>
        </p:nvSpPr>
        <p:spPr>
          <a:xfrm>
            <a:off x="3413919" y="4354273"/>
            <a:ext cx="5606764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 trí.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32A08C-D200-BA8C-608B-ED6DA4F4A26C}"/>
              </a:ext>
            </a:extLst>
          </p:cNvPr>
          <p:cNvSpPr txBox="1"/>
          <p:nvPr/>
        </p:nvSpPr>
        <p:spPr>
          <a:xfrm>
            <a:off x="3413919" y="5119679"/>
            <a:ext cx="96774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đệm cao su.</a:t>
            </a:r>
          </a:p>
        </p:txBody>
      </p:sp>
    </p:spTree>
    <p:extLst>
      <p:ext uri="{BB962C8B-B14F-4D97-AF65-F5344CB8AC3E}">
        <p14:creationId xmlns:p14="http://schemas.microsoft.com/office/powerpoint/2010/main" val="3765565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7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SỬ DỤNG HỢP LÍ THỰC VẬT VÀ ĐỘNG VẬT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TIẾT 1)</a:t>
            </a:r>
            <a:endParaRPr lang="vi-VN" sz="28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811566" cy="1261884"/>
            <a:chOff x="1508918" y="1888664"/>
            <a:chExt cx="13195759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195759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Một số việc sử dụng thực vật và động vật trong đời sống mà em biết</a:t>
              </a:r>
            </a:p>
            <a:p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11987506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F694A43-2BC6-5D75-C3B1-CAEA264F5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19" y="3090982"/>
            <a:ext cx="4508552" cy="52148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4DC01E-55CD-425E-50EB-356A645AD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494" y="3090982"/>
            <a:ext cx="5028202" cy="5214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BA9A0-3879-6A0D-992F-EB32B0E6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9119" y="3090982"/>
            <a:ext cx="5028203" cy="52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69254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7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SỬ DỤNG HỢP LÍ THỰC VẬT VÀ ĐỘNG VẬT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TIẾT 1)</a:t>
            </a:r>
            <a:endParaRPr lang="vi-VN" sz="28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811566" cy="1261884"/>
            <a:chOff x="1508918" y="1888664"/>
            <a:chExt cx="13195759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195759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Một số việc sử dụng thực vật và động vật trong đời sống mà em biết</a:t>
              </a:r>
            </a:p>
            <a:p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11987506" cy="46017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54F9C1D-B865-867E-6372-3987D265F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319" y="2745820"/>
            <a:ext cx="4153622" cy="2729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CC5351-6392-3E8C-3064-377B4D079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219" y="2693247"/>
            <a:ext cx="4712699" cy="2781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17D9A7-0953-9695-E2B8-A01E11CFF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45" y="2532276"/>
            <a:ext cx="3410274" cy="2942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A1A86E-7744-291D-9570-AE9257259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355" y="5547379"/>
            <a:ext cx="3410274" cy="33896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A7BB8A-EF05-279B-3E34-DDD2DC3354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1319" y="5547379"/>
            <a:ext cx="4153622" cy="33896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45B303-A40D-100C-F4EC-4929C917DD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1220" y="5708350"/>
            <a:ext cx="4582420" cy="31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75300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7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SỬ DỤNG HỢP LÍ THỰC VẬT VÀ ĐỘNG VẬT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TIẾT 1)</a:t>
            </a:r>
            <a:endParaRPr lang="vi-VN" sz="28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811566" cy="1261884"/>
            <a:chOff x="1508918" y="1888664"/>
            <a:chExt cx="13195759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195759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S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ử dụng thực vật và động vật của con người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38948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848341D-5A67-8CCD-23BE-89B940C8146D}"/>
              </a:ext>
            </a:extLst>
          </p:cNvPr>
          <p:cNvSpPr txBox="1"/>
          <p:nvPr/>
        </p:nvSpPr>
        <p:spPr>
          <a:xfrm>
            <a:off x="1144541" y="2675335"/>
            <a:ext cx="143851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Nhận xét việc sử dụng thực vật và động vật của con người trong mỗi hình sau:</a:t>
            </a:r>
            <a:endParaRPr lang="en-US" sz="3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1BCB5-409B-CAB6-B553-AAABFF445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19" y="3306127"/>
            <a:ext cx="4800600" cy="2803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83992-6419-2FD5-9033-3EA1CF55D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19" y="3324019"/>
            <a:ext cx="4800600" cy="27656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E04E3D-9BA3-CDAD-0264-6A98B0F40A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519" y="6155173"/>
            <a:ext cx="4572000" cy="28849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C7965F-98F0-9B8E-1577-57F98BADA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19" y="6089663"/>
            <a:ext cx="4800600" cy="29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9129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27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16: SỬ DỤNG HỢP LÍ THỰC VẬT VÀ ĐỘNG VẬT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 TIẾT 1)</a:t>
            </a:r>
            <a:endParaRPr lang="vi-VN" sz="28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811566" cy="1261884"/>
            <a:chOff x="1508918" y="1888664"/>
            <a:chExt cx="13195759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195759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S</a:t>
              </a:r>
              <a:r>
                <a:rPr lang="vi-VN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ử dụng thực vật và động vật của con người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38948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5FC446-710A-764F-79AC-7A51AC5F98DD}"/>
              </a:ext>
            </a:extLst>
          </p:cNvPr>
          <p:cNvSpPr/>
          <p:nvPr/>
        </p:nvSpPr>
        <p:spPr>
          <a:xfrm>
            <a:off x="365919" y="3044667"/>
            <a:ext cx="8438107" cy="4654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>
                <a:solidFill>
                  <a:srgbClr val="0000CC"/>
                </a:solidFill>
              </a:rPr>
              <a:t>      Con  người dùng rất nhiều cây gỗ để sản xuất giấy. Chúng ta cần sử dụng giáy hợp lí trong học tập và sinh hoạt hằng ngày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38F5E9-29E6-A197-9DFC-5E3CD6C8E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19" y="3391728"/>
            <a:ext cx="4953000" cy="465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28809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9781</TotalTime>
  <Words>537</Words>
  <Application>Microsoft Office PowerPoint</Application>
  <PresentationFormat>Custom</PresentationFormat>
  <Paragraphs>51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Trường</cp:lastModifiedBy>
  <cp:revision>1097</cp:revision>
  <dcterms:created xsi:type="dcterms:W3CDTF">2008-09-09T22:52:10Z</dcterms:created>
  <dcterms:modified xsi:type="dcterms:W3CDTF">2026-01-04T14:05:16Z</dcterms:modified>
</cp:coreProperties>
</file>