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8" r:id="rId3"/>
    <p:sldId id="440" r:id="rId4"/>
    <p:sldId id="438" r:id="rId5"/>
    <p:sldId id="439" r:id="rId6"/>
    <p:sldId id="442" r:id="rId7"/>
    <p:sldId id="444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99"/>
    <a:srgbClr val="FF7C80"/>
    <a:srgbClr val="0000CC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HƯNG ĐẠO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3904603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10: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Đàm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Thúy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3A1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787930" y="1258669"/>
            <a:ext cx="8576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QUẢ HỒNG CỦA THỎ CON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6134" y="3940605"/>
            <a:ext cx="13966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Thỏ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nhẫn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nghĩa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giống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in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đậm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787930" y="1258669"/>
            <a:ext cx="8576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10: QUẢ HỒNG CỦA THỎ CON 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576122"/>
              </p:ext>
            </p:extLst>
          </p:nvPr>
        </p:nvGraphicFramePr>
        <p:xfrm>
          <a:off x="2158250" y="3657600"/>
          <a:ext cx="11506200" cy="3581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00469">
                  <a:extLst>
                    <a:ext uri="{9D8B030D-6E8A-4147-A177-3AD203B41FA5}">
                      <a16:colId xmlns:a16="http://schemas.microsoft.com/office/drawing/2014/main" val="211763045"/>
                    </a:ext>
                  </a:extLst>
                </a:gridCol>
                <a:gridCol w="8705731">
                  <a:extLst>
                    <a:ext uri="{9D8B030D-6E8A-4147-A177-3AD203B41FA5}">
                      <a16:colId xmlns:a16="http://schemas.microsoft.com/office/drawing/2014/main" val="2684891778"/>
                    </a:ext>
                  </a:extLst>
                </a:gridCol>
              </a:tblGrid>
              <a:tr h="11938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641596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266691"/>
                  </a:ext>
                </a:extLst>
              </a:tr>
              <a:tr h="1193800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Kiên</a:t>
                      </a:r>
                      <a:r>
                        <a:rPr lang="en-US" sz="3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nhẫn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428476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5201389" y="4874594"/>
            <a:ext cx="7162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Siêng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01389" y="6018697"/>
            <a:ext cx="84630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nhẫn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67116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– 3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719" y="3529936"/>
            <a:ext cx="850489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thắm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thẫm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um, …..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319" y="5282643"/>
            <a:ext cx="1981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787930" y="1249680"/>
            <a:ext cx="8576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QUẢ HỒNG CỦA THỎ CON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5617" y="3289445"/>
            <a:ext cx="6878509" cy="52482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8526" y="5959751"/>
            <a:ext cx="8137525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473" y="6636859"/>
            <a:ext cx="727635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Rặng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um.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729307" y="7313967"/>
            <a:ext cx="714650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n-US" sz="3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Lời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3787930" y="1258669"/>
            <a:ext cx="8576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QUẢ HỒNG CỦA THỎ CON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0719" y="4419600"/>
            <a:ext cx="1396628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Vừa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Thỏ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hốt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hoảng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- Cho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3. Lời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thỏ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đàn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chim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đánh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3787930" y="1258669"/>
            <a:ext cx="8576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10: QUẢ HỒNG CỦA THỎ CON 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1929" y="4078565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thỏ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đàn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chim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5964" y="4610564"/>
            <a:ext cx="66078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Lời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8919" y="5244418"/>
            <a:ext cx="140265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Lời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lả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1929" y="5910084"/>
            <a:ext cx="965360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3637" y="6646867"/>
            <a:ext cx="852669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 algn="just">
              <a:buFontTx/>
              <a:buChar char="-"/>
              <a:defRPr/>
            </a:pP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8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1929" y="7252858"/>
            <a:ext cx="1369156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(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47316" y="7989641"/>
            <a:ext cx="76754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27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3" grpId="0"/>
      <p:bldP spid="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3. Lời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thỏ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đàn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chim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ăn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đánh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Nêu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vị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trí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dấu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3787930" y="1258669"/>
            <a:ext cx="85762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10: QUẢ HỒNG CỦA THỎ CON (T3)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718" y="4688352"/>
            <a:ext cx="15392401" cy="15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biết vị trí của dấu gạch ngang trong đoạn </a:t>
            </a:r>
            <a:r>
              <a:rPr lang="nl-NL" sz="4000" b="1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văn: Khi dùng để miêu tả lời nói của sự vật và chúng được đứng ở vị trí đầu câu.</a:t>
            </a:r>
            <a:endParaRPr lang="en-US" sz="36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61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9555</TotalTime>
  <Words>601</Words>
  <Application>Microsoft Office PowerPoint</Application>
  <PresentationFormat>Custom</PresentationFormat>
  <Paragraphs>58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1035</cp:revision>
  <dcterms:created xsi:type="dcterms:W3CDTF">2008-09-09T22:52:10Z</dcterms:created>
  <dcterms:modified xsi:type="dcterms:W3CDTF">2026-02-12T03:17:04Z</dcterms:modified>
</cp:coreProperties>
</file>