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4"/>
  </p:notesMasterIdLst>
  <p:sldIdLst>
    <p:sldId id="2007577219" r:id="rId6"/>
    <p:sldId id="292" r:id="rId7"/>
    <p:sldId id="2007577218" r:id="rId8"/>
    <p:sldId id="2007577223" r:id="rId9"/>
    <p:sldId id="336" r:id="rId10"/>
    <p:sldId id="2007577224" r:id="rId11"/>
    <p:sldId id="2007577225" r:id="rId12"/>
    <p:sldId id="307" r:id="rId13"/>
    <p:sldId id="263" r:id="rId14"/>
    <p:sldId id="351" r:id="rId15"/>
    <p:sldId id="346" r:id="rId16"/>
    <p:sldId id="352" r:id="rId17"/>
    <p:sldId id="258" r:id="rId18"/>
    <p:sldId id="333" r:id="rId19"/>
    <p:sldId id="261" r:id="rId20"/>
    <p:sldId id="260" r:id="rId21"/>
    <p:sldId id="334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8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53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2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2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4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98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8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7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1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49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4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6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3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77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5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3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33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8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9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5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7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7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0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0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E49886-C329-BFA7-6C01-D80D23FF4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27218-054B-4D19-3B89-CAC3A94F4C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33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17" Type="http://schemas.microsoft.com/office/2007/relationships/hdphoto" Target="../media/hdphoto8.wdp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jpg"/><Relationship Id="rId15" Type="http://schemas.microsoft.com/office/2007/relationships/hdphoto" Target="../media/hdphoto7.wdp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openxmlformats.org/officeDocument/2006/relationships/slide" Target="slide17.xml"/><Relationship Id="rId2" Type="http://schemas.openxmlformats.org/officeDocument/2006/relationships/audio" Target="../media/media5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5.wav"/><Relationship Id="rId6" Type="http://schemas.openxmlformats.org/officeDocument/2006/relationships/slide" Target="slide15.xml"/><Relationship Id="rId11" Type="http://schemas.microsoft.com/office/2007/relationships/hdphoto" Target="../media/hdphoto7.wdp"/><Relationship Id="rId5" Type="http://schemas.openxmlformats.org/officeDocument/2006/relationships/image" Target="../media/image29.jpg"/><Relationship Id="rId15" Type="http://schemas.openxmlformats.org/officeDocument/2006/relationships/slide" Target="slide14.xml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slide" Target="slide16.xml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3.png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microsoft.com/office/2007/relationships/hdphoto" Target="../media/hdphoto9.wdp"/><Relationship Id="rId17" Type="http://schemas.openxmlformats.org/officeDocument/2006/relationships/image" Target="../media/image35.png"/><Relationship Id="rId2" Type="http://schemas.openxmlformats.org/officeDocument/2006/relationships/audio" Target="../media/media6.mp3"/><Relationship Id="rId16" Type="http://schemas.microsoft.com/office/2007/relationships/hdphoto" Target="../media/hdphoto11.wdp"/><Relationship Id="rId20" Type="http://schemas.openxmlformats.org/officeDocument/2006/relationships/image" Target="../media/image28.png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openxmlformats.org/officeDocument/2006/relationships/image" Target="../media/image26.pn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17" Type="http://schemas.openxmlformats.org/officeDocument/2006/relationships/image" Target="../media/image35.png"/><Relationship Id="rId2" Type="http://schemas.openxmlformats.org/officeDocument/2006/relationships/audio" Target="../media/media6.mp3"/><Relationship Id="rId16" Type="http://schemas.microsoft.com/office/2007/relationships/hdphoto" Target="../media/hdphoto8.wdp"/><Relationship Id="rId20" Type="http://schemas.openxmlformats.org/officeDocument/2006/relationships/image" Target="../media/image28.png"/><Relationship Id="rId1" Type="http://schemas.microsoft.com/office/2007/relationships/media" Target="../media/media6.mp3"/><Relationship Id="rId6" Type="http://schemas.openxmlformats.org/officeDocument/2006/relationships/notesSlide" Target="../notesSlides/notesSlide4.xml"/><Relationship Id="rId11" Type="http://schemas.microsoft.com/office/2007/relationships/hdphoto" Target="../media/hdphoto10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microsoft.com/office/2007/relationships/hdphoto" Target="../media/hdphoto9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18" Type="http://schemas.microsoft.com/office/2007/relationships/hdphoto" Target="../media/hdphoto10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openxmlformats.org/officeDocument/2006/relationships/slide" Target="slide13.xml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6.png"/><Relationship Id="rId20" Type="http://schemas.microsoft.com/office/2007/relationships/hdphoto" Target="../media/hdphoto12.wdp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34.png"/><Relationship Id="rId19" Type="http://schemas.openxmlformats.org/officeDocument/2006/relationships/image" Target="../media/image35.png"/><Relationship Id="rId4" Type="http://schemas.openxmlformats.org/officeDocument/2006/relationships/audio" Target="../media/media7.mp3"/><Relationship Id="rId9" Type="http://schemas.microsoft.com/office/2007/relationships/hdphoto" Target="../media/hdphoto9.wdp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8" y="965909"/>
            <a:ext cx="7773871" cy="647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703" y="175476"/>
            <a:ext cx="12241233" cy="80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sX0" fmla="*/ 0 w 7711440"/>
              <a:gd name="csY0" fmla="*/ 0 h 1077218"/>
              <a:gd name="csX1" fmla="*/ 7711440 w 7711440"/>
              <a:gd name="csY1" fmla="*/ 0 h 1077218"/>
              <a:gd name="csX2" fmla="*/ 7711440 w 7711440"/>
              <a:gd name="csY2" fmla="*/ 1077218 h 1077218"/>
              <a:gd name="csX3" fmla="*/ 0 w 7711440"/>
              <a:gd name="csY3" fmla="*/ 1077218 h 1077218"/>
              <a:gd name="csX4" fmla="*/ 0 w 7711440"/>
              <a:gd name="csY4" fmla="*/ 0 h 10772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sX0" fmla="*/ 0 w 8373103"/>
              <a:gd name="csY0" fmla="*/ 0 h 3046988"/>
              <a:gd name="csX1" fmla="*/ 8373103 w 8373103"/>
              <a:gd name="csY1" fmla="*/ 0 h 3046988"/>
              <a:gd name="csX2" fmla="*/ 8373103 w 8373103"/>
              <a:gd name="csY2" fmla="*/ 3046988 h 3046988"/>
              <a:gd name="csX3" fmla="*/ 0 w 8373103"/>
              <a:gd name="csY3" fmla="*/ 3046988 h 3046988"/>
              <a:gd name="csX4" fmla="*/ 0 w 8373103"/>
              <a:gd name="csY4" fmla="*/ 0 h 30469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529445" y="1716231"/>
            <a:ext cx="138197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D989AA67-378D-56F5-CE82-BB82A2B98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80" y="2094781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1351227" cy="1366850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709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E670C7C-B874-8411-EAA7-AEC1F7455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26754" y="5301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  <p:grpSp>
        <p:nvGrpSpPr>
          <p:cNvPr id="6" name="Câu b">
            <a:extLst>
              <a:ext uri="{FF2B5EF4-FFF2-40B4-BE49-F238E27FC236}">
                <a16:creationId xmlns:a16="http://schemas.microsoft.com/office/drawing/2014/main" id="{A2096D0D-4D32-7FFD-2D08-4B14FBF092AA}"/>
              </a:ext>
            </a:extLst>
          </p:cNvPr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ABC29B-35BD-9EF8-3E63-2C6B7699CCF5}"/>
                </a:ext>
              </a:extLst>
            </p:cNvPr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6D39D6-C2AB-A157-BF11-0D925D92CE7D}"/>
                  </a:ext>
                </a:extLst>
              </p:cNvPr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CAF7B71-4C9B-68C7-667D-4F7FD238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F82033-6E4F-E825-F644-F6DCE73A1ED7}"/>
                </a:ext>
              </a:extLst>
            </p:cNvPr>
            <p:cNvSpPr/>
            <p:nvPr/>
          </p:nvSpPr>
          <p:spPr>
            <a:xfrm>
              <a:off x="5312809" y="3680060"/>
              <a:ext cx="2972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Cả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Dấu tick">
            <a:extLst>
              <a:ext uri="{FF2B5EF4-FFF2-40B4-BE49-F238E27FC236}">
                <a16:creationId xmlns:a16="http://schemas.microsoft.com/office/drawing/2014/main" id="{6CF914F6-B2B2-541A-9B32-33D70B90D4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5438FF8-9824-00B0-F080-7165612E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80" y="687962"/>
            <a:ext cx="8254699" cy="28531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7D1CE-F91E-32AC-8497-82378399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">
            <a:hlinkClick r:id="" action="ppaction://media"/>
            <a:extLst>
              <a:ext uri="{FF2B5EF4-FFF2-40B4-BE49-F238E27FC236}">
                <a16:creationId xmlns:a16="http://schemas.microsoft.com/office/drawing/2014/main" id="{19C979D3-9062-2924-94EC-8F60645BB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id="{BAB9DB36-E5FB-4453-A43C-2086D441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921B438-41C3-8F54-65ED-CDB555DCB3D0}"/>
              </a:ext>
            </a:extLst>
          </p:cNvPr>
          <p:cNvSpPr txBox="1"/>
          <p:nvPr/>
        </p:nvSpPr>
        <p:spPr>
          <a:xfrm>
            <a:off x="948750" y="1231042"/>
            <a:ext cx="8424936" cy="4869418"/>
          </a:xfrm>
          <a:custGeom>
            <a:avLst/>
            <a:gdLst>
              <a:gd name="csX0" fmla="*/ 0 w 8424936"/>
              <a:gd name="csY0" fmla="*/ 811586 h 4869418"/>
              <a:gd name="csX1" fmla="*/ 811586 w 8424936"/>
              <a:gd name="csY1" fmla="*/ 0 h 4869418"/>
              <a:gd name="csX2" fmla="*/ 7613350 w 8424936"/>
              <a:gd name="csY2" fmla="*/ 0 h 4869418"/>
              <a:gd name="csX3" fmla="*/ 8424936 w 8424936"/>
              <a:gd name="csY3" fmla="*/ 811586 h 4869418"/>
              <a:gd name="csX4" fmla="*/ 8424936 w 8424936"/>
              <a:gd name="csY4" fmla="*/ 4057832 h 4869418"/>
              <a:gd name="csX5" fmla="*/ 7613350 w 8424936"/>
              <a:gd name="csY5" fmla="*/ 4869418 h 4869418"/>
              <a:gd name="csX6" fmla="*/ 811586 w 8424936"/>
              <a:gd name="csY6" fmla="*/ 4869418 h 4869418"/>
              <a:gd name="csX7" fmla="*/ 0 w 8424936"/>
              <a:gd name="csY7" fmla="*/ 4057832 h 4869418"/>
              <a:gd name="csX8" fmla="*/ 0 w 8424936"/>
              <a:gd name="csY8" fmla="*/ 811586 h 48694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6" h="4869418" fill="none" extrusionOk="0">
                <a:moveTo>
                  <a:pt x="0" y="811586"/>
                </a:moveTo>
                <a:cubicBezTo>
                  <a:pt x="2230" y="423728"/>
                  <a:pt x="401325" y="63720"/>
                  <a:pt x="811586" y="0"/>
                </a:cubicBezTo>
                <a:cubicBezTo>
                  <a:pt x="2754785" y="72427"/>
                  <a:pt x="6923145" y="61419"/>
                  <a:pt x="7613350" y="0"/>
                </a:cubicBezTo>
                <a:cubicBezTo>
                  <a:pt x="8058958" y="-18031"/>
                  <a:pt x="8365296" y="345319"/>
                  <a:pt x="8424936" y="811586"/>
                </a:cubicBezTo>
                <a:cubicBezTo>
                  <a:pt x="8525812" y="1446750"/>
                  <a:pt x="8317623" y="2503214"/>
                  <a:pt x="8424936" y="4057832"/>
                </a:cubicBezTo>
                <a:cubicBezTo>
                  <a:pt x="8440414" y="4427503"/>
                  <a:pt x="8008192" y="4809572"/>
                  <a:pt x="7613350" y="4869418"/>
                </a:cubicBezTo>
                <a:cubicBezTo>
                  <a:pt x="6369391" y="4899245"/>
                  <a:pt x="2671999" y="4790112"/>
                  <a:pt x="811586" y="4869418"/>
                </a:cubicBezTo>
                <a:cubicBezTo>
                  <a:pt x="384235" y="4867058"/>
                  <a:pt x="-9126" y="4507864"/>
                  <a:pt x="0" y="4057832"/>
                </a:cubicBezTo>
                <a:cubicBezTo>
                  <a:pt x="50037" y="3641499"/>
                  <a:pt x="770" y="1773483"/>
                  <a:pt x="0" y="811586"/>
                </a:cubicBezTo>
                <a:close/>
              </a:path>
              <a:path w="8424936" h="4869418" stroke="0" extrusionOk="0">
                <a:moveTo>
                  <a:pt x="0" y="811586"/>
                </a:moveTo>
                <a:cubicBezTo>
                  <a:pt x="13020" y="366908"/>
                  <a:pt x="381650" y="38109"/>
                  <a:pt x="811586" y="0"/>
                </a:cubicBezTo>
                <a:cubicBezTo>
                  <a:pt x="1854292" y="123000"/>
                  <a:pt x="6386275" y="-96860"/>
                  <a:pt x="7613350" y="0"/>
                </a:cubicBezTo>
                <a:cubicBezTo>
                  <a:pt x="8015962" y="-34766"/>
                  <a:pt x="8454706" y="303340"/>
                  <a:pt x="8424936" y="811586"/>
                </a:cubicBezTo>
                <a:cubicBezTo>
                  <a:pt x="8428109" y="1605911"/>
                  <a:pt x="8519203" y="2492254"/>
                  <a:pt x="8424936" y="4057832"/>
                </a:cubicBezTo>
                <a:cubicBezTo>
                  <a:pt x="8382186" y="4521547"/>
                  <a:pt x="8042693" y="4866327"/>
                  <a:pt x="7613350" y="4869418"/>
                </a:cubicBezTo>
                <a:cubicBezTo>
                  <a:pt x="6675577" y="4708711"/>
                  <a:pt x="2913614" y="4909085"/>
                  <a:pt x="811586" y="4869418"/>
                </a:cubicBezTo>
                <a:cubicBezTo>
                  <a:pt x="331097" y="4862902"/>
                  <a:pt x="-72765" y="4473094"/>
                  <a:pt x="0" y="4057832"/>
                </a:cubicBezTo>
                <a:cubicBezTo>
                  <a:pt x="32216" y="2783740"/>
                  <a:pt x="57206" y="1469402"/>
                  <a:pt x="0" y="811586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29267E3E-4E61-48DB-A8BC-6C072CEF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0" y="2350799"/>
            <a:ext cx="5841754" cy="4868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FF57E-7F59-6B4A-A553-94D3672B5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02" y="2611990"/>
            <a:ext cx="7382896" cy="337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D5048E-48E5-BAB3-E254-89FE9BF4E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658" y="1835601"/>
            <a:ext cx="32433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0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56F9-AF00-C75A-C90C-FB568405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20BC5557-0868-A51D-4225-3447BCA40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56BF5429-43BF-225F-6BB8-146C52F2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5" y="2148840"/>
            <a:ext cx="6011454" cy="5009546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4E5A3FC-FA4B-E0C0-569B-336539B2B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2" y="35194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71720_exzc5">
            <a:hlinkClick r:id="" action="ppaction://media"/>
            <a:extLst>
              <a:ext uri="{FF2B5EF4-FFF2-40B4-BE49-F238E27FC236}">
                <a16:creationId xmlns:a16="http://schemas.microsoft.com/office/drawing/2014/main" id="{C8BFED25-CE80-5CCC-728C-F584BF7E6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007077"/>
            <a:ext cx="12246921" cy="78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71725_cjsml">
            <a:hlinkClick r:id="" action="ppaction://media"/>
            <a:extLst>
              <a:ext uri="{FF2B5EF4-FFF2-40B4-BE49-F238E27FC236}">
                <a16:creationId xmlns:a16="http://schemas.microsoft.com/office/drawing/2014/main" id="{781E3E1B-0005-49CA-4F7D-34D57DF79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sX0" fmla="*/ 0 w 4069882"/>
              <a:gd name="csY0" fmla="*/ 223901 h 1343378"/>
              <a:gd name="csX1" fmla="*/ 223901 w 4069882"/>
              <a:gd name="csY1" fmla="*/ 0 h 1343378"/>
              <a:gd name="csX2" fmla="*/ 777562 w 4069882"/>
              <a:gd name="csY2" fmla="*/ 0 h 1343378"/>
              <a:gd name="csX3" fmla="*/ 1331223 w 4069882"/>
              <a:gd name="csY3" fmla="*/ 0 h 1343378"/>
              <a:gd name="csX4" fmla="*/ 1740000 w 4069882"/>
              <a:gd name="csY4" fmla="*/ 0 h 1343378"/>
              <a:gd name="csX5" fmla="*/ 2184999 w 4069882"/>
              <a:gd name="csY5" fmla="*/ 0 h 1343378"/>
              <a:gd name="csX6" fmla="*/ 2629997 w 4069882"/>
              <a:gd name="csY6" fmla="*/ 0 h 1343378"/>
              <a:gd name="csX7" fmla="*/ 3183658 w 4069882"/>
              <a:gd name="csY7" fmla="*/ 0 h 1343378"/>
              <a:gd name="csX8" fmla="*/ 3845981 w 4069882"/>
              <a:gd name="csY8" fmla="*/ 0 h 1343378"/>
              <a:gd name="csX9" fmla="*/ 4069882 w 4069882"/>
              <a:gd name="csY9" fmla="*/ 223901 h 1343378"/>
              <a:gd name="csX10" fmla="*/ 4069882 w 4069882"/>
              <a:gd name="csY10" fmla="*/ 689601 h 1343378"/>
              <a:gd name="csX11" fmla="*/ 4069882 w 4069882"/>
              <a:gd name="csY11" fmla="*/ 1119477 h 1343378"/>
              <a:gd name="csX12" fmla="*/ 3845981 w 4069882"/>
              <a:gd name="csY12" fmla="*/ 1343378 h 1343378"/>
              <a:gd name="csX13" fmla="*/ 3364762 w 4069882"/>
              <a:gd name="csY13" fmla="*/ 1343378 h 1343378"/>
              <a:gd name="csX14" fmla="*/ 2883543 w 4069882"/>
              <a:gd name="csY14" fmla="*/ 1343378 h 1343378"/>
              <a:gd name="csX15" fmla="*/ 2438544 w 4069882"/>
              <a:gd name="csY15" fmla="*/ 1343378 h 1343378"/>
              <a:gd name="csX16" fmla="*/ 1957325 w 4069882"/>
              <a:gd name="csY16" fmla="*/ 1343378 h 1343378"/>
              <a:gd name="csX17" fmla="*/ 1548547 w 4069882"/>
              <a:gd name="csY17" fmla="*/ 1343378 h 1343378"/>
              <a:gd name="csX18" fmla="*/ 1139770 w 4069882"/>
              <a:gd name="csY18" fmla="*/ 1343378 h 1343378"/>
              <a:gd name="csX19" fmla="*/ 694771 w 4069882"/>
              <a:gd name="csY19" fmla="*/ 1343378 h 1343378"/>
              <a:gd name="csX20" fmla="*/ 223901 w 4069882"/>
              <a:gd name="csY20" fmla="*/ 1343378 h 1343378"/>
              <a:gd name="csX21" fmla="*/ 0 w 4069882"/>
              <a:gd name="csY21" fmla="*/ 1119477 h 1343378"/>
              <a:gd name="csX22" fmla="*/ 0 w 4069882"/>
              <a:gd name="csY22" fmla="*/ 689601 h 1343378"/>
              <a:gd name="csX23" fmla="*/ 0 w 4069882"/>
              <a:gd name="csY23" fmla="*/ 223901 h 13433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59" y="1141436"/>
            <a:ext cx="8480367" cy="646331"/>
          </a:xfrm>
          <a:custGeom>
            <a:avLst/>
            <a:gdLst>
              <a:gd name="csX0" fmla="*/ 0 w 8480367"/>
              <a:gd name="csY0" fmla="*/ 0 h 646331"/>
              <a:gd name="csX1" fmla="*/ 8480367 w 8480367"/>
              <a:gd name="csY1" fmla="*/ 0 h 646331"/>
              <a:gd name="csX2" fmla="*/ 8480367 w 8480367"/>
              <a:gd name="csY2" fmla="*/ 646331 h 646331"/>
              <a:gd name="csX3" fmla="*/ 0 w 8480367"/>
              <a:gd name="csY3" fmla="*/ 646331 h 646331"/>
              <a:gd name="csX4" fmla="*/ 0 w 8480367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80367" h="646331" fill="none" extrusionOk="0">
                <a:moveTo>
                  <a:pt x="0" y="0"/>
                </a:moveTo>
                <a:cubicBezTo>
                  <a:pt x="3747896" y="5222"/>
                  <a:pt x="6308489" y="24918"/>
                  <a:pt x="8480367" y="0"/>
                </a:cubicBezTo>
                <a:cubicBezTo>
                  <a:pt x="8480621" y="82799"/>
                  <a:pt x="8500145" y="500035"/>
                  <a:pt x="8480367" y="646331"/>
                </a:cubicBezTo>
                <a:cubicBezTo>
                  <a:pt x="6292055" y="481570"/>
                  <a:pt x="210789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480367" h="646331" stroke="0" extrusionOk="0">
                <a:moveTo>
                  <a:pt x="0" y="0"/>
                </a:moveTo>
                <a:cubicBezTo>
                  <a:pt x="1593562" y="11849"/>
                  <a:pt x="5998844" y="-161459"/>
                  <a:pt x="8480367" y="0"/>
                </a:cubicBezTo>
                <a:cubicBezTo>
                  <a:pt x="8455185" y="272270"/>
                  <a:pt x="8534269" y="451941"/>
                  <a:pt x="8480367" y="646331"/>
                </a:cubicBezTo>
                <a:cubicBezTo>
                  <a:pt x="6697759" y="500471"/>
                  <a:pt x="28819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754326"/>
          </a:xfrm>
          <a:custGeom>
            <a:avLst/>
            <a:gdLst>
              <a:gd name="csX0" fmla="*/ 0 w 8054157"/>
              <a:gd name="csY0" fmla="*/ 0 h 1754326"/>
              <a:gd name="csX1" fmla="*/ 8054157 w 8054157"/>
              <a:gd name="csY1" fmla="*/ 0 h 1754326"/>
              <a:gd name="csX2" fmla="*/ 8054157 w 8054157"/>
              <a:gd name="csY2" fmla="*/ 1754326 h 1754326"/>
              <a:gd name="csX3" fmla="*/ 0 w 8054157"/>
              <a:gd name="csY3" fmla="*/ 1754326 h 1754326"/>
              <a:gd name="csX4" fmla="*/ 0 w 8054157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054157" h="1754326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18732" y="239465"/>
                  <a:pt x="7956084" y="1500058"/>
                  <a:pt x="8054157" y="1754326"/>
                </a:cubicBezTo>
                <a:cubicBezTo>
                  <a:pt x="7165325" y="1589565"/>
                  <a:pt x="250961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054157" h="1754326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343" y="606792"/>
                  <a:pt x="7907627" y="1569389"/>
                  <a:pt x="8054157" y="1754326"/>
                </a:cubicBezTo>
                <a:cubicBezTo>
                  <a:pt x="4770138" y="1608466"/>
                  <a:pt x="15261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683823" y="1787483"/>
            <a:ext cx="1370099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390</Words>
  <Application>Microsoft Office PowerPoint</Application>
  <PresentationFormat>Widescreen</PresentationFormat>
  <Paragraphs>39</Paragraphs>
  <Slides>18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Custom Design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39</cp:revision>
  <dcterms:created xsi:type="dcterms:W3CDTF">2022-10-28T07:16:26Z</dcterms:created>
  <dcterms:modified xsi:type="dcterms:W3CDTF">2026-02-12T04:37:56Z</dcterms:modified>
</cp:coreProperties>
</file>