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Hảo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3A4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9504</TotalTime>
  <Words>346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1035</cp:revision>
  <dcterms:created xsi:type="dcterms:W3CDTF">2008-09-09T22:52:10Z</dcterms:created>
  <dcterms:modified xsi:type="dcterms:W3CDTF">2026-02-25T14:31:53Z</dcterms:modified>
</cp:coreProperties>
</file>