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3" r:id="rId2"/>
    <p:sldId id="430" r:id="rId3"/>
    <p:sldId id="432" r:id="rId4"/>
    <p:sldId id="441" r:id="rId5"/>
    <p:sldId id="442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0" d="100"/>
          <a:sy n="50" d="100"/>
        </p:scale>
        <p:origin x="568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19: MỘT SỐ CHẤT CÓ HẠI VỚI CÁC CƠ QUAN TIÊU HÓA, TUẦN HOÀN, THẦN KINH (T1)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Trần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3A1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32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4" y="0"/>
            <a:ext cx="1627256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43000" y="2582824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93726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Lựa chọn nội dung: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7919" y="4662531"/>
            <a:ext cx="135024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/>
              <a:t>- Tác hại của thuốc lá đến cơ quan tiêu hóa hoặc tuần hoàn.</a:t>
            </a:r>
            <a:endParaRPr lang="en-US" sz="3800"/>
          </a:p>
          <a:p>
            <a:pPr algn="just"/>
            <a:r>
              <a:rPr lang="nl-NL" sz="3800"/>
              <a:t>- Tác hại của rượu đến cơ quan tiêu hóa hoặc thần kinh.</a:t>
            </a:r>
            <a:endParaRPr lang="en-US" sz="3800"/>
          </a:p>
          <a:p>
            <a:pPr algn="just"/>
            <a:r>
              <a:rPr lang="nl-NL" sz="3800"/>
              <a:t>- Tác hại của ma túy đến cơ quan thần kinh hoặc tuần hoàn.</a:t>
            </a: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ABCE0990-AECE-4694-9685-C8373BC9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112D2-F21E-4A50-A51D-0F6FF680C244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Thu thập thông tin: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85D08-7702-4695-AF2E-915545BD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70" y="3953694"/>
            <a:ext cx="12003175" cy="52013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12D375-87B7-43A3-82A5-5FB7AE8B2487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35C48782-A4F1-4A33-B870-6EE11CB9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E21B35-6D7A-4901-92DA-1A119E1B3F6B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Tổng hợp và trình bày kết quả: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BFB2B-0128-4ADB-9FA5-B9DBAC72E6B9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73C9-2741-4191-9239-4B124354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4018814"/>
            <a:ext cx="9087683" cy="4477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E3A8-6504-4067-907C-B9A6F5F6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9" y="3657599"/>
            <a:ext cx="7084695" cy="53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Trường</cp:lastModifiedBy>
  <cp:revision>2</cp:revision>
  <dcterms:created xsi:type="dcterms:W3CDTF">2022-08-14T13:36:43Z</dcterms:created>
  <dcterms:modified xsi:type="dcterms:W3CDTF">2026-02-25T13:20:56Z</dcterms:modified>
</cp:coreProperties>
</file>