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27" r:id="rId2"/>
    <p:sldId id="432" r:id="rId3"/>
    <p:sldId id="441" r:id="rId4"/>
    <p:sldId id="442" r:id="rId5"/>
    <p:sldId id="443" r:id="rId6"/>
    <p:sldId id="438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0" d="100"/>
          <a:sy n="50" d="100"/>
        </p:scale>
        <p:origin x="568" y="2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19: MỘT SỐ CHẤT CÓ HẠI VỚI CÁC CƠ QUAN TIÊU HÓA, TUẦN HOÀN, THẦN KINH (T2)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Trần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Thị Lan Hương</a:t>
            </a: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3A1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051719" y="2223215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Cách phòng tránh thuốc lá, rượu, ma túy.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1719" y="2955032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Nêu cách phòng tránh thuốc lá, rượu, ma túy.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35B49-5891-4FC3-A979-F72E516F5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00" y="3719029"/>
            <a:ext cx="11514437" cy="53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ABCE0990-AECE-4694-9685-C8373BC9F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EA8B5-C071-441E-B771-BD2C46A5A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19" y="3547918"/>
            <a:ext cx="14745362" cy="24461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BFF1AC-3A52-497E-BF5B-D8FE51B07B38}"/>
              </a:ext>
            </a:extLst>
          </p:cNvPr>
          <p:cNvSpPr/>
          <p:nvPr/>
        </p:nvSpPr>
        <p:spPr>
          <a:xfrm>
            <a:off x="1051719" y="2503568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Cách phòng tránh thuốc lá, rượu, ma túy.</a:t>
            </a:r>
          </a:p>
        </p:txBody>
      </p: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051719" y="2223215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Cách phòng tránh thuốc lá, rượu, ma túy.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1719" y="2955032"/>
            <a:ext cx="1410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Tuyên truyền với những người xung quanh về cách phòng tránh thuốc lá, rượu, ma túy.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06205D-F69E-4DAE-846F-8FA01BE75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"/>
          <a:stretch/>
        </p:blipFill>
        <p:spPr>
          <a:xfrm>
            <a:off x="786910" y="4419599"/>
            <a:ext cx="4008561" cy="3560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2F925-772D-4255-9675-7CB4F3050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524" y="4269056"/>
            <a:ext cx="4372165" cy="4635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19253-0174-4EC3-B324-7959A3D18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115" y="3865931"/>
            <a:ext cx="4677565" cy="46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066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051719" y="2156955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Cách phòng tránh thuốc lá, rượu, ma túy.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1719" y="2809260"/>
            <a:ext cx="1410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Tuyên truyền với những người xung quanh về cách phòng tránh thuốc lá, rượu, ma túy.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pic>
        <p:nvPicPr>
          <p:cNvPr id="2" name="tac hai cua ruou, ma tuy, thuoc la">
            <a:hlinkClick r:id="" action="ppaction://media"/>
            <a:extLst>
              <a:ext uri="{FF2B5EF4-FFF2-40B4-BE49-F238E27FC236}">
                <a16:creationId xmlns:a16="http://schemas.microsoft.com/office/drawing/2014/main" id="{2C17B4C7-724F-4579-913C-8A5669403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1771" y="3543440"/>
            <a:ext cx="9433506" cy="530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921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9761</TotalTime>
  <Words>334</Words>
  <Application>Microsoft Office PowerPoint</Application>
  <PresentationFormat>Custom</PresentationFormat>
  <Paragraphs>32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Trường</cp:lastModifiedBy>
  <cp:revision>1135</cp:revision>
  <dcterms:created xsi:type="dcterms:W3CDTF">2008-09-09T22:52:10Z</dcterms:created>
  <dcterms:modified xsi:type="dcterms:W3CDTF">2026-02-25T13:20:08Z</dcterms:modified>
</cp:coreProperties>
</file>