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2" r:id="rId3"/>
    <p:sldId id="440" r:id="rId4"/>
    <p:sldId id="434" r:id="rId5"/>
    <p:sldId id="442" r:id="rId6"/>
    <p:sldId id="443" r:id="rId7"/>
    <p:sldId id="444" r:id="rId8"/>
    <p:sldId id="445" r:id="rId9"/>
    <p:sldId id="446" r:id="rId10"/>
    <p:sldId id="447"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0" d="100"/>
          <a:sy n="50" d="100"/>
        </p:scale>
        <p:origin x="568" y="24"/>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5.wdp"/><Relationship Id="rId5" Type="http://schemas.openxmlformats.org/officeDocument/2006/relationships/image" Target="../media/image16.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HƯNG ĐẠO</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706771" y="4115408"/>
            <a:ext cx="9018111"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dirty="0" err="1">
                <a:solidFill>
                  <a:srgbClr val="0000CC"/>
                </a:solidFill>
                <a:latin typeface="Times New Roman" pitchFamily="18" charset="0"/>
              </a:rPr>
              <a:t>Giáo</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viên</a:t>
            </a:r>
            <a:r>
              <a:rPr lang="en-US" altLang="en-US" sz="2800" b="1" i="1" dirty="0">
                <a:solidFill>
                  <a:srgbClr val="0000CC"/>
                </a:solidFill>
                <a:latin typeface="Times New Roman" pitchFamily="18" charset="0"/>
              </a:rPr>
              <a:t>: </a:t>
            </a:r>
            <a:r>
              <a:rPr lang="en-US" altLang="en-US" sz="2800" b="1" i="1" dirty="0" err="1">
                <a:solidFill>
                  <a:srgbClr val="0000CC"/>
                </a:solidFill>
                <a:latin typeface="Times New Roman" pitchFamily="18" charset="0"/>
              </a:rPr>
              <a:t>Trần</a:t>
            </a:r>
            <a:r>
              <a:rPr lang="en-US" altLang="en-US" sz="2800" b="1" i="1" dirty="0">
                <a:solidFill>
                  <a:srgbClr val="0000CC"/>
                </a:solidFill>
                <a:latin typeface="Times New Roman" pitchFamily="18" charset="0"/>
              </a:rPr>
              <a:t> Thị Lan Hương</a:t>
            </a:r>
          </a:p>
          <a:p>
            <a:pPr eaLnBrk="1" hangingPunct="1"/>
            <a:r>
              <a:rPr lang="en-US" altLang="en-US" sz="2800" b="1" i="1" dirty="0" err="1">
                <a:solidFill>
                  <a:srgbClr val="0000CC"/>
                </a:solidFill>
                <a:latin typeface="Times New Roman" pitchFamily="18" charset="0"/>
              </a:rPr>
              <a:t>Lớp</a:t>
            </a:r>
            <a:r>
              <a:rPr lang="en-US" altLang="en-US" sz="2800" b="1" i="1" dirty="0">
                <a:solidFill>
                  <a:srgbClr val="0000CC"/>
                </a:solidFill>
                <a:latin typeface="Times New Roman" pitchFamily="18" charset="0"/>
              </a:rPr>
              <a:t>:  3A2</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anose="02020603050405020304"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anose="02020603050405020304"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2660488"/>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633119" y="2536373"/>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id="{09BD8570-F3EE-4550-91DC-3636FF64E440}"/>
              </a:ext>
            </a:extLst>
          </p:cNvPr>
          <p:cNvSpPr/>
          <p:nvPr/>
        </p:nvSpPr>
        <p:spPr>
          <a:xfrm>
            <a:off x="11338719" y="1953016"/>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064626"/>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5638800"/>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3733800"/>
            <a:ext cx="2567649" cy="2253141"/>
          </a:xfrm>
          <a:prstGeom prst="rect">
            <a:avLst/>
          </a:prstGeom>
        </p:spPr>
      </p:pic>
      <p:sp>
        <p:nvSpPr>
          <p:cNvPr id="25" name="TextBox 24"/>
          <p:cNvSpPr txBox="1"/>
          <p:nvPr/>
        </p:nvSpPr>
        <p:spPr>
          <a:xfrm>
            <a:off x="121872" y="1532362"/>
            <a:ext cx="3139647"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1</a:t>
            </a:r>
          </a:p>
        </p:txBody>
      </p:sp>
      <p:sp>
        <p:nvSpPr>
          <p:cNvPr id="33" name="TextBox 32"/>
          <p:cNvSpPr txBox="1"/>
          <p:nvPr/>
        </p:nvSpPr>
        <p:spPr>
          <a:xfrm>
            <a:off x="3090263" y="1578323"/>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Các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bộ</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phận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09319" y="1746025"/>
            <a:ext cx="7588775"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586119" y="2163371"/>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2971800"/>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6583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HOÀN (TIẾT 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1746025"/>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623719" y="8229600"/>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a:solidFill>
                  <a:srgbClr val="0000FF"/>
                </a:solidFill>
                <a:latin typeface="Times New Roman" pitchFamily="18" charset="0"/>
                <a:cs typeface="Times New Roman" pitchFamily="18" charset="0"/>
              </a:rPr>
              <a:t>Mở</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rộng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kiến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3" name="TextBox 32">
            <a:extLst>
              <a:ext uri="{FF2B5EF4-FFF2-40B4-BE49-F238E27FC236}">
                <a16:creationId xmlns:a16="http://schemas.microsoft.com/office/drawing/2014/main"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bởi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có vai trò quan trọng trong nhiệm vụ tăng cường sức đề kháng của cơ thể với các tác nhân gây bệnh, nhất là các bệnh nhiễm khuẩn, nhiễm ký sinh trùng, nhiễm độc</a:t>
            </a:r>
            <a:r>
              <a:rPr lang="en-US" sz="3600" dirty="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a:solidFill>
                  <a:srgbClr val="FF0000"/>
                </a:solidFill>
                <a:latin typeface="Times New Roman" pitchFamily="18" charset="0"/>
                <a:cs typeface="Times New Roman" pitchFamily="18" charset="0"/>
              </a:rPr>
              <a:t>Hoạt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động</a:t>
            </a:r>
            <a:r>
              <a:rPr lang="en-US" sz="4400" b="1" dirty="0">
                <a:solidFill>
                  <a:srgbClr val="FF0000"/>
                </a:solidFill>
                <a:latin typeface="Times New Roman" pitchFamily="18" charset="0"/>
                <a:cs typeface="Times New Roman" pitchFamily="18" charset="0"/>
              </a:rPr>
              <a:t> 3:</a:t>
            </a:r>
            <a:endParaRPr lang="en-US" sz="4000" b="1" dirty="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HOÀN (TIẾT 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9688</TotalTime>
  <Words>568</Words>
  <Application>Microsoft Office PowerPoint</Application>
  <PresentationFormat>Custom</PresentationFormat>
  <Paragraphs>67</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Trường</cp:lastModifiedBy>
  <cp:revision>1094</cp:revision>
  <dcterms:created xsi:type="dcterms:W3CDTF">2008-09-09T22:52:10Z</dcterms:created>
  <dcterms:modified xsi:type="dcterms:W3CDTF">2026-02-25T13:22:17Z</dcterms:modified>
</cp:coreProperties>
</file>