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2"/>
  </p:notesMasterIdLst>
  <p:sldIdLst>
    <p:sldId id="2650" r:id="rId4"/>
    <p:sldId id="334" r:id="rId5"/>
    <p:sldId id="314" r:id="rId6"/>
    <p:sldId id="313" r:id="rId7"/>
    <p:sldId id="376" r:id="rId8"/>
    <p:sldId id="321" r:id="rId9"/>
    <p:sldId id="293" r:id="rId10"/>
    <p:sldId id="332" r:id="rId11"/>
    <p:sldId id="9458" r:id="rId12"/>
    <p:sldId id="288" r:id="rId13"/>
    <p:sldId id="9451" r:id="rId14"/>
    <p:sldId id="9457" r:id="rId15"/>
    <p:sldId id="9459" r:id="rId16"/>
    <p:sldId id="9452" r:id="rId17"/>
    <p:sldId id="9453" r:id="rId18"/>
    <p:sldId id="9454" r:id="rId19"/>
    <p:sldId id="945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7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2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1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D39D7-BE34-B605-E0F5-F60B97AC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E06E84-62BE-BBFF-64D6-8191884C524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8892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266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FE9E-AA5F-827B-6C9D-A1E9AD08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0EB59A-72BD-0DB0-CE37-C15BE411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1B52883-A84D-47D0-46C3-63C5EF690D0A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8F15CD5-69CA-4F89-C4BE-F7DAD23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F8E5D1-9574-1F75-B658-3F7934BFDC10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1055614-5DFC-505A-49A6-A52BD20D2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768200-2D5D-508B-BC4E-C42D0EF9C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C1A1768E-9A06-B935-B52B-8B9DF23E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1731413"/>
            <a:ext cx="6879265" cy="2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754913" y="838200"/>
            <a:ext cx="109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373015" y="114809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448550" y="2572858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627321" y="5988954"/>
            <a:ext cx="1097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582830"/>
            <a:ext cx="9707535" cy="1613020"/>
            <a:chOff x="226633" y="62178"/>
            <a:chExt cx="13891547" cy="2106760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96100" y="62178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 số rồi đọc số, biết số đó gồm: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Tám nghìn, chín trăm, sáu chục, ba đơn vị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8963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8369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8693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8936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02992"/>
              <a:ext cx="13622080" cy="1808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tổng sau:</a:t>
              </a:r>
              <a:br>
                <a:rPr kumimoji="0" lang="en-US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5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000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10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</a:t>
              </a:r>
              <a:b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 được tạo thành là: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5051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61490" y="169675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9768,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hàng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nghìn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này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385617" y="1542504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44" y="4100467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485860" y="2401186"/>
            <a:ext cx="339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B018-E6CD-1C28-7D3A-2E410F62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171" y="3356742"/>
            <a:ext cx="7641563" cy="1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605835689430290_v2">
            <a:hlinkClick r:id="" action="ppaction://media"/>
            <a:extLst>
              <a:ext uri="{FF2B5EF4-FFF2-40B4-BE49-F238E27FC236}">
                <a16:creationId xmlns:a16="http://schemas.microsoft.com/office/drawing/2014/main" id="{FB04F47A-4A5C-3F1F-DFDD-4DF3F46E2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602</Words>
  <Application>Microsoft Office PowerPoint</Application>
  <PresentationFormat>Widescreen</PresentationFormat>
  <Paragraphs>109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Times New Roman</vt:lpstr>
      <vt:lpstr>Vogue-ExtraBold</vt:lpstr>
      <vt:lpstr>阿里巴巴普惠体</vt:lpstr>
      <vt:lpstr>1_Office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57</cp:revision>
  <dcterms:created xsi:type="dcterms:W3CDTF">2022-10-10T00:08:19Z</dcterms:created>
  <dcterms:modified xsi:type="dcterms:W3CDTF">2026-02-25T14:04:33Z</dcterms:modified>
</cp:coreProperties>
</file>