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1"/>
  </p:notesMasterIdLst>
  <p:sldIdLst>
    <p:sldId id="9461" r:id="rId3"/>
    <p:sldId id="264" r:id="rId4"/>
    <p:sldId id="310" r:id="rId5"/>
    <p:sldId id="321" r:id="rId6"/>
    <p:sldId id="376" r:id="rId7"/>
    <p:sldId id="377" r:id="rId8"/>
    <p:sldId id="257" r:id="rId9"/>
    <p:sldId id="258" r:id="rId10"/>
    <p:sldId id="285" r:id="rId11"/>
    <p:sldId id="286" r:id="rId12"/>
    <p:sldId id="290" r:id="rId13"/>
    <p:sldId id="269" r:id="rId14"/>
    <p:sldId id="288" r:id="rId15"/>
    <p:sldId id="287" r:id="rId16"/>
    <p:sldId id="265" r:id="rId17"/>
    <p:sldId id="378" r:id="rId18"/>
    <p:sldId id="27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027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2.jpg"/><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8" r:id="rId2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wmf"/></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9.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297723" y="1013055"/>
            <a:ext cx="7615534"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TRƯỜNG TIỂU HỌC HƯNG ĐẠO</a:t>
            </a: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281634" y="3460109"/>
            <a:ext cx="8168651" cy="168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GIÁO VIÊN : </a:t>
            </a:r>
            <a:r>
              <a:rPr lang="vi-VN"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NGUYỄN TÚ LINH</a:t>
            </a:r>
            <a:endPar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 SINH : 2000</a:t>
            </a:r>
          </a:p>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 CÔNG NGHỆ - LỚP  : 3A2</a:t>
            </a:r>
          </a:p>
        </p:txBody>
      </p:sp>
      <p:sp>
        <p:nvSpPr>
          <p:cNvPr id="2059" name="Text Box 17"/>
          <p:cNvSpPr txBox="1">
            <a:spLocks noChangeArrowheads="1"/>
          </p:cNvSpPr>
          <p:nvPr/>
        </p:nvSpPr>
        <p:spPr bwMode="auto">
          <a:xfrm>
            <a:off x="1867023" y="1746737"/>
            <a:ext cx="8583263"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349" y="6072999"/>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74886" y="154544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6016" y="3833397"/>
            <a:ext cx="3246937" cy="23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616</Words>
  <Application>Microsoft Office PowerPoint</Application>
  <PresentationFormat>Widescreen</PresentationFormat>
  <Paragraphs>76</Paragraphs>
  <Slides>18</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#9Slide07 HoneyCream</vt:lpstr>
      <vt:lpstr>Arial</vt:lpstr>
      <vt:lpstr>Bebas Neue</vt:lpstr>
      <vt:lpstr>Calibri</vt:lpstr>
      <vt:lpstr>Cambria</vt:lpstr>
      <vt:lpstr>HP001 4 hàng</vt:lpstr>
      <vt:lpstr>Inter</vt:lpstr>
      <vt:lpstr>Orelega One</vt:lpstr>
      <vt:lpstr>Poppins Light</vt:lpstr>
      <vt:lpstr>SVN-Newton</vt:lpstr>
      <vt:lpstr>SVN-Poky's</vt:lpstr>
      <vt:lpstr>Tahoma</vt:lpstr>
      <vt:lpstr>Times New Roman</vt:lpstr>
      <vt:lpstr>UTM Aquarelle</vt:lpstr>
      <vt:lpstr>UTM Avo</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HungLanPC</cp:lastModifiedBy>
  <cp:revision>45</cp:revision>
  <dcterms:created xsi:type="dcterms:W3CDTF">2022-11-06T00:27:34Z</dcterms:created>
  <dcterms:modified xsi:type="dcterms:W3CDTF">2026-02-25T14:15:25Z</dcterms:modified>
</cp:coreProperties>
</file>