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703" r:id="rId3"/>
    <p:sldMasterId id="2147483737" r:id="rId4"/>
    <p:sldMasterId id="2147483749" r:id="rId5"/>
    <p:sldMasterId id="2147483761" r:id="rId6"/>
    <p:sldMasterId id="2147483773" r:id="rId7"/>
  </p:sldMasterIdLst>
  <p:notesMasterIdLst>
    <p:notesMasterId r:id="rId32"/>
  </p:notesMasterIdLst>
  <p:sldIdLst>
    <p:sldId id="2650" r:id="rId8"/>
    <p:sldId id="260" r:id="rId9"/>
    <p:sldId id="315" r:id="rId10"/>
    <p:sldId id="2644" r:id="rId11"/>
    <p:sldId id="2632" r:id="rId12"/>
    <p:sldId id="291" r:id="rId13"/>
    <p:sldId id="337" r:id="rId14"/>
    <p:sldId id="263" r:id="rId15"/>
    <p:sldId id="301" r:id="rId16"/>
    <p:sldId id="2640" r:id="rId17"/>
    <p:sldId id="302" r:id="rId18"/>
    <p:sldId id="2647" r:id="rId19"/>
    <p:sldId id="307" r:id="rId20"/>
    <p:sldId id="327" r:id="rId21"/>
    <p:sldId id="2648" r:id="rId22"/>
    <p:sldId id="274" r:id="rId23"/>
    <p:sldId id="351" r:id="rId24"/>
    <p:sldId id="354" r:id="rId25"/>
    <p:sldId id="352" r:id="rId26"/>
    <p:sldId id="356" r:id="rId27"/>
    <p:sldId id="2641" r:id="rId28"/>
    <p:sldId id="353" r:id="rId29"/>
    <p:sldId id="357" r:id="rId30"/>
    <p:sldId id="264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457D2-D2C0-4613-A69C-D2A7DAC5C695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7AAD49-5A2A-4B76-BFA7-793C8162D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9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1800" i="1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– </a:t>
            </a:r>
            <a:r>
              <a:rPr lang="vi-VN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HS chơi trò chơi </a:t>
            </a:r>
            <a:r>
              <a:rPr lang="vi-VN" sz="1800" b="1" i="1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Thử tài đoán nhanh</a:t>
            </a:r>
            <a:r>
              <a:rPr lang="vi-VN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:</a:t>
            </a:r>
          </a:p>
          <a:p>
            <a:pPr indent="200025" algn="just">
              <a:lnSpc>
                <a:spcPct val="120000"/>
              </a:lnSpc>
              <a:spcAft>
                <a:spcPts val="0"/>
              </a:spcAft>
            </a:pPr>
            <a:r>
              <a:rPr lang="vi-VN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+ Chia lớp thành 2 đội, mỗi đội cử 1 HS làm đội trưởng.</a:t>
            </a:r>
          </a:p>
          <a:p>
            <a:pPr indent="200025" algn="just">
              <a:lnSpc>
                <a:spcPct val="120000"/>
              </a:lnSpc>
              <a:spcAft>
                <a:spcPts val="0"/>
              </a:spcAft>
            </a:pPr>
            <a:r>
              <a:rPr lang="vi-VN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+ Đội 1 nói nhanh một đặc điểm nổi bật của một loại trái cây – đội 2 nêu tên loại trái cây đó, luân phiên đổi vai.</a:t>
            </a:r>
          </a:p>
          <a:p>
            <a:pPr indent="290195" algn="just">
              <a:lnSpc>
                <a:spcPct val="120000"/>
              </a:lnSpc>
              <a:spcAft>
                <a:spcPts val="0"/>
              </a:spcAft>
            </a:pPr>
            <a:r>
              <a:rPr lang="vi-VN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Ÿ Quả gì có năm múi, vị chua? à Quả khế.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Ÿ Quả gì ruột đỏ, hạt đen? à Quả dưa hấu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36EF18-2399-4E27-B212-B0CF5991FB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359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r>
              <a:rPr lang="vi-VN" dirty="0"/>
              <a:t>-GV bấm vào mũi tên “Quay lại” để trở về slide câu hỏi.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2C1B-DB29-44DA-9232-D800144A3C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6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1800" i="1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– </a:t>
            </a:r>
            <a:r>
              <a:rPr lang="vi-VN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HS chơi trò chơi </a:t>
            </a:r>
            <a:r>
              <a:rPr lang="vi-VN" sz="1800" b="1" i="1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Thử tài đoán nhanh</a:t>
            </a:r>
            <a:r>
              <a:rPr lang="vi-VN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:</a:t>
            </a:r>
          </a:p>
          <a:p>
            <a:pPr indent="200025" algn="just">
              <a:lnSpc>
                <a:spcPct val="120000"/>
              </a:lnSpc>
              <a:spcAft>
                <a:spcPts val="0"/>
              </a:spcAft>
            </a:pPr>
            <a:r>
              <a:rPr lang="vi-VN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+ Chia lớp thành 2 đội, mỗi đội cử 1 HS làm đội trưởng.</a:t>
            </a:r>
          </a:p>
          <a:p>
            <a:pPr indent="200025" algn="just">
              <a:lnSpc>
                <a:spcPct val="120000"/>
              </a:lnSpc>
              <a:spcAft>
                <a:spcPts val="0"/>
              </a:spcAft>
            </a:pPr>
            <a:r>
              <a:rPr lang="vi-VN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+ Đội 1 nói nhanh một đặc điểm nổi bật của một loại trái cây – đội 2 nêu tên loại trái cây đó, luân phiên đổi vai.</a:t>
            </a:r>
          </a:p>
          <a:p>
            <a:pPr indent="290195" algn="just">
              <a:lnSpc>
                <a:spcPct val="120000"/>
              </a:lnSpc>
              <a:spcAft>
                <a:spcPts val="0"/>
              </a:spcAft>
            </a:pPr>
            <a:r>
              <a:rPr lang="vi-VN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Ÿ Quả gì có năm múi, vị chua? à Quả khế.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Ÿ Quả gì ruột đỏ, hạt đen? à Quả dưa hấu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36EF18-2399-4E27-B212-B0CF5991FB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635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c6afe13f5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c6afe13f5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4836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dirty="0" err="1"/>
              <a:t>GV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1,2,3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-</a:t>
            </a:r>
            <a:r>
              <a:rPr lang="en-US" dirty="0" err="1"/>
              <a:t>GV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nấm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(Slide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)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2C1B-DB29-44DA-9232-D800144A3C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r>
              <a:rPr lang="en-US" dirty="0"/>
              <a:t>-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“Quay </a:t>
            </a:r>
            <a:r>
              <a:rPr lang="en-US" dirty="0" err="1"/>
              <a:t>lại</a:t>
            </a:r>
            <a:r>
              <a:rPr lang="en-US" dirty="0"/>
              <a:t>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2C1B-DB29-44DA-9232-D800144A3C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r>
              <a:rPr lang="vi-VN" dirty="0"/>
              <a:t>-GV bấm vào mũi tên “Quay lại” để trở về slide câu hỏi.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2C1B-DB29-44DA-9232-D800144A3C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476561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0875231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0535135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957471159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876003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08944561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655094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20602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25107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64352742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09031798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91147547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2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1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0" y="2151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2" y="1112718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0" y="2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4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300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2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3" y="2364226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8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351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3511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288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3773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505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028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860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23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14012730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331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715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7715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4582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4513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6956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2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2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3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848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168939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51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46939D-5DA5-F0F5-884C-05A4309C5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AFF35EE-918B-686C-2FEF-ADAAF758F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E8DFA5-231F-DD54-9E23-633680220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7846916-A05D-A85D-01A2-75F1B4BA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376794-DEE0-C02F-2C9A-B9A04CAB8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7960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E66680-852A-60A2-3C9B-2DF6AE788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89BAA30-DAA6-C45D-3A0A-9FE0AE6BB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939943-F6C8-72DC-D82D-08B3AD3DE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A5BD91C-1C24-B0B9-A6C9-3425667E5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A230DB-747E-CFD1-90ED-514E1E323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088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803DEB-1963-8D66-1387-BE01552AF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D29DEC4-3AA1-EE50-8C5E-8536A6CC9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69D5F1-3E40-936E-37F2-791DD64CF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E550FA-3ED9-ABB2-BC84-0247018F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183069-A83F-BC5B-717F-4A95BE3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957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D65F48-312D-0DAC-D71D-56F9726D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79E0021-AEA7-2454-1F52-C60BF0A3E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5EBF163-C539-DA79-F0A2-C996ED5DC6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C649875-B1B3-2DFF-5EA0-5719441499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534FAB7-5B08-7988-006D-7C457632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A0E29EF-0652-367A-9ED5-50AFE947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036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6E7A70-00A0-D9D5-B2B7-BC8459813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0741997-1F23-0761-1BA1-1B3C886F3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4503194-2669-7735-20F3-C5371C4A4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964D34A1-BCF9-9521-C468-A2905DBF7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9B1214E-C408-E65E-3984-557707A88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A6B28FF-9793-E448-8C7A-10B4E8466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B098A8-54ED-2824-B92A-84F1305F2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E94515E-5AE3-5491-65D7-3654719F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838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189D35-28C6-6DCA-44AA-B09B72C1E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82829EB-A265-5165-D23F-8E7216508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0BBAE10-1021-A22E-FCCA-C4782877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571EB47-44AF-F831-2C98-1ED1947EB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905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6B7EF82-E2F3-D2B2-1C4B-42C896C9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C990CB2-CBCA-94E7-D254-12E35A614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B3E78F1-4643-DBEB-1EE2-C5C8301E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063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E1B0FF-AD9B-D927-F273-9C431DDB5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3F28E93-3839-15D6-BB84-6ADF3E06A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4753C63-8254-311B-972B-4D6FFFD4B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B9859A9-0FD0-AA97-B6C7-4A17A182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B27410A-1534-8D85-10E0-0C12846CA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CF05862-B5EF-51AB-576F-6E95E16F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138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866D32-28C1-D6F4-58FB-0B551DE4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B68080C-1C88-B6DD-39BD-0AEC4CD46C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B76E128-1E42-A9E9-2D7C-37DFF98E9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FC3C44-9130-DDCC-AC82-7C426E4035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217CAB3-A5ED-2802-9DDD-B72F956E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296DB98-AFAD-EFA0-21E5-25317D54F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63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4489469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9CCA64-D4CB-D56F-71A5-DB6ACECF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A021C4C-7BAF-1C12-A172-30E000F82C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F13160D-E496-59CD-5748-3EAC2063E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A7C57E5-87BE-CE8A-5AB3-225F176E8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AB8A8F-7248-B200-2DB7-06D9992BA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398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21EF626-CEA4-B65E-E50C-BAA15A30CC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3A9BBF5-2D68-1D80-B3AC-A032949E6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CF8AC83-2C90-28A3-CBC2-E1CCD905FB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45D69B1-4388-6641-386A-3FDD6001E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17738D3-E11B-FC40-6782-3E9493052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408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46939D-5DA5-F0F5-884C-05A4309C5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AFF35EE-918B-686C-2FEF-ADAAF758F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E8DFA5-231F-DD54-9E23-633680220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7846916-A05D-A85D-01A2-75F1B4BA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376794-DEE0-C02F-2C9A-B9A04CAB8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618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E66680-852A-60A2-3C9B-2DF6AE788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89BAA30-DAA6-C45D-3A0A-9FE0AE6BB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939943-F6C8-72DC-D82D-08B3AD3DE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A5BD91C-1C24-B0B9-A6C9-3425667E5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A230DB-747E-CFD1-90ED-514E1E323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912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803DEB-1963-8D66-1387-BE01552AF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D29DEC4-3AA1-EE50-8C5E-8536A6CC9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69D5F1-3E40-936E-37F2-791DD64CF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E550FA-3ED9-ABB2-BC84-0247018F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183069-A83F-BC5B-717F-4A95BE3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926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D65F48-312D-0DAC-D71D-56F9726D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79E0021-AEA7-2454-1F52-C60BF0A3E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5EBF163-C539-DA79-F0A2-C996ED5DC6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C649875-B1B3-2DFF-5EA0-5719441499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534FAB7-5B08-7988-006D-7C457632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A0E29EF-0652-367A-9ED5-50AFE947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383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6E7A70-00A0-D9D5-B2B7-BC8459813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0741997-1F23-0761-1BA1-1B3C886F3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4503194-2669-7735-20F3-C5371C4A4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964D34A1-BCF9-9521-C468-A2905DBF7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9B1214E-C408-E65E-3984-557707A88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A6B28FF-9793-E448-8C7A-10B4E8466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B098A8-54ED-2824-B92A-84F1305F2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E94515E-5AE3-5491-65D7-3654719F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359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189D35-28C6-6DCA-44AA-B09B72C1E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82829EB-A265-5165-D23F-8E7216508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0BBAE10-1021-A22E-FCCA-C4782877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571EB47-44AF-F831-2C98-1ED1947EB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40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6B7EF82-E2F3-D2B2-1C4B-42C896C9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C990CB2-CBCA-94E7-D254-12E35A614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B3E78F1-4643-DBEB-1EE2-C5C8301E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946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E1B0FF-AD9B-D927-F273-9C431DDB5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3F28E93-3839-15D6-BB84-6ADF3E06A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4753C63-8254-311B-972B-4D6FFFD4B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B9859A9-0FD0-AA97-B6C7-4A17A182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B27410A-1534-8D85-10E0-0C12846CA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CF05862-B5EF-51AB-576F-6E95E16F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52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7773998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866D32-28C1-D6F4-58FB-0B551DE4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B68080C-1C88-B6DD-39BD-0AEC4CD46C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B76E128-1E42-A9E9-2D7C-37DFF98E9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FC3C44-9130-DDCC-AC82-7C426E4035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217CAB3-A5ED-2802-9DDD-B72F956E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296DB98-AFAD-EFA0-21E5-25317D54F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929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9CCA64-D4CB-D56F-71A5-DB6ACECF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A021C4C-7BAF-1C12-A172-30E000F82C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F13160D-E496-59CD-5748-3EAC2063E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A7C57E5-87BE-CE8A-5AB3-225F176E8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AB8A8F-7248-B200-2DB7-06D9992BA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1429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21EF626-CEA4-B65E-E50C-BAA15A30CC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3A9BBF5-2D68-1D80-B3AC-A032949E6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CF8AC83-2C90-28A3-CBC2-E1CCD905FB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45D69B1-4388-6641-386A-3FDD6001E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17738D3-E11B-FC40-6782-3E9493052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224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558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321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547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0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993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839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02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8876211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615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707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037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953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15C4B-B6B9-8072-2FD0-538686E9BC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6165B5-AA59-D255-D33D-D5BA0E713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14EDB-17B6-F0F9-D8F3-917E284C23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EE928-2F31-6293-75E1-0F57688D9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FD903-3D7B-380D-07AD-C210C240F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307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5F736-CA71-81B6-5B9A-D20BB9CB4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54B89-1AA8-6BE9-2E91-A8FC4D305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5FCB2-4051-99B3-374C-FD772F3506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9D060-7F50-A03B-2872-770AA64D2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7E2F3-3FA6-C1E7-34B7-46C655CEA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214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9ADF8-7941-CBD1-9306-28DF1CF8D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E302E-8DBD-1F44-C182-DA348DD28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963B0-7DF4-1934-2427-60B5141DE6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C09E4-0791-77D9-6FD2-F07F397BF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60586-5D44-0434-DF1E-4A05FFC61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141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FD27A-9B05-4186-1686-163560417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6D594-26EA-A490-15EA-0D43A6C6E6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99D30F-44D0-7958-1E0C-DF139562C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2C2E4-5365-FACF-A360-C9301AC7F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B821D0-3984-2113-E0C4-F2D6A02E7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E89CB-D637-DB8B-90AA-34ECA995E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6392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EC5A1-AF2F-FEB5-A0AA-13B51B4E9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09928-9A23-D884-E248-3006269BB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99BAD3-7F0A-65AE-A7B5-20387F32F4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510F2A-0594-2EBA-25AF-B80CAE284E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D09208-0BE3-5CF2-748E-BDCB0F3457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91F54F-9E46-11DA-8B35-AD947C4736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03904E-ADE9-0DFB-515D-4DD9E07E6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DB6E0E-5B7F-1BD1-2D5C-8721CC709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541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AD43D-849B-0B36-009A-F5EAD2D99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EB8028-8A57-F168-2112-7542D227D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88A234-1C5C-FE41-EFFC-E93F775A3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606236-C5F1-FFAC-A73C-E3A9A7F3C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72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439317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E6F121-F66D-B278-3D91-F255ED898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1051B4-8BC6-A053-9152-DD29A3691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146DAB-AB9A-BE4A-AA76-3B4D13E56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8520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A09C2-C6BA-8F60-E77C-EBBF7D68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3630A-0192-AEC0-15D8-0E646E1C0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0B6BB-5607-4A89-E99E-C57DEB533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CF6D0-AD31-44E2-0A9E-5B489A13CE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C7746-B8C2-D68E-D254-FB9E91097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36621-7649-10AB-5BC6-2DB0A45D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3308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D398E-186F-815B-EE09-32968372B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77AEE9-6833-DD55-96D0-2BE08E47BE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BE2174-10A5-8FB8-02D3-66DD763B8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FC6B5-E03E-DD84-0811-CBF0F61431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6E0BE-504D-7409-7B0E-557B92A5A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C5A00-427C-41B8-3D90-93F618FDB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782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15B1E-0934-C6A2-2D3C-5270B8E17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D9F23-39CF-E44D-7EB2-331562E53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960B0-1009-F0E8-27D3-232F29A155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DA946-CBB5-973A-528F-951F695AD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BFA69-BAF4-FCDC-1303-7F8DDBC4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931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980C74-88E8-93DA-A241-43C088D6AA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2DCF78-3B88-12E7-F925-958F9C52E2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F2B11-6B62-8213-9294-55B7338D0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6AFB3-5954-D95E-0678-8AE8D1B8A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A14E7-8C66-9C38-2824-9ECD9C3A2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44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40094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16.jpg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56893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141369-8A15-450C-B9C5-6F493AB62AC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3973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54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36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334B044-C90F-FEE4-A8FC-71EFE99A76D7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8733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006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3455E-3500-4D7D-8126-86E987962AA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04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w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9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9.xml"/><Relationship Id="rId6" Type="http://schemas.microsoft.com/office/2007/relationships/hdphoto" Target="../media/hdphoto3.wdp"/><Relationship Id="rId5" Type="http://schemas.openxmlformats.org/officeDocument/2006/relationships/image" Target="../media/image60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5.wdp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63.png"/><Relationship Id="rId12" Type="http://schemas.openxmlformats.org/officeDocument/2006/relationships/image" Target="../media/image6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3.xml"/><Relationship Id="rId11" Type="http://schemas.openxmlformats.org/officeDocument/2006/relationships/slide" Target="slide22.xml"/><Relationship Id="rId5" Type="http://schemas.openxmlformats.org/officeDocument/2006/relationships/image" Target="../media/image62.jpeg"/><Relationship Id="rId10" Type="http://schemas.openxmlformats.org/officeDocument/2006/relationships/slide" Target="slide21.xml"/><Relationship Id="rId4" Type="http://schemas.openxmlformats.org/officeDocument/2006/relationships/notesSlide" Target="../notesSlides/notesSlide7.xml"/><Relationship Id="rId9" Type="http://schemas.openxmlformats.org/officeDocument/2006/relationships/slide" Target="slide20.xml"/><Relationship Id="rId1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62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7.png"/><Relationship Id="rId11" Type="http://schemas.openxmlformats.org/officeDocument/2006/relationships/slide" Target="slide19.xml"/><Relationship Id="rId5" Type="http://schemas.microsoft.com/office/2007/relationships/hdphoto" Target="../media/hdphoto3.wdp"/><Relationship Id="rId10" Type="http://schemas.microsoft.com/office/2007/relationships/hdphoto" Target="../media/hdphoto7.wdp"/><Relationship Id="rId4" Type="http://schemas.openxmlformats.org/officeDocument/2006/relationships/image" Target="../media/image66.png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microsoft.com/office/2007/relationships/hdphoto" Target="../media/hdphoto7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9.png"/><Relationship Id="rId5" Type="http://schemas.microsoft.com/office/2007/relationships/hdphoto" Target="../media/hdphoto6.wdp"/><Relationship Id="rId4" Type="http://schemas.openxmlformats.org/officeDocument/2006/relationships/image" Target="../media/image68.png"/><Relationship Id="rId9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62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7.png"/><Relationship Id="rId11" Type="http://schemas.openxmlformats.org/officeDocument/2006/relationships/slide" Target="slide19.xml"/><Relationship Id="rId5" Type="http://schemas.microsoft.com/office/2007/relationships/hdphoto" Target="../media/hdphoto3.wdp"/><Relationship Id="rId10" Type="http://schemas.microsoft.com/office/2007/relationships/hdphoto" Target="../media/hdphoto7.wdp"/><Relationship Id="rId4" Type="http://schemas.openxmlformats.org/officeDocument/2006/relationships/image" Target="../media/image66.png"/><Relationship Id="rId9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9.xml"/><Relationship Id="rId6" Type="http://schemas.microsoft.com/office/2007/relationships/hdphoto" Target="../media/hdphoto4.wdp"/><Relationship Id="rId5" Type="http://schemas.openxmlformats.org/officeDocument/2006/relationships/image" Target="../media/image61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8.xml"/><Relationship Id="rId6" Type="http://schemas.microsoft.com/office/2007/relationships/hdphoto" Target="../media/hdphoto2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297723" y="1013055"/>
            <a:ext cx="7615534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HƯNG ĐẠO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281634" y="3460109"/>
            <a:ext cx="8168651" cy="168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 : ĐÀO THỊ MINH PHƯƠNG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 SINH : 1976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: TOÁN- LỚP  </a:t>
            </a:r>
            <a:r>
              <a:rPr lang="en-US" sz="2696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3A5</a:t>
            </a:r>
            <a:endParaRPr lang="en-US" sz="26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67023" y="1746737"/>
            <a:ext cx="8583263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49" y="6072999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74886" y="154544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016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blue letters&#10;&#10;AI-generated content may be incorrect.">
            <a:extLst>
              <a:ext uri="{FF2B5EF4-FFF2-40B4-BE49-F238E27FC236}">
                <a16:creationId xmlns:a16="http://schemas.microsoft.com/office/drawing/2014/main" id="{32ABDDF2-64C9-99FD-B2F6-5C400C3B5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728787"/>
            <a:ext cx="97536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8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32"/>
          <p:cNvGrpSpPr/>
          <p:nvPr/>
        </p:nvGrpSpPr>
        <p:grpSpPr>
          <a:xfrm>
            <a:off x="10914692" y="1046711"/>
            <a:ext cx="905403" cy="1250356"/>
            <a:chOff x="4237589" y="1785158"/>
            <a:chExt cx="679052" cy="937767"/>
          </a:xfrm>
        </p:grpSpPr>
        <p:sp>
          <p:nvSpPr>
            <p:cNvPr id="550" name="Google Shape;550;p32"/>
            <p:cNvSpPr/>
            <p:nvPr/>
          </p:nvSpPr>
          <p:spPr>
            <a:xfrm rot="1394635">
              <a:off x="4275906" y="2468943"/>
              <a:ext cx="171490" cy="22945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32"/>
            <p:cNvSpPr/>
            <p:nvPr/>
          </p:nvSpPr>
          <p:spPr>
            <a:xfrm rot="1394635">
              <a:off x="4436421" y="1837757"/>
              <a:ext cx="292425" cy="77004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32"/>
            <p:cNvSpPr/>
            <p:nvPr/>
          </p:nvSpPr>
          <p:spPr>
            <a:xfrm rot="1394635">
              <a:off x="4272924" y="2607552"/>
              <a:ext cx="81675" cy="7703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32"/>
            <p:cNvSpPr/>
            <p:nvPr/>
          </p:nvSpPr>
          <p:spPr>
            <a:xfrm rot="1394635">
              <a:off x="4727846" y="1816892"/>
              <a:ext cx="178801" cy="8741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32"/>
            <p:cNvSpPr/>
            <p:nvPr/>
          </p:nvSpPr>
          <p:spPr>
            <a:xfrm rot="1394635">
              <a:off x="4683016" y="1864643"/>
              <a:ext cx="202601" cy="91052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32"/>
            <p:cNvSpPr/>
            <p:nvPr/>
          </p:nvSpPr>
          <p:spPr>
            <a:xfrm rot="1394635">
              <a:off x="4712044" y="1873224"/>
              <a:ext cx="146221" cy="34331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32"/>
            <p:cNvSpPr/>
            <p:nvPr/>
          </p:nvSpPr>
          <p:spPr>
            <a:xfrm rot="1394635">
              <a:off x="4713896" y="1909464"/>
              <a:ext cx="146204" cy="34323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32"/>
            <p:cNvSpPr/>
            <p:nvPr/>
          </p:nvSpPr>
          <p:spPr>
            <a:xfrm rot="1394635">
              <a:off x="4488625" y="1877490"/>
              <a:ext cx="123391" cy="681478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32"/>
            <p:cNvSpPr/>
            <p:nvPr/>
          </p:nvSpPr>
          <p:spPr>
            <a:xfrm rot="1394635">
              <a:off x="4539090" y="1910071"/>
              <a:ext cx="123391" cy="681462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32"/>
            <p:cNvSpPr/>
            <p:nvPr/>
          </p:nvSpPr>
          <p:spPr>
            <a:xfrm rot="1394635">
              <a:off x="4486524" y="2364237"/>
              <a:ext cx="44621" cy="15160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32"/>
            <p:cNvSpPr/>
            <p:nvPr/>
          </p:nvSpPr>
          <p:spPr>
            <a:xfrm rot="1394635">
              <a:off x="4551061" y="2349289"/>
              <a:ext cx="21427" cy="18921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5453" y="318845"/>
            <a:ext cx="2095899" cy="903394"/>
            <a:chOff x="822" y="275"/>
            <a:chExt cx="2043" cy="1067"/>
          </a:xfrm>
        </p:grpSpPr>
        <p:sp>
          <p:nvSpPr>
            <p:cNvPr id="15" name="Text Box 14"/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200" kern="0">
                  <a:solidFill>
                    <a:srgbClr val="FFFFFF"/>
                  </a:solidFill>
                  <a:latin typeface="Arial"/>
                  <a:sym typeface="Arial" panose="020B0604020202020204"/>
                </a:endParaRPr>
              </a:p>
            </p:txBody>
          </p:sp>
          <p:sp>
            <p:nvSpPr>
              <p:cNvPr id="11" name="Text Box 10"/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lnSpc>
                    <a:spcPct val="120000"/>
                  </a:lnSpc>
                  <a:buClr>
                    <a:srgbClr val="000000"/>
                  </a:buClr>
                </a:pPr>
                <a:r>
                  <a:rPr lang="en-US" sz="4267" b="1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74DDA4-F2FC-47FE-BE0D-8E6FDC890818}"/>
              </a:ext>
            </a:extLst>
          </p:cNvPr>
          <p:cNvSpPr/>
          <p:nvPr/>
        </p:nvSpPr>
        <p:spPr>
          <a:xfrm>
            <a:off x="1860361" y="1815279"/>
            <a:ext cx="8923573" cy="165778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F879D3-308E-4968-B655-D1F20530161F}"/>
              </a:ext>
            </a:extLst>
          </p:cNvPr>
          <p:cNvGrpSpPr/>
          <p:nvPr/>
        </p:nvGrpSpPr>
        <p:grpSpPr>
          <a:xfrm>
            <a:off x="1958377" y="1905378"/>
            <a:ext cx="2916478" cy="1103221"/>
            <a:chOff x="2834082" y="1255663"/>
            <a:chExt cx="2916478" cy="110322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34905B-A03C-41B8-8810-6B91BDBFF0A8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6 428</a:t>
              </a:r>
            </a:p>
            <a:p>
              <a:r>
                <a:rPr lang="en-US" sz="3200" dirty="0">
                  <a:solidFill>
                    <a:srgbClr val="002060"/>
                  </a:solidFill>
                </a:rPr>
                <a:t>3 481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561F008-BBB6-489B-9987-E10AB9BAFF34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A6A31B0-9A89-4702-A8AF-4A509B6F112D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+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892A1B8-8CDD-4EAE-BA71-D0C8F5A85836}"/>
              </a:ext>
            </a:extLst>
          </p:cNvPr>
          <p:cNvGrpSpPr/>
          <p:nvPr/>
        </p:nvGrpSpPr>
        <p:grpSpPr>
          <a:xfrm>
            <a:off x="4170944" y="1908153"/>
            <a:ext cx="2916478" cy="1103221"/>
            <a:chOff x="2834082" y="1255663"/>
            <a:chExt cx="2916478" cy="110322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2EACB07-3B12-459B-BAF0-A0CE08B29405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2 576</a:t>
              </a:r>
            </a:p>
            <a:p>
              <a:r>
                <a:rPr lang="en-US" sz="3200" dirty="0">
                  <a:solidFill>
                    <a:srgbClr val="002060"/>
                  </a:solidFill>
                </a:rPr>
                <a:t>4 518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668DA2D-FBA1-45AD-97A5-BB65099B8FB3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867E5F4-CCA8-4CEF-8B59-2DB04CAF93E1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+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D19AFF8-6499-428A-B230-634A09592C32}"/>
              </a:ext>
            </a:extLst>
          </p:cNvPr>
          <p:cNvGrpSpPr/>
          <p:nvPr/>
        </p:nvGrpSpPr>
        <p:grpSpPr>
          <a:xfrm>
            <a:off x="6400979" y="1897083"/>
            <a:ext cx="2916478" cy="1103221"/>
            <a:chOff x="2834082" y="1255663"/>
            <a:chExt cx="2916478" cy="110322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F8A3670-6598-4BAF-B3E1-9AD2A99EFAFD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6 307</a:t>
              </a:r>
            </a:p>
            <a:p>
              <a:r>
                <a:rPr lang="en-US" sz="3200" dirty="0">
                  <a:solidFill>
                    <a:srgbClr val="002060"/>
                  </a:solidFill>
                </a:rPr>
                <a:t>   826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903C053-9DCA-4C1E-8978-8CF74C5D7DD6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812F684-2A65-49C0-B469-4C8F00930563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+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AEFB891-0299-4D4A-BFAB-8971AE8A99AB}"/>
              </a:ext>
            </a:extLst>
          </p:cNvPr>
          <p:cNvGrpSpPr/>
          <p:nvPr/>
        </p:nvGrpSpPr>
        <p:grpSpPr>
          <a:xfrm>
            <a:off x="8540671" y="1905378"/>
            <a:ext cx="2916478" cy="1103221"/>
            <a:chOff x="2834082" y="1255663"/>
            <a:chExt cx="2916478" cy="110322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B35EC3B-6A84-4E35-BFC9-C06BACC586E2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  837</a:t>
              </a:r>
            </a:p>
            <a:p>
              <a:r>
                <a:rPr lang="en-US" sz="3200" dirty="0">
                  <a:solidFill>
                    <a:srgbClr val="002060"/>
                  </a:solidFill>
                </a:rPr>
                <a:t>  524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B03F6EE-D0AC-4D95-BEDF-4FF7B74B47A0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E3E579E-A1F8-4BF3-B0C0-E2962F37EDDF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+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4BBDA09-B561-480C-AC07-685C1F1E3B16}"/>
              </a:ext>
            </a:extLst>
          </p:cNvPr>
          <p:cNvGrpSpPr/>
          <p:nvPr/>
        </p:nvGrpSpPr>
        <p:grpSpPr>
          <a:xfrm>
            <a:off x="9036853" y="2573493"/>
            <a:ext cx="4373182" cy="4431622"/>
            <a:chOff x="8710073" y="2588654"/>
            <a:chExt cx="4494727" cy="449472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74F6A2E-3370-471D-80BC-0B55B0311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6EE85D4-4C8E-430C-993C-B5C7C219D1EC}"/>
                </a:ext>
              </a:extLst>
            </p:cNvPr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C09AC67F-116B-4A1F-8407-BAF3606E48E2}"/>
              </a:ext>
            </a:extLst>
          </p:cNvPr>
          <p:cNvSpPr txBox="1"/>
          <p:nvPr/>
        </p:nvSpPr>
        <p:spPr>
          <a:xfrm>
            <a:off x="10269074" y="2930609"/>
            <a:ext cx="22366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con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F4621-0EB6-4B98-0508-EA40405E3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AB0A34-2510-369C-B96B-3B27D5EA14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B34C87-1902-23E2-E557-FA42DB374684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AC68B34-58F1-FF51-F325-26D8696B9F44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BDC5AF8-AB7B-487B-BC64-5669DB838382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7BC5007-6ED5-B37A-1FE1-FCE7765299CB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close up of a receipt&#10;&#10;AI-generated content may be incorrect.">
            <a:extLst>
              <a:ext uri="{FF2B5EF4-FFF2-40B4-BE49-F238E27FC236}">
                <a16:creationId xmlns:a16="http://schemas.microsoft.com/office/drawing/2014/main" id="{19B2F5B5-5659-3036-461B-4405C7E18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09937" y="-2266463"/>
            <a:ext cx="6884454" cy="1097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95897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/>
          <p:cNvSpPr txBox="1"/>
          <p:nvPr/>
        </p:nvSpPr>
        <p:spPr>
          <a:xfrm>
            <a:off x="1093893" y="729653"/>
            <a:ext cx="4866640" cy="735779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defTabSz="1219170">
              <a:lnSpc>
                <a:spcPct val="120000"/>
              </a:lnSpc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Đặt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tính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rồi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tính</a:t>
            </a:r>
            <a:endParaRPr lang="en-US" sz="37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42775B8-6FA8-415F-B849-1424979D4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94" y="646114"/>
            <a:ext cx="812800" cy="8128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C87AF7B-81D2-4256-BD6F-9AB7456BD53E}"/>
              </a:ext>
            </a:extLst>
          </p:cNvPr>
          <p:cNvSpPr/>
          <p:nvPr/>
        </p:nvSpPr>
        <p:spPr>
          <a:xfrm>
            <a:off x="518161" y="1771218"/>
            <a:ext cx="10850880" cy="120273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1F55FE-F8D8-44E8-8F56-1CECF517624B}"/>
              </a:ext>
            </a:extLst>
          </p:cNvPr>
          <p:cNvSpPr txBox="1"/>
          <p:nvPr/>
        </p:nvSpPr>
        <p:spPr>
          <a:xfrm>
            <a:off x="802786" y="2063466"/>
            <a:ext cx="30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10000"/>
                  </a:schemeClr>
                </a:solidFill>
              </a:rPr>
              <a:t>3 628 + 4 845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8C2E93-A45A-47F7-B94D-AD67E10A53A4}"/>
              </a:ext>
            </a:extLst>
          </p:cNvPr>
          <p:cNvSpPr txBox="1"/>
          <p:nvPr/>
        </p:nvSpPr>
        <p:spPr>
          <a:xfrm>
            <a:off x="4441613" y="2063465"/>
            <a:ext cx="30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10000"/>
                  </a:schemeClr>
                </a:solidFill>
              </a:rPr>
              <a:t>4 252 + 5 284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88B82E-6E8E-4235-93F8-5035EB5EF48A}"/>
              </a:ext>
            </a:extLst>
          </p:cNvPr>
          <p:cNvSpPr txBox="1"/>
          <p:nvPr/>
        </p:nvSpPr>
        <p:spPr>
          <a:xfrm>
            <a:off x="7824893" y="2063464"/>
            <a:ext cx="30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10000"/>
                  </a:schemeClr>
                </a:solidFill>
              </a:rPr>
              <a:t>3 847 + 635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8B135B-ECFA-4AB0-B5AF-8F766296002A}"/>
              </a:ext>
            </a:extLst>
          </p:cNvPr>
          <p:cNvSpPr txBox="1"/>
          <p:nvPr/>
        </p:nvSpPr>
        <p:spPr>
          <a:xfrm>
            <a:off x="1133014" y="3244118"/>
            <a:ext cx="260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3 628</a:t>
            </a:r>
          </a:p>
          <a:p>
            <a:r>
              <a:rPr lang="en-US" sz="3600" dirty="0">
                <a:solidFill>
                  <a:srgbClr val="002060"/>
                </a:solidFill>
              </a:rPr>
              <a:t>4 845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04CFA66-65F1-4F38-856A-EFB43DE31C0A}"/>
              </a:ext>
            </a:extLst>
          </p:cNvPr>
          <p:cNvCxnSpPr>
            <a:cxnSpLocks/>
          </p:cNvCxnSpPr>
          <p:nvPr/>
        </p:nvCxnSpPr>
        <p:spPr>
          <a:xfrm>
            <a:off x="1100408" y="4389480"/>
            <a:ext cx="1306995" cy="1500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904D9E9-239C-4A72-A7D8-F153FD3005D2}"/>
              </a:ext>
            </a:extLst>
          </p:cNvPr>
          <p:cNvSpPr txBox="1"/>
          <p:nvPr/>
        </p:nvSpPr>
        <p:spPr>
          <a:xfrm>
            <a:off x="802786" y="3625771"/>
            <a:ext cx="447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EE56139-32AE-4174-98A1-3E0C2619C28E}"/>
              </a:ext>
            </a:extLst>
          </p:cNvPr>
          <p:cNvSpPr txBox="1"/>
          <p:nvPr/>
        </p:nvSpPr>
        <p:spPr>
          <a:xfrm>
            <a:off x="1093893" y="4428322"/>
            <a:ext cx="147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8 453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172A024-D677-4719-8876-7FEB01A45DF7}"/>
              </a:ext>
            </a:extLst>
          </p:cNvPr>
          <p:cNvSpPr txBox="1"/>
          <p:nvPr/>
        </p:nvSpPr>
        <p:spPr>
          <a:xfrm>
            <a:off x="4944331" y="3248432"/>
            <a:ext cx="260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4 252</a:t>
            </a:r>
          </a:p>
          <a:p>
            <a:r>
              <a:rPr lang="en-US" sz="3600" dirty="0">
                <a:solidFill>
                  <a:srgbClr val="002060"/>
                </a:solidFill>
              </a:rPr>
              <a:t>5 284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4C230BC-6333-456D-866A-EEF21C101A29}"/>
              </a:ext>
            </a:extLst>
          </p:cNvPr>
          <p:cNvCxnSpPr>
            <a:cxnSpLocks/>
          </p:cNvCxnSpPr>
          <p:nvPr/>
        </p:nvCxnSpPr>
        <p:spPr>
          <a:xfrm>
            <a:off x="4944331" y="4387102"/>
            <a:ext cx="130048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C468889-987C-4277-9B3A-674DF53191DF}"/>
              </a:ext>
            </a:extLst>
          </p:cNvPr>
          <p:cNvSpPr txBox="1"/>
          <p:nvPr/>
        </p:nvSpPr>
        <p:spPr>
          <a:xfrm>
            <a:off x="4646709" y="3623393"/>
            <a:ext cx="447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93F5C98-35F0-440A-9FFC-766EB058B154}"/>
              </a:ext>
            </a:extLst>
          </p:cNvPr>
          <p:cNvSpPr txBox="1"/>
          <p:nvPr/>
        </p:nvSpPr>
        <p:spPr>
          <a:xfrm>
            <a:off x="4937816" y="4425944"/>
            <a:ext cx="147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9 536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D177C07-F073-43D1-AC95-18E8BB170330}"/>
              </a:ext>
            </a:extLst>
          </p:cNvPr>
          <p:cNvSpPr txBox="1"/>
          <p:nvPr/>
        </p:nvSpPr>
        <p:spPr>
          <a:xfrm>
            <a:off x="8484117" y="3286259"/>
            <a:ext cx="260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3 847</a:t>
            </a:r>
          </a:p>
          <a:p>
            <a:r>
              <a:rPr lang="en-US" sz="3600" dirty="0">
                <a:solidFill>
                  <a:srgbClr val="002060"/>
                </a:solidFill>
              </a:rPr>
              <a:t>   635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FF9DDBD-03CC-4631-8285-7E2D2A5E50ED}"/>
              </a:ext>
            </a:extLst>
          </p:cNvPr>
          <p:cNvCxnSpPr>
            <a:cxnSpLocks/>
          </p:cNvCxnSpPr>
          <p:nvPr/>
        </p:nvCxnSpPr>
        <p:spPr>
          <a:xfrm>
            <a:off x="8490632" y="4404482"/>
            <a:ext cx="147007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83D500FD-8807-4F5A-B919-881B11CC41D9}"/>
              </a:ext>
            </a:extLst>
          </p:cNvPr>
          <p:cNvSpPr txBox="1"/>
          <p:nvPr/>
        </p:nvSpPr>
        <p:spPr>
          <a:xfrm>
            <a:off x="8193010" y="3640773"/>
            <a:ext cx="447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54EFF07-FA28-4D1A-AF69-304116801DBE}"/>
              </a:ext>
            </a:extLst>
          </p:cNvPr>
          <p:cNvSpPr txBox="1"/>
          <p:nvPr/>
        </p:nvSpPr>
        <p:spPr>
          <a:xfrm>
            <a:off x="8484117" y="4443324"/>
            <a:ext cx="147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4 482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/>
      <p:bldP spid="26" grpId="0"/>
      <p:bldP spid="30" grpId="0"/>
      <p:bldP spid="32" grpId="0"/>
      <p:bldP spid="34" grpId="0"/>
      <p:bldP spid="35" grpId="0"/>
      <p:bldP spid="39" grpId="0"/>
      <p:bldP spid="41" grpId="0"/>
      <p:bldP spid="42" grpId="0"/>
      <p:bldP spid="43" grpId="0"/>
      <p:bldP spid="45" grpId="0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/>
          <p:cNvSpPr txBox="1"/>
          <p:nvPr/>
        </p:nvSpPr>
        <p:spPr>
          <a:xfrm>
            <a:off x="513080" y="435013"/>
            <a:ext cx="11165840" cy="1609030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3. </a:t>
            </a:r>
            <a:r>
              <a:rPr lang="vi-VN" sz="2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Vụ mùa năm nay, bác Hùng thu hoạch được 2 530 kg thóc, bác Dương thu hoạch được nhiều hơn bác Hùng 550 kg thóc. Hỏi vụ mùa năm nay bác Dương thu hoạch được bao nhiêu ki – lô – gam thóc?</a:t>
            </a:r>
            <a:endParaRPr lang="en-US" sz="28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2209F9-D3BA-4A96-8C42-8264FCE93845}"/>
              </a:ext>
            </a:extLst>
          </p:cNvPr>
          <p:cNvSpPr txBox="1"/>
          <p:nvPr/>
        </p:nvSpPr>
        <p:spPr>
          <a:xfrm>
            <a:off x="1788799" y="2119455"/>
            <a:ext cx="2647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32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98DC91-404E-4678-8E62-89E1BD59A59F}"/>
              </a:ext>
            </a:extLst>
          </p:cNvPr>
          <p:cNvSpPr txBox="1"/>
          <p:nvPr/>
        </p:nvSpPr>
        <p:spPr>
          <a:xfrm>
            <a:off x="-614740" y="2775789"/>
            <a:ext cx="6700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2 530 kg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5133E8-8F95-4785-8A65-205B0F9C4FD3}"/>
              </a:ext>
            </a:extLst>
          </p:cNvPr>
          <p:cNvSpPr txBox="1"/>
          <p:nvPr/>
        </p:nvSpPr>
        <p:spPr>
          <a:xfrm>
            <a:off x="-628677" y="3384196"/>
            <a:ext cx="7482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550 kg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BF16CC-5EDD-49BD-A957-BF984AC7A191}"/>
              </a:ext>
            </a:extLst>
          </p:cNvPr>
          <p:cNvSpPr txBox="1"/>
          <p:nvPr/>
        </p:nvSpPr>
        <p:spPr>
          <a:xfrm>
            <a:off x="-1255451" y="4064602"/>
            <a:ext cx="7482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? Kg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061CF2-951A-4477-8A79-24918119D457}"/>
              </a:ext>
            </a:extLst>
          </p:cNvPr>
          <p:cNvSpPr txBox="1"/>
          <p:nvPr/>
        </p:nvSpPr>
        <p:spPr>
          <a:xfrm>
            <a:off x="7549159" y="1926643"/>
            <a:ext cx="2647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E9E92B-82E6-48E3-BDB8-B34725E396A7}"/>
              </a:ext>
            </a:extLst>
          </p:cNvPr>
          <p:cNvSpPr txBox="1"/>
          <p:nvPr/>
        </p:nvSpPr>
        <p:spPr>
          <a:xfrm>
            <a:off x="5562256" y="2633985"/>
            <a:ext cx="6121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cs typeface="Arial" panose="020B0604020202020204" pitchFamily="34" charset="0"/>
              </a:rPr>
              <a:t>Bác Dương thu hoạch được số thóc là: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4B7662-5AA5-4A60-8627-3FC631A24B93}"/>
              </a:ext>
            </a:extLst>
          </p:cNvPr>
          <p:cNvSpPr txBox="1"/>
          <p:nvPr/>
        </p:nvSpPr>
        <p:spPr>
          <a:xfrm>
            <a:off x="6449438" y="3357260"/>
            <a:ext cx="5742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2 530 + 880 = 3 080 (kg)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ECCDF5-0A54-48E1-9135-E6DB3CF4C8B2}"/>
              </a:ext>
            </a:extLst>
          </p:cNvPr>
          <p:cNvSpPr txBox="1"/>
          <p:nvPr/>
        </p:nvSpPr>
        <p:spPr>
          <a:xfrm>
            <a:off x="6595354" y="3880480"/>
            <a:ext cx="6329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3 080 kg</a:t>
            </a:r>
          </a:p>
        </p:txBody>
      </p:sp>
      <p:pic>
        <p:nvPicPr>
          <p:cNvPr id="4" name="Picture 3" descr="A picture containing yellow&#10;&#10;Description automatically generated">
            <a:extLst>
              <a:ext uri="{FF2B5EF4-FFF2-40B4-BE49-F238E27FC236}">
                <a16:creationId xmlns:a16="http://schemas.microsoft.com/office/drawing/2014/main" id="{B76D913F-1959-401C-8743-6D9BA1FF2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40" y="4462196"/>
            <a:ext cx="4656137" cy="264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093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4BAA1-50ED-7B15-E404-AADBC8181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0285B-5EB2-E271-3693-99FA672242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7D4838-E426-4476-7E85-A792C258B1A5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84DF984-2660-2CC4-DE7A-841B969ADAB6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D5D7CEA-62A3-56CE-CE93-0C71A128C239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151CA22-3831-9C81-CF3E-96636A935173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handwritten note on a piece of paper&#10;&#10;AI-generated content may be incorrect.">
            <a:extLst>
              <a:ext uri="{FF2B5EF4-FFF2-40B4-BE49-F238E27FC236}">
                <a16:creationId xmlns:a16="http://schemas.microsoft.com/office/drawing/2014/main" id="{096B577F-0071-7C9C-5928-7FD3378EF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988"/>
            <a:ext cx="12192000" cy="656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74620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41A7BACD-A1E9-5FB2-5006-4278D9869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245" y="862658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1138" cy="6858000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07" b="84000" l="16181" r="84724">
                        <a14:foregroundMark x1="42613" y1="67919" x2="42613" y2="67919"/>
                        <a14:foregroundMark x1="58157" y1="67475" x2="57487" y2="69697"/>
                        <a14:foregroundMark x1="47102" y1="6020" x2="47236" y2="7798"/>
                        <a14:foregroundMark x1="46700" y1="7798" x2="46566" y2="13818"/>
                        <a14:foregroundMark x1="60000" y1="13333" x2="58157" y2="19354"/>
                        <a14:foregroundMark x1="50117" y1="26343" x2="55645" y2="24283"/>
                        <a14:foregroundMark x1="43149" y1="8081" x2="44992" y2="14909"/>
                        <a14:foregroundMark x1="50251" y1="8404" x2="50251" y2="13010"/>
                        <a14:foregroundMark x1="57387" y1="11596" x2="55913" y2="16808"/>
                        <a14:foregroundMark x1="61441" y1="12848" x2="62379" y2="18586"/>
                        <a14:foregroundMark x1="55913" y1="13657" x2="55913" y2="13657"/>
                        <a14:foregroundMark x1="55276" y1="12687" x2="55276" y2="12687"/>
                        <a14:foregroundMark x1="43417" y1="23475" x2="56181" y2="27152"/>
                        <a14:foregroundMark x1="59732" y1="25091" x2="53434" y2="25697"/>
                        <a14:foregroundMark x1="42513" y1="69535" x2="42513" y2="69535"/>
                        <a14:foregroundMark x1="47772" y1="71919" x2="47772" y2="71919"/>
                        <a14:foregroundMark x1="39732" y1="73818" x2="39732" y2="73818"/>
                        <a14:foregroundMark x1="38827" y1="73010" x2="38827" y2="73010"/>
                        <a14:foregroundMark x1="17889" y1="71111" x2="17889" y2="71111"/>
                        <a14:foregroundMark x1="28677" y1="65091" x2="28677" y2="65091"/>
                        <a14:foregroundMark x1="31055" y1="62707" x2="31055" y2="62707"/>
                        <a14:foregroundMark x1="39732" y1="73818" x2="39732" y2="73818"/>
                        <a14:foregroundMark x1="60536" y1="6505" x2="61843" y2="7475"/>
                        <a14:foregroundMark x1="46700" y1="2707" x2="48275" y2="4283"/>
                        <a14:foregroundMark x1="35377" y1="75717" x2="33166" y2="76202"/>
                        <a14:foregroundMark x1="34606" y1="76364" x2="33166" y2="77131"/>
                        <a14:foregroundMark x1="22111" y1="72242" x2="22111" y2="72242"/>
                        <a14:foregroundMark x1="26968" y1="64606" x2="26968" y2="64606"/>
                        <a14:foregroundMark x1="29481" y1="64768" x2="29481" y2="64768"/>
                        <a14:foregroundMark x1="28945" y1="64121" x2="28945" y2="64121"/>
                        <a14:foregroundMark x1="27739" y1="64606" x2="27739" y2="64606"/>
                        <a14:foregroundMark x1="30519" y1="63798" x2="30519" y2="63798"/>
                        <a14:foregroundMark x1="25126" y1="52364" x2="25126" y2="52364"/>
                        <a14:foregroundMark x1="73970" y1="55717" x2="73970" y2="55717"/>
                        <a14:foregroundMark x1="83049" y1="69859" x2="83049" y2="69859"/>
                        <a14:foregroundMark x1="80402" y1="67475" x2="80402" y2="67475"/>
                        <a14:foregroundMark x1="81206" y1="67798" x2="81206" y2="67798"/>
                        <a14:foregroundMark x1="82647" y1="68566" x2="82647" y2="68566"/>
                        <a14:foregroundMark x1="82647" y1="68566" x2="82647" y2="69859"/>
                        <a14:foregroundMark x1="40134" y1="73818" x2="40134" y2="73818"/>
                        <a14:foregroundMark x1="18928" y1="71758" x2="18928" y2="71758"/>
                        <a14:foregroundMark x1="22345" y1="72242" x2="23685" y2="71434"/>
                        <a14:foregroundMark x1="22613" y1="71111" x2="22613" y2="71111"/>
                        <a14:foregroundMark x1="19866" y1="72081" x2="19866" y2="72081"/>
                        <a14:foregroundMark x1="83049" y1="68889" x2="83049" y2="68889"/>
                        <a14:foregroundMark x1="83317" y1="70626" x2="83317" y2="70626"/>
                        <a14:foregroundMark x1="81843" y1="72081" x2="81843" y2="72081"/>
                        <a14:foregroundMark x1="82111" y1="71919" x2="82111" y2="71919"/>
                        <a14:foregroundMark x1="25662" y1="65091" x2="25662" y2="65091"/>
                        <a14:backgroundMark x1="20905" y1="73333" x2="23685" y2="79677"/>
                        <a14:backgroundMark x1="23685" y1="79677" x2="23819" y2="79838"/>
                        <a14:backgroundMark x1="50117" y1="76202" x2="46064" y2="82061"/>
                        <a14:backgroundMark x1="78693" y1="71273" x2="78693" y2="71273"/>
                        <a14:backgroundMark x1="75812" y1="63354" x2="79631" y2="65091"/>
                        <a14:backgroundMark x1="22479" y1="70626" x2="22479" y2="70626"/>
                        <a14:backgroundMark x1="16047" y1="73172" x2="18291" y2="75071"/>
                        <a14:backgroundMark x1="21977" y1="70949" x2="21977" y2="70949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5" r="6694" b="6666"/>
          <a:stretch>
            <a:fillRect/>
          </a:stretch>
        </p:blipFill>
        <p:spPr>
          <a:xfrm>
            <a:off x="4191000" y="2578741"/>
            <a:ext cx="3543300" cy="32004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343150" y="938600"/>
            <a:ext cx="7239000" cy="1122564"/>
            <a:chOff x="2057400" y="377318"/>
            <a:chExt cx="7239000" cy="1122564"/>
          </a:xfrm>
        </p:grpSpPr>
        <p:sp>
          <p:nvSpPr>
            <p:cNvPr id="6" name="TextBox 5"/>
            <p:cNvSpPr txBox="1"/>
            <p:nvPr/>
          </p:nvSpPr>
          <p:spPr>
            <a:xfrm>
              <a:off x="2057400" y="391886"/>
              <a:ext cx="72390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 w="2476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TÌM</a:t>
              </a:r>
              <a:r>
                <a:rPr kumimoji="0" lang="en-US" sz="6600" b="0" i="0" u="none" strike="noStrike" kern="1200" cap="none" spc="0" normalizeH="0" baseline="0" noProof="0" dirty="0">
                  <a:ln w="2476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 w="2476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NHÀ</a:t>
              </a:r>
              <a:r>
                <a:rPr kumimoji="0" lang="en-US" sz="6600" b="0" i="0" u="none" strike="noStrike" kern="1200" cap="none" spc="0" normalizeH="0" baseline="0" noProof="0" dirty="0">
                  <a:ln w="2476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 CHO </a:t>
              </a:r>
              <a:r>
                <a:rPr kumimoji="0" lang="en-US" sz="6600" b="0" i="0" u="none" strike="noStrike" kern="1200" cap="none" spc="0" normalizeH="0" baseline="0" noProof="0" dirty="0" err="1">
                  <a:ln w="2476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ẾCH</a:t>
              </a:r>
              <a:endParaRPr kumimoji="0" lang="vi-VN" sz="6600" b="0" i="0" u="none" strike="noStrike" kern="1200" cap="none" spc="0" normalizeH="0" baseline="0" noProof="0" dirty="0">
                <a:ln w="2476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57400" y="377318"/>
              <a:ext cx="72390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 w="19050">
                    <a:solidFill>
                      <a:srgbClr val="C0504D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TÌM</a:t>
              </a:r>
              <a:r>
                <a:rPr kumimoji="0" lang="en-US" sz="6600" b="1" i="0" u="none" strike="noStrike" kern="1200" cap="none" spc="0" normalizeH="0" baseline="0" noProof="0" dirty="0">
                  <a:ln w="19050">
                    <a:solidFill>
                      <a:srgbClr val="C0504D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 w="19050">
                    <a:solidFill>
                      <a:srgbClr val="C0504D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NHÀ</a:t>
              </a:r>
              <a:r>
                <a:rPr kumimoji="0" lang="en-US" sz="6600" b="1" i="0" u="none" strike="noStrike" kern="1200" cap="none" spc="0" normalizeH="0" baseline="0" noProof="0" dirty="0">
                  <a:ln w="19050">
                    <a:solidFill>
                      <a:srgbClr val="C0504D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 CHO </a:t>
              </a:r>
              <a:r>
                <a:rPr kumimoji="0" lang="en-US" sz="6600" b="1" i="0" u="none" strike="noStrike" kern="1200" cap="none" spc="0" normalizeH="0" baseline="0" noProof="0" dirty="0" err="1">
                  <a:ln w="19050">
                    <a:solidFill>
                      <a:srgbClr val="C0504D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ẾCH</a:t>
              </a:r>
              <a:endParaRPr kumimoji="0" lang="vi-VN" sz="6600" b="1" i="0" u="none" strike="noStrike" kern="1200" cap="none" spc="0" normalizeH="0" baseline="0" noProof="0" dirty="0">
                <a:ln w="1905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1138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295400" y="872053"/>
            <a:ext cx="9563100" cy="3581400"/>
            <a:chOff x="1295400" y="872053"/>
            <a:chExt cx="9563100" cy="3581400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1295400" y="872053"/>
              <a:ext cx="9563100" cy="3581400"/>
            </a:xfrm>
            <a:custGeom>
              <a:avLst/>
              <a:gdLst>
                <a:gd name="connsiteX0" fmla="*/ 0 w 9563100"/>
                <a:gd name="connsiteY0" fmla="*/ 260439 h 3581400"/>
                <a:gd name="connsiteX1" fmla="*/ 260439 w 9563100"/>
                <a:gd name="connsiteY1" fmla="*/ 0 h 3581400"/>
                <a:gd name="connsiteX2" fmla="*/ 865572 w 9563100"/>
                <a:gd name="connsiteY2" fmla="*/ 0 h 3581400"/>
                <a:gd name="connsiteX3" fmla="*/ 1651550 w 9563100"/>
                <a:gd name="connsiteY3" fmla="*/ 0 h 3581400"/>
                <a:gd name="connsiteX4" fmla="*/ 2256683 w 9563100"/>
                <a:gd name="connsiteY4" fmla="*/ 0 h 3581400"/>
                <a:gd name="connsiteX5" fmla="*/ 3042661 w 9563100"/>
                <a:gd name="connsiteY5" fmla="*/ 0 h 3581400"/>
                <a:gd name="connsiteX6" fmla="*/ 3557372 w 9563100"/>
                <a:gd name="connsiteY6" fmla="*/ 0 h 3581400"/>
                <a:gd name="connsiteX7" fmla="*/ 4433772 w 9563100"/>
                <a:gd name="connsiteY7" fmla="*/ 0 h 3581400"/>
                <a:gd name="connsiteX8" fmla="*/ 5219750 w 9563100"/>
                <a:gd name="connsiteY8" fmla="*/ 0 h 3581400"/>
                <a:gd name="connsiteX9" fmla="*/ 5644039 w 9563100"/>
                <a:gd name="connsiteY9" fmla="*/ 0 h 3581400"/>
                <a:gd name="connsiteX10" fmla="*/ 6520439 w 9563100"/>
                <a:gd name="connsiteY10" fmla="*/ 0 h 3581400"/>
                <a:gd name="connsiteX11" fmla="*/ 7125572 w 9563100"/>
                <a:gd name="connsiteY11" fmla="*/ 0 h 3581400"/>
                <a:gd name="connsiteX12" fmla="*/ 8001972 w 9563100"/>
                <a:gd name="connsiteY12" fmla="*/ 0 h 3581400"/>
                <a:gd name="connsiteX13" fmla="*/ 9302661 w 9563100"/>
                <a:gd name="connsiteY13" fmla="*/ 0 h 3581400"/>
                <a:gd name="connsiteX14" fmla="*/ 9563100 w 9563100"/>
                <a:gd name="connsiteY14" fmla="*/ 260439 h 3581400"/>
                <a:gd name="connsiteX15" fmla="*/ 9563100 w 9563100"/>
                <a:gd name="connsiteY15" fmla="*/ 933754 h 3581400"/>
                <a:gd name="connsiteX16" fmla="*/ 9563100 w 9563100"/>
                <a:gd name="connsiteY16" fmla="*/ 1576463 h 3581400"/>
                <a:gd name="connsiteX17" fmla="*/ 9563100 w 9563100"/>
                <a:gd name="connsiteY17" fmla="*/ 2096752 h 3581400"/>
                <a:gd name="connsiteX18" fmla="*/ 9563100 w 9563100"/>
                <a:gd name="connsiteY18" fmla="*/ 2678251 h 3581400"/>
                <a:gd name="connsiteX19" fmla="*/ 9563100 w 9563100"/>
                <a:gd name="connsiteY19" fmla="*/ 3320961 h 3581400"/>
                <a:gd name="connsiteX20" fmla="*/ 9302661 w 9563100"/>
                <a:gd name="connsiteY20" fmla="*/ 3581400 h 3581400"/>
                <a:gd name="connsiteX21" fmla="*/ 8607105 w 9563100"/>
                <a:gd name="connsiteY21" fmla="*/ 3581400 h 3581400"/>
                <a:gd name="connsiteX22" fmla="*/ 8092394 w 9563100"/>
                <a:gd name="connsiteY22" fmla="*/ 3581400 h 3581400"/>
                <a:gd name="connsiteX23" fmla="*/ 7215994 w 9563100"/>
                <a:gd name="connsiteY23" fmla="*/ 3581400 h 3581400"/>
                <a:gd name="connsiteX24" fmla="*/ 6430017 w 9563100"/>
                <a:gd name="connsiteY24" fmla="*/ 3581400 h 3581400"/>
                <a:gd name="connsiteX25" fmla="*/ 5824883 w 9563100"/>
                <a:gd name="connsiteY25" fmla="*/ 3581400 h 3581400"/>
                <a:gd name="connsiteX26" fmla="*/ 5038906 w 9563100"/>
                <a:gd name="connsiteY26" fmla="*/ 3581400 h 3581400"/>
                <a:gd name="connsiteX27" fmla="*/ 4343350 w 9563100"/>
                <a:gd name="connsiteY27" fmla="*/ 3581400 h 3581400"/>
                <a:gd name="connsiteX28" fmla="*/ 3828639 w 9563100"/>
                <a:gd name="connsiteY28" fmla="*/ 3581400 h 3581400"/>
                <a:gd name="connsiteX29" fmla="*/ 3133083 w 9563100"/>
                <a:gd name="connsiteY29" fmla="*/ 3581400 h 3581400"/>
                <a:gd name="connsiteX30" fmla="*/ 2347106 w 9563100"/>
                <a:gd name="connsiteY30" fmla="*/ 3581400 h 3581400"/>
                <a:gd name="connsiteX31" fmla="*/ 1741972 w 9563100"/>
                <a:gd name="connsiteY31" fmla="*/ 3581400 h 3581400"/>
                <a:gd name="connsiteX32" fmla="*/ 1046417 w 9563100"/>
                <a:gd name="connsiteY32" fmla="*/ 3581400 h 3581400"/>
                <a:gd name="connsiteX33" fmla="*/ 260439 w 9563100"/>
                <a:gd name="connsiteY33" fmla="*/ 3581400 h 3581400"/>
                <a:gd name="connsiteX34" fmla="*/ 0 w 9563100"/>
                <a:gd name="connsiteY34" fmla="*/ 3320961 h 3581400"/>
                <a:gd name="connsiteX35" fmla="*/ 0 w 9563100"/>
                <a:gd name="connsiteY35" fmla="*/ 2770067 h 3581400"/>
                <a:gd name="connsiteX36" fmla="*/ 0 w 9563100"/>
                <a:gd name="connsiteY36" fmla="*/ 2157963 h 3581400"/>
                <a:gd name="connsiteX37" fmla="*/ 0 w 9563100"/>
                <a:gd name="connsiteY37" fmla="*/ 1576463 h 3581400"/>
                <a:gd name="connsiteX38" fmla="*/ 0 w 9563100"/>
                <a:gd name="connsiteY38" fmla="*/ 1025569 h 3581400"/>
                <a:gd name="connsiteX39" fmla="*/ 0 w 9563100"/>
                <a:gd name="connsiteY39" fmla="*/ 260439 h 358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563100" h="3581400" fill="none" extrusionOk="0">
                  <a:moveTo>
                    <a:pt x="0" y="260439"/>
                  </a:moveTo>
                  <a:cubicBezTo>
                    <a:pt x="-4247" y="121337"/>
                    <a:pt x="139814" y="-1397"/>
                    <a:pt x="260439" y="0"/>
                  </a:cubicBezTo>
                  <a:cubicBezTo>
                    <a:pt x="418253" y="11821"/>
                    <a:pt x="740895" y="-16057"/>
                    <a:pt x="865572" y="0"/>
                  </a:cubicBezTo>
                  <a:cubicBezTo>
                    <a:pt x="990249" y="16057"/>
                    <a:pt x="1388100" y="-23756"/>
                    <a:pt x="1651550" y="0"/>
                  </a:cubicBezTo>
                  <a:cubicBezTo>
                    <a:pt x="1915000" y="23756"/>
                    <a:pt x="2085683" y="-22930"/>
                    <a:pt x="2256683" y="0"/>
                  </a:cubicBezTo>
                  <a:cubicBezTo>
                    <a:pt x="2427683" y="22930"/>
                    <a:pt x="2853127" y="2792"/>
                    <a:pt x="3042661" y="0"/>
                  </a:cubicBezTo>
                  <a:cubicBezTo>
                    <a:pt x="3232195" y="-2792"/>
                    <a:pt x="3452617" y="12264"/>
                    <a:pt x="3557372" y="0"/>
                  </a:cubicBezTo>
                  <a:cubicBezTo>
                    <a:pt x="3662127" y="-12264"/>
                    <a:pt x="4090428" y="-26914"/>
                    <a:pt x="4433772" y="0"/>
                  </a:cubicBezTo>
                  <a:cubicBezTo>
                    <a:pt x="4777116" y="26914"/>
                    <a:pt x="4931302" y="-34873"/>
                    <a:pt x="5219750" y="0"/>
                  </a:cubicBezTo>
                  <a:cubicBezTo>
                    <a:pt x="5508198" y="34873"/>
                    <a:pt x="5556194" y="-6019"/>
                    <a:pt x="5644039" y="0"/>
                  </a:cubicBezTo>
                  <a:cubicBezTo>
                    <a:pt x="5731884" y="6019"/>
                    <a:pt x="6207716" y="-29695"/>
                    <a:pt x="6520439" y="0"/>
                  </a:cubicBezTo>
                  <a:cubicBezTo>
                    <a:pt x="6833162" y="29695"/>
                    <a:pt x="6838589" y="21918"/>
                    <a:pt x="7125572" y="0"/>
                  </a:cubicBezTo>
                  <a:cubicBezTo>
                    <a:pt x="7412555" y="-21918"/>
                    <a:pt x="7794791" y="-33666"/>
                    <a:pt x="8001972" y="0"/>
                  </a:cubicBezTo>
                  <a:cubicBezTo>
                    <a:pt x="8209153" y="33666"/>
                    <a:pt x="8656064" y="-15619"/>
                    <a:pt x="9302661" y="0"/>
                  </a:cubicBezTo>
                  <a:cubicBezTo>
                    <a:pt x="9474377" y="-2841"/>
                    <a:pt x="9543845" y="137876"/>
                    <a:pt x="9563100" y="260439"/>
                  </a:cubicBezTo>
                  <a:cubicBezTo>
                    <a:pt x="9541378" y="580493"/>
                    <a:pt x="9555645" y="754098"/>
                    <a:pt x="9563100" y="933754"/>
                  </a:cubicBezTo>
                  <a:cubicBezTo>
                    <a:pt x="9570555" y="1113411"/>
                    <a:pt x="9577814" y="1320985"/>
                    <a:pt x="9563100" y="1576463"/>
                  </a:cubicBezTo>
                  <a:cubicBezTo>
                    <a:pt x="9548386" y="1831941"/>
                    <a:pt x="9579611" y="1898739"/>
                    <a:pt x="9563100" y="2096752"/>
                  </a:cubicBezTo>
                  <a:cubicBezTo>
                    <a:pt x="9546589" y="2294765"/>
                    <a:pt x="9563724" y="2533012"/>
                    <a:pt x="9563100" y="2678251"/>
                  </a:cubicBezTo>
                  <a:cubicBezTo>
                    <a:pt x="9562476" y="2823490"/>
                    <a:pt x="9572847" y="3025329"/>
                    <a:pt x="9563100" y="3320961"/>
                  </a:cubicBezTo>
                  <a:cubicBezTo>
                    <a:pt x="9550727" y="3492052"/>
                    <a:pt x="9443214" y="3612265"/>
                    <a:pt x="9302661" y="3581400"/>
                  </a:cubicBezTo>
                  <a:cubicBezTo>
                    <a:pt x="9012515" y="3614805"/>
                    <a:pt x="8786306" y="3598555"/>
                    <a:pt x="8607105" y="3581400"/>
                  </a:cubicBezTo>
                  <a:cubicBezTo>
                    <a:pt x="8427904" y="3564245"/>
                    <a:pt x="8299641" y="3559143"/>
                    <a:pt x="8092394" y="3581400"/>
                  </a:cubicBezTo>
                  <a:cubicBezTo>
                    <a:pt x="7885147" y="3603657"/>
                    <a:pt x="7618819" y="3602913"/>
                    <a:pt x="7215994" y="3581400"/>
                  </a:cubicBezTo>
                  <a:cubicBezTo>
                    <a:pt x="6813169" y="3559887"/>
                    <a:pt x="6631995" y="3617012"/>
                    <a:pt x="6430017" y="3581400"/>
                  </a:cubicBezTo>
                  <a:cubicBezTo>
                    <a:pt x="6228039" y="3545788"/>
                    <a:pt x="6057391" y="3588041"/>
                    <a:pt x="5824883" y="3581400"/>
                  </a:cubicBezTo>
                  <a:cubicBezTo>
                    <a:pt x="5592375" y="3574759"/>
                    <a:pt x="5309776" y="3561440"/>
                    <a:pt x="5038906" y="3581400"/>
                  </a:cubicBezTo>
                  <a:cubicBezTo>
                    <a:pt x="4768036" y="3601360"/>
                    <a:pt x="4641432" y="3610460"/>
                    <a:pt x="4343350" y="3581400"/>
                  </a:cubicBezTo>
                  <a:cubicBezTo>
                    <a:pt x="4045268" y="3552340"/>
                    <a:pt x="4007590" y="3575695"/>
                    <a:pt x="3828639" y="3581400"/>
                  </a:cubicBezTo>
                  <a:cubicBezTo>
                    <a:pt x="3649688" y="3587105"/>
                    <a:pt x="3428817" y="3556819"/>
                    <a:pt x="3133083" y="3581400"/>
                  </a:cubicBezTo>
                  <a:cubicBezTo>
                    <a:pt x="2837349" y="3605981"/>
                    <a:pt x="2583969" y="3554972"/>
                    <a:pt x="2347106" y="3581400"/>
                  </a:cubicBezTo>
                  <a:cubicBezTo>
                    <a:pt x="2110243" y="3607828"/>
                    <a:pt x="1922370" y="3601956"/>
                    <a:pt x="1741972" y="3581400"/>
                  </a:cubicBezTo>
                  <a:cubicBezTo>
                    <a:pt x="1561574" y="3560844"/>
                    <a:pt x="1309590" y="3551325"/>
                    <a:pt x="1046417" y="3581400"/>
                  </a:cubicBezTo>
                  <a:cubicBezTo>
                    <a:pt x="783244" y="3611475"/>
                    <a:pt x="643880" y="3559529"/>
                    <a:pt x="260439" y="3581400"/>
                  </a:cubicBezTo>
                  <a:cubicBezTo>
                    <a:pt x="134712" y="3609231"/>
                    <a:pt x="4702" y="3480452"/>
                    <a:pt x="0" y="3320961"/>
                  </a:cubicBezTo>
                  <a:cubicBezTo>
                    <a:pt x="25386" y="3053283"/>
                    <a:pt x="-13809" y="2916356"/>
                    <a:pt x="0" y="2770067"/>
                  </a:cubicBezTo>
                  <a:cubicBezTo>
                    <a:pt x="13809" y="2623778"/>
                    <a:pt x="17306" y="2430864"/>
                    <a:pt x="0" y="2157963"/>
                  </a:cubicBezTo>
                  <a:cubicBezTo>
                    <a:pt x="-17306" y="1885062"/>
                    <a:pt x="4097" y="1797110"/>
                    <a:pt x="0" y="1576463"/>
                  </a:cubicBezTo>
                  <a:cubicBezTo>
                    <a:pt x="-4097" y="1355816"/>
                    <a:pt x="25555" y="1285261"/>
                    <a:pt x="0" y="1025569"/>
                  </a:cubicBezTo>
                  <a:cubicBezTo>
                    <a:pt x="-25555" y="765877"/>
                    <a:pt x="-27408" y="593201"/>
                    <a:pt x="0" y="260439"/>
                  </a:cubicBezTo>
                  <a:close/>
                </a:path>
                <a:path w="9563100" h="3581400" stroke="0" extrusionOk="0">
                  <a:moveTo>
                    <a:pt x="0" y="260439"/>
                  </a:moveTo>
                  <a:cubicBezTo>
                    <a:pt x="14521" y="147335"/>
                    <a:pt x="122709" y="13811"/>
                    <a:pt x="260439" y="0"/>
                  </a:cubicBezTo>
                  <a:cubicBezTo>
                    <a:pt x="402456" y="2978"/>
                    <a:pt x="734945" y="22533"/>
                    <a:pt x="955995" y="0"/>
                  </a:cubicBezTo>
                  <a:cubicBezTo>
                    <a:pt x="1177045" y="-22533"/>
                    <a:pt x="1491991" y="-14241"/>
                    <a:pt x="1832395" y="0"/>
                  </a:cubicBezTo>
                  <a:cubicBezTo>
                    <a:pt x="2172799" y="14241"/>
                    <a:pt x="2198638" y="10767"/>
                    <a:pt x="2437528" y="0"/>
                  </a:cubicBezTo>
                  <a:cubicBezTo>
                    <a:pt x="2676418" y="-10767"/>
                    <a:pt x="2986592" y="-13099"/>
                    <a:pt x="3133083" y="0"/>
                  </a:cubicBezTo>
                  <a:cubicBezTo>
                    <a:pt x="3279574" y="13099"/>
                    <a:pt x="3520921" y="10259"/>
                    <a:pt x="3738217" y="0"/>
                  </a:cubicBezTo>
                  <a:cubicBezTo>
                    <a:pt x="3955513" y="-10259"/>
                    <a:pt x="4202592" y="-16821"/>
                    <a:pt x="4343350" y="0"/>
                  </a:cubicBezTo>
                  <a:cubicBezTo>
                    <a:pt x="4484108" y="16821"/>
                    <a:pt x="4797721" y="-28303"/>
                    <a:pt x="5219750" y="0"/>
                  </a:cubicBezTo>
                  <a:cubicBezTo>
                    <a:pt x="5641779" y="28303"/>
                    <a:pt x="5477322" y="-1619"/>
                    <a:pt x="5644039" y="0"/>
                  </a:cubicBezTo>
                  <a:cubicBezTo>
                    <a:pt x="5810756" y="1619"/>
                    <a:pt x="5958052" y="-7439"/>
                    <a:pt x="6158750" y="0"/>
                  </a:cubicBezTo>
                  <a:cubicBezTo>
                    <a:pt x="6359448" y="7439"/>
                    <a:pt x="6604826" y="-26712"/>
                    <a:pt x="6763883" y="0"/>
                  </a:cubicBezTo>
                  <a:cubicBezTo>
                    <a:pt x="6922940" y="26712"/>
                    <a:pt x="7149419" y="-21539"/>
                    <a:pt x="7278594" y="0"/>
                  </a:cubicBezTo>
                  <a:cubicBezTo>
                    <a:pt x="7407769" y="21539"/>
                    <a:pt x="7935133" y="18278"/>
                    <a:pt x="8154994" y="0"/>
                  </a:cubicBezTo>
                  <a:cubicBezTo>
                    <a:pt x="8374855" y="-18278"/>
                    <a:pt x="8562675" y="-16434"/>
                    <a:pt x="8669705" y="0"/>
                  </a:cubicBezTo>
                  <a:cubicBezTo>
                    <a:pt x="8776735" y="16434"/>
                    <a:pt x="9060618" y="11160"/>
                    <a:pt x="9302661" y="0"/>
                  </a:cubicBezTo>
                  <a:cubicBezTo>
                    <a:pt x="9437858" y="32927"/>
                    <a:pt x="9549292" y="138531"/>
                    <a:pt x="9563100" y="260439"/>
                  </a:cubicBezTo>
                  <a:cubicBezTo>
                    <a:pt x="9571267" y="480723"/>
                    <a:pt x="9586539" y="767924"/>
                    <a:pt x="9563100" y="903149"/>
                  </a:cubicBezTo>
                  <a:cubicBezTo>
                    <a:pt x="9539662" y="1038374"/>
                    <a:pt x="9581069" y="1271950"/>
                    <a:pt x="9563100" y="1454043"/>
                  </a:cubicBezTo>
                  <a:cubicBezTo>
                    <a:pt x="9545131" y="1636136"/>
                    <a:pt x="9583860" y="1780331"/>
                    <a:pt x="9563100" y="2096752"/>
                  </a:cubicBezTo>
                  <a:cubicBezTo>
                    <a:pt x="9542340" y="2413173"/>
                    <a:pt x="9548956" y="2485825"/>
                    <a:pt x="9563100" y="2708857"/>
                  </a:cubicBezTo>
                  <a:cubicBezTo>
                    <a:pt x="9577244" y="2931890"/>
                    <a:pt x="9566395" y="3123345"/>
                    <a:pt x="9563100" y="3320961"/>
                  </a:cubicBezTo>
                  <a:cubicBezTo>
                    <a:pt x="9557366" y="3492890"/>
                    <a:pt x="9450005" y="3583390"/>
                    <a:pt x="9302661" y="3581400"/>
                  </a:cubicBezTo>
                  <a:cubicBezTo>
                    <a:pt x="9157650" y="3600323"/>
                    <a:pt x="8911679" y="3599981"/>
                    <a:pt x="8787950" y="3581400"/>
                  </a:cubicBezTo>
                  <a:cubicBezTo>
                    <a:pt x="8664221" y="3562819"/>
                    <a:pt x="8253806" y="3579854"/>
                    <a:pt x="8001972" y="3581400"/>
                  </a:cubicBezTo>
                  <a:cubicBezTo>
                    <a:pt x="7750138" y="3582946"/>
                    <a:pt x="7557157" y="3601196"/>
                    <a:pt x="7215994" y="3581400"/>
                  </a:cubicBezTo>
                  <a:cubicBezTo>
                    <a:pt x="6874831" y="3561604"/>
                    <a:pt x="6909641" y="3574211"/>
                    <a:pt x="6791706" y="3581400"/>
                  </a:cubicBezTo>
                  <a:cubicBezTo>
                    <a:pt x="6673771" y="3588589"/>
                    <a:pt x="6388472" y="3599515"/>
                    <a:pt x="6276994" y="3581400"/>
                  </a:cubicBezTo>
                  <a:cubicBezTo>
                    <a:pt x="6165516" y="3563285"/>
                    <a:pt x="6053480" y="3570515"/>
                    <a:pt x="5852706" y="3581400"/>
                  </a:cubicBezTo>
                  <a:cubicBezTo>
                    <a:pt x="5651932" y="3592285"/>
                    <a:pt x="5208984" y="3547963"/>
                    <a:pt x="4976306" y="3581400"/>
                  </a:cubicBezTo>
                  <a:cubicBezTo>
                    <a:pt x="4743628" y="3614837"/>
                    <a:pt x="4537081" y="3565755"/>
                    <a:pt x="4371172" y="3581400"/>
                  </a:cubicBezTo>
                  <a:cubicBezTo>
                    <a:pt x="4205263" y="3597045"/>
                    <a:pt x="3838706" y="3585051"/>
                    <a:pt x="3585194" y="3581400"/>
                  </a:cubicBezTo>
                  <a:cubicBezTo>
                    <a:pt x="3331682" y="3577749"/>
                    <a:pt x="3246958" y="3598197"/>
                    <a:pt x="3160906" y="3581400"/>
                  </a:cubicBezTo>
                  <a:cubicBezTo>
                    <a:pt x="3074854" y="3564603"/>
                    <a:pt x="2826307" y="3603149"/>
                    <a:pt x="2555772" y="3581400"/>
                  </a:cubicBezTo>
                  <a:cubicBezTo>
                    <a:pt x="2285237" y="3559651"/>
                    <a:pt x="2009268" y="3581681"/>
                    <a:pt x="1679372" y="3581400"/>
                  </a:cubicBezTo>
                  <a:cubicBezTo>
                    <a:pt x="1349476" y="3581119"/>
                    <a:pt x="1276096" y="3590044"/>
                    <a:pt x="983817" y="3581400"/>
                  </a:cubicBezTo>
                  <a:cubicBezTo>
                    <a:pt x="691538" y="3572756"/>
                    <a:pt x="548487" y="3604401"/>
                    <a:pt x="260439" y="3581400"/>
                  </a:cubicBezTo>
                  <a:cubicBezTo>
                    <a:pt x="105608" y="3586655"/>
                    <a:pt x="13901" y="3465054"/>
                    <a:pt x="0" y="3320961"/>
                  </a:cubicBezTo>
                  <a:cubicBezTo>
                    <a:pt x="-15510" y="3069350"/>
                    <a:pt x="-25653" y="3015414"/>
                    <a:pt x="0" y="2739462"/>
                  </a:cubicBezTo>
                  <a:cubicBezTo>
                    <a:pt x="25653" y="2463510"/>
                    <a:pt x="6186" y="2328763"/>
                    <a:pt x="0" y="2219173"/>
                  </a:cubicBezTo>
                  <a:cubicBezTo>
                    <a:pt x="-6186" y="2109583"/>
                    <a:pt x="29281" y="1827467"/>
                    <a:pt x="0" y="1576463"/>
                  </a:cubicBezTo>
                  <a:cubicBezTo>
                    <a:pt x="-29281" y="1325459"/>
                    <a:pt x="-28246" y="1056553"/>
                    <a:pt x="0" y="903149"/>
                  </a:cubicBezTo>
                  <a:cubicBezTo>
                    <a:pt x="28246" y="749745"/>
                    <a:pt x="11425" y="549478"/>
                    <a:pt x="0" y="260439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47800" y="990589"/>
              <a:ext cx="897255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đường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chẳng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may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Ếch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nhớ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đường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hãy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giúp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Ếch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lời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hỏi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để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sớm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được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nhé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!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calendar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647" b="81502" l="50697" r="88622">
                        <a14:foregroundMark x1="52425" y1="55740" x2="52425" y2="55740"/>
                        <a14:foregroundMark x1="66047" y1="67704" x2="67098" y2="73080"/>
                        <a14:foregroundMark x1="76395" y1="68715" x2="76597" y2="72676"/>
                        <a14:foregroundMark x1="64430" y1="68513" x2="64430" y2="72029"/>
                        <a14:foregroundMark x1="75141" y1="68715" x2="74939" y2="74091"/>
                        <a14:foregroundMark x1="50768" y1="55740" x2="50768" y2="55740"/>
                        <a14:foregroundMark x1="87348" y1="56750" x2="87348" y2="56750"/>
                        <a14:foregroundMark x1="86297" y1="54891" x2="86297" y2="54891"/>
                        <a14:foregroundMark x1="86095" y1="56952" x2="86095" y2="58812"/>
                        <a14:foregroundMark x1="75788" y1="59458" x2="79062" y2="59458"/>
                        <a14:foregroundMark x1="57195" y1="58407" x2="63581" y2="61924"/>
                        <a14:foregroundMark x1="77648" y1="47049" x2="81770" y2="49313"/>
                        <a14:foregroundMark x1="85044" y1="53234" x2="87551" y2="57357"/>
                        <a14:foregroundMark x1="73686" y1="66855" x2="74939" y2="71019"/>
                        <a14:foregroundMark x1="75344" y1="77203" x2="63581" y2="76152"/>
                        <a14:foregroundMark x1="77405" y1="66653" x2="74131" y2="78213"/>
                        <a14:foregroundMark x1="74131" y1="78213" x2="73929" y2="78456"/>
                        <a14:foregroundMark x1="57801" y1="76354" x2="58588" y2="76721"/>
                        <a14:foregroundMark x1="87348" y1="54891" x2="87551" y2="58003"/>
                        <a14:foregroundMark x1="86500" y1="52223" x2="86500" y2="52223"/>
                        <a14:foregroundMark x1="85489" y1="52021" x2="87753" y2="59863"/>
                        <a14:foregroundMark x1="51213" y1="77809" x2="51213" y2="77809"/>
                        <a14:foregroundMark x1="84438" y1="76354" x2="84438" y2="76354"/>
                        <a14:foregroundMark x1="86500" y1="78658" x2="86500" y2="78658"/>
                        <a14:foregroundMark x1="65643" y1="67906" x2="63379" y2="69159"/>
                        <a14:foregroundMark x1="87551" y1="77203" x2="87551" y2="77203"/>
                        <a14:foregroundMark x1="73201" y1="78779" x2="73201" y2="78779"/>
                        <a14:foregroundMark x1="70089" y1="78375" x2="74414" y2="78173"/>
                        <a14:foregroundMark x1="58731" y1="76112" x2="60590" y2="77122"/>
                        <a14:foregroundMark x1="57478" y1="75909" x2="59782" y2="76920"/>
                        <a14:foregroundMark x1="58327" y1="74859" x2="60552" y2="77286"/>
                        <a14:foregroundMark x1="79334" y1="46594" x2="81424" y2="48142"/>
                        <a14:foregroundMark x1="88622" y1="56656" x2="88622" y2="57198"/>
                        <a14:backgroundMark x1="53759" y1="75061" x2="60994" y2="83306"/>
                        <a14:backgroundMark x1="86823" y1="77122" x2="75950" y2="81730"/>
                        <a14:backgroundMark x1="75950" y1="81730" x2="66977" y2="81487"/>
                        <a14:backgroundMark x1="56871" y1="78577" x2="64107" y2="79830"/>
                        <a14:backgroundMark x1="74212" y1="80639" x2="66977" y2="80437"/>
                        <a14:backgroundMark x1="69849" y1="78763" x2="61049" y2="77728"/>
                        <a14:backgroundMark x1="80639" y1="80032" x2="72741" y2="79103"/>
                        <a14:backgroundMark x1="58151" y1="76734" x2="62854" y2="81690"/>
                        <a14:backgroundMark x1="62045" y1="79628" x2="55861" y2="78375"/>
                        <a14:backgroundMark x1="62247" y1="78779" x2="63056" y2="78779"/>
                        <a14:backgroundMark x1="64107" y1="79628" x2="59337" y2="78577"/>
                        <a14:backgroundMark x1="66977" y1="81487" x2="63056" y2="79628"/>
                        <a14:backgroundMark x1="68027" y1="80639" x2="65562" y2="79628"/>
                        <a14:backgroundMark x1="54406" y1="76516" x2="53759" y2="78981"/>
                        <a14:backgroundMark x1="52344" y1="77324" x2="53355" y2="79184"/>
                        <a14:backgroundMark x1="66774" y1="80639" x2="59984" y2="77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32" t="38101" r="8535" b="15332"/>
          <a:stretch>
            <a:fillRect/>
          </a:stretch>
        </p:blipFill>
        <p:spPr>
          <a:xfrm>
            <a:off x="9444468" y="3925947"/>
            <a:ext cx="2751863" cy="3027047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07" b="84000" l="16181" r="84724">
                        <a14:foregroundMark x1="42613" y1="67919" x2="42613" y2="67919"/>
                        <a14:foregroundMark x1="58157" y1="67475" x2="57487" y2="69697"/>
                        <a14:foregroundMark x1="47102" y1="6020" x2="47236" y2="7798"/>
                        <a14:foregroundMark x1="46700" y1="7798" x2="46566" y2="13818"/>
                        <a14:foregroundMark x1="60000" y1="13333" x2="58157" y2="19354"/>
                        <a14:foregroundMark x1="50117" y1="26343" x2="55645" y2="24283"/>
                        <a14:foregroundMark x1="43149" y1="8081" x2="44992" y2="14909"/>
                        <a14:foregroundMark x1="50251" y1="8404" x2="50251" y2="13010"/>
                        <a14:foregroundMark x1="57387" y1="11596" x2="55913" y2="16808"/>
                        <a14:foregroundMark x1="61441" y1="12848" x2="62379" y2="18586"/>
                        <a14:foregroundMark x1="55913" y1="13657" x2="55913" y2="13657"/>
                        <a14:foregroundMark x1="55276" y1="12687" x2="55276" y2="12687"/>
                        <a14:foregroundMark x1="43417" y1="23475" x2="56181" y2="27152"/>
                        <a14:foregroundMark x1="59732" y1="25091" x2="53434" y2="25697"/>
                        <a14:foregroundMark x1="42513" y1="69535" x2="42513" y2="69535"/>
                        <a14:foregroundMark x1="47772" y1="71919" x2="47772" y2="71919"/>
                        <a14:foregroundMark x1="39732" y1="73818" x2="39732" y2="73818"/>
                        <a14:foregroundMark x1="38827" y1="73010" x2="38827" y2="73010"/>
                        <a14:foregroundMark x1="17889" y1="71111" x2="17889" y2="71111"/>
                        <a14:foregroundMark x1="28677" y1="65091" x2="28677" y2="65091"/>
                        <a14:foregroundMark x1="31055" y1="62707" x2="31055" y2="62707"/>
                        <a14:foregroundMark x1="39732" y1="73818" x2="39732" y2="73818"/>
                        <a14:foregroundMark x1="60536" y1="6505" x2="61843" y2="7475"/>
                        <a14:foregroundMark x1="46700" y1="2707" x2="48275" y2="4283"/>
                        <a14:foregroundMark x1="35377" y1="75717" x2="33166" y2="76202"/>
                        <a14:foregroundMark x1="34606" y1="76364" x2="33166" y2="77131"/>
                        <a14:foregroundMark x1="22111" y1="72242" x2="22111" y2="72242"/>
                        <a14:foregroundMark x1="26968" y1="64606" x2="26968" y2="64606"/>
                        <a14:foregroundMark x1="29481" y1="64768" x2="29481" y2="64768"/>
                        <a14:foregroundMark x1="28945" y1="64121" x2="28945" y2="64121"/>
                        <a14:foregroundMark x1="27739" y1="64606" x2="27739" y2="64606"/>
                        <a14:foregroundMark x1="30519" y1="63798" x2="30519" y2="63798"/>
                        <a14:foregroundMark x1="25126" y1="52364" x2="25126" y2="52364"/>
                        <a14:foregroundMark x1="73970" y1="55717" x2="73970" y2="55717"/>
                        <a14:foregroundMark x1="83049" y1="69859" x2="83049" y2="69859"/>
                        <a14:foregroundMark x1="80402" y1="67475" x2="80402" y2="67475"/>
                        <a14:foregroundMark x1="81206" y1="67798" x2="81206" y2="67798"/>
                        <a14:foregroundMark x1="82647" y1="68566" x2="82647" y2="68566"/>
                        <a14:foregroundMark x1="82647" y1="68566" x2="82647" y2="69859"/>
                        <a14:foregroundMark x1="40134" y1="73818" x2="40134" y2="73818"/>
                        <a14:foregroundMark x1="18928" y1="71758" x2="18928" y2="71758"/>
                        <a14:foregroundMark x1="22345" y1="72242" x2="23685" y2="71434"/>
                        <a14:foregroundMark x1="22613" y1="71111" x2="22613" y2="71111"/>
                        <a14:foregroundMark x1="19866" y1="72081" x2="19866" y2="72081"/>
                        <a14:foregroundMark x1="83049" y1="68889" x2="83049" y2="68889"/>
                        <a14:foregroundMark x1="83317" y1="70626" x2="83317" y2="70626"/>
                        <a14:foregroundMark x1="81843" y1="72081" x2="81843" y2="72081"/>
                        <a14:foregroundMark x1="82111" y1="71919" x2="82111" y2="71919"/>
                        <a14:foregroundMark x1="25662" y1="65091" x2="25662" y2="65091"/>
                        <a14:backgroundMark x1="20905" y1="73333" x2="23685" y2="79677"/>
                        <a14:backgroundMark x1="23685" y1="79677" x2="23819" y2="79838"/>
                        <a14:backgroundMark x1="50117" y1="76202" x2="46064" y2="82061"/>
                        <a14:backgroundMark x1="78693" y1="71273" x2="78693" y2="71273"/>
                        <a14:backgroundMark x1="75812" y1="63354" x2="79631" y2="65091"/>
                        <a14:backgroundMark x1="22479" y1="70626" x2="22479" y2="70626"/>
                        <a14:backgroundMark x1="16047" y1="73172" x2="18291" y2="75071"/>
                        <a14:backgroundMark x1="21977" y1="70949" x2="21977" y2="70949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5" r="6694" b="6666"/>
          <a:stretch>
            <a:fillRect/>
          </a:stretch>
        </p:blipFill>
        <p:spPr>
          <a:xfrm>
            <a:off x="-200025" y="4001114"/>
            <a:ext cx="3416074" cy="30854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r="1194"/>
          <a:stretch>
            <a:fillRect/>
          </a:stretch>
        </p:blipFill>
        <p:spPr>
          <a:xfrm>
            <a:off x="-304800" y="-29833"/>
            <a:ext cx="12496800" cy="6874823"/>
          </a:xfrm>
          <a:prstGeom prst="rect">
            <a:avLst/>
          </a:prstGeom>
        </p:spPr>
      </p:pic>
      <p:pic>
        <p:nvPicPr>
          <p:cNvPr id="6" name="Picture 5" descr="A picture containing calendar&#10;&#10;Description automatically generated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647" b="81502" l="50697" r="89087">
                        <a14:foregroundMark x1="52425" y1="55740" x2="52425" y2="55740"/>
                        <a14:foregroundMark x1="66047" y1="67704" x2="67098" y2="73080"/>
                        <a14:foregroundMark x1="76395" y1="68715" x2="76597" y2="72676"/>
                        <a14:foregroundMark x1="64430" y1="68513" x2="64430" y2="72029"/>
                        <a14:foregroundMark x1="75141" y1="68715" x2="74939" y2="74091"/>
                        <a14:foregroundMark x1="50768" y1="55740" x2="50768" y2="55740"/>
                        <a14:foregroundMark x1="87348" y1="56750" x2="87348" y2="56750"/>
                        <a14:foregroundMark x1="86297" y1="54891" x2="86297" y2="54891"/>
                        <a14:foregroundMark x1="86095" y1="56952" x2="86095" y2="58812"/>
                        <a14:foregroundMark x1="75788" y1="59458" x2="79062" y2="59458"/>
                        <a14:foregroundMark x1="57195" y1="58407" x2="63581" y2="61924"/>
                        <a14:foregroundMark x1="77648" y1="47049" x2="81770" y2="49313"/>
                        <a14:foregroundMark x1="85044" y1="53234" x2="87551" y2="57357"/>
                        <a14:foregroundMark x1="73686" y1="66855" x2="74939" y2="71019"/>
                        <a14:foregroundMark x1="75344" y1="77203" x2="63581" y2="76152"/>
                        <a14:foregroundMark x1="77405" y1="66653" x2="74131" y2="78213"/>
                        <a14:foregroundMark x1="74131" y1="78213" x2="73929" y2="78456"/>
                        <a14:foregroundMark x1="57801" y1="76354" x2="58588" y2="76721"/>
                        <a14:foregroundMark x1="87348" y1="54891" x2="87551" y2="58003"/>
                        <a14:foregroundMark x1="86500" y1="52223" x2="86500" y2="52223"/>
                        <a14:foregroundMark x1="85489" y1="52021" x2="87753" y2="59863"/>
                        <a14:foregroundMark x1="51213" y1="77809" x2="51213" y2="77809"/>
                        <a14:foregroundMark x1="84438" y1="76354" x2="84438" y2="76354"/>
                        <a14:foregroundMark x1="86500" y1="78658" x2="86500" y2="78658"/>
                        <a14:foregroundMark x1="65643" y1="67906" x2="63379" y2="69159"/>
                        <a14:foregroundMark x1="87551" y1="77203" x2="87551" y2="77203"/>
                        <a14:foregroundMark x1="73201" y1="78779" x2="73201" y2="78779"/>
                        <a14:foregroundMark x1="70089" y1="78375" x2="74414" y2="78173"/>
                        <a14:foregroundMark x1="58731" y1="76112" x2="60590" y2="77122"/>
                        <a14:foregroundMark x1="57478" y1="75909" x2="59782" y2="76920"/>
                        <a14:foregroundMark x1="58327" y1="74859" x2="60552" y2="77286"/>
                        <a14:foregroundMark x1="77709" y1="46440" x2="84211" y2="48684"/>
                        <a14:foregroundMark x1="87848" y1="55805" x2="89087" y2="58437"/>
                        <a14:foregroundMark x1="89087" y1="58437" x2="88080" y2="59056"/>
                        <a14:backgroundMark x1="53759" y1="75061" x2="60994" y2="83306"/>
                        <a14:backgroundMark x1="86823" y1="77122" x2="75950" y2="81730"/>
                        <a14:backgroundMark x1="75950" y1="81730" x2="66977" y2="81487"/>
                        <a14:backgroundMark x1="56871" y1="78577" x2="64107" y2="79830"/>
                        <a14:backgroundMark x1="74212" y1="80639" x2="66977" y2="80437"/>
                        <a14:backgroundMark x1="69849" y1="78763" x2="61049" y2="77728"/>
                        <a14:backgroundMark x1="80639" y1="80032" x2="72741" y2="79103"/>
                        <a14:backgroundMark x1="58151" y1="76734" x2="62854" y2="81690"/>
                        <a14:backgroundMark x1="62045" y1="79628" x2="55861" y2="78375"/>
                        <a14:backgroundMark x1="62247" y1="78779" x2="63056" y2="78779"/>
                        <a14:backgroundMark x1="64107" y1="79628" x2="59337" y2="78577"/>
                        <a14:backgroundMark x1="66977" y1="81487" x2="63056" y2="79628"/>
                        <a14:backgroundMark x1="68027" y1="80639" x2="65562" y2="79628"/>
                        <a14:backgroundMark x1="54406" y1="76516" x2="53759" y2="78981"/>
                        <a14:backgroundMark x1="52344" y1="77324" x2="53355" y2="79184"/>
                        <a14:backgroundMark x1="66774" y1="80639" x2="59984" y2="77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32" t="38101" r="8535" b="15332"/>
          <a:stretch>
            <a:fillRect/>
          </a:stretch>
        </p:blipFill>
        <p:spPr>
          <a:xfrm>
            <a:off x="9753600" y="2696557"/>
            <a:ext cx="2272144" cy="2499357"/>
          </a:xfrm>
          <a:prstGeom prst="rect">
            <a:avLst/>
          </a:prstGeom>
        </p:spPr>
      </p:pic>
      <p:sp>
        <p:nvSpPr>
          <p:cNvPr id="7" name="Oval 6">
            <a:hlinkClick r:id="rId9" action="ppaction://hlinksldjump"/>
          </p:cNvPr>
          <p:cNvSpPr/>
          <p:nvPr/>
        </p:nvSpPr>
        <p:spPr>
          <a:xfrm>
            <a:off x="5033340" y="4604321"/>
            <a:ext cx="685800" cy="471514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Oval 7">
            <a:hlinkClick r:id="rId10" action="ppaction://hlinksldjump"/>
          </p:cNvPr>
          <p:cNvSpPr/>
          <p:nvPr/>
        </p:nvSpPr>
        <p:spPr>
          <a:xfrm>
            <a:off x="6052457" y="5914371"/>
            <a:ext cx="685800" cy="471514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Oval 8">
            <a:hlinkClick r:id="rId11" action="ppaction://hlinksldjump"/>
          </p:cNvPr>
          <p:cNvSpPr/>
          <p:nvPr/>
        </p:nvSpPr>
        <p:spPr>
          <a:xfrm>
            <a:off x="9601200" y="5867400"/>
            <a:ext cx="685800" cy="471514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icon&#10;&#10;Description automatically generated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07" b="84000" l="16181" r="84724">
                        <a14:foregroundMark x1="42613" y1="67919" x2="42613" y2="67919"/>
                        <a14:foregroundMark x1="58157" y1="67475" x2="57487" y2="69697"/>
                        <a14:foregroundMark x1="47102" y1="6020" x2="47236" y2="7798"/>
                        <a14:foregroundMark x1="46700" y1="7798" x2="46566" y2="13818"/>
                        <a14:foregroundMark x1="60000" y1="13333" x2="58157" y2="19354"/>
                        <a14:foregroundMark x1="50117" y1="26343" x2="55645" y2="24283"/>
                        <a14:foregroundMark x1="43149" y1="8081" x2="44992" y2="14909"/>
                        <a14:foregroundMark x1="50251" y1="8404" x2="50251" y2="13010"/>
                        <a14:foregroundMark x1="57387" y1="11596" x2="55913" y2="16808"/>
                        <a14:foregroundMark x1="61441" y1="12848" x2="62379" y2="18586"/>
                        <a14:foregroundMark x1="55913" y1="13657" x2="55913" y2="13657"/>
                        <a14:foregroundMark x1="55276" y1="12687" x2="55276" y2="12687"/>
                        <a14:foregroundMark x1="43417" y1="23475" x2="56181" y2="27152"/>
                        <a14:foregroundMark x1="59732" y1="25091" x2="53434" y2="25697"/>
                        <a14:foregroundMark x1="42513" y1="69535" x2="42513" y2="69535"/>
                        <a14:foregroundMark x1="47772" y1="71919" x2="47772" y2="71919"/>
                        <a14:foregroundMark x1="39732" y1="73818" x2="39732" y2="73818"/>
                        <a14:foregroundMark x1="38827" y1="73010" x2="38827" y2="73010"/>
                        <a14:foregroundMark x1="17889" y1="71111" x2="17889" y2="71111"/>
                        <a14:foregroundMark x1="28677" y1="65091" x2="28677" y2="65091"/>
                        <a14:foregroundMark x1="31055" y1="62707" x2="31055" y2="62707"/>
                        <a14:foregroundMark x1="39732" y1="73818" x2="39732" y2="73818"/>
                        <a14:foregroundMark x1="60536" y1="6505" x2="61843" y2="7475"/>
                        <a14:foregroundMark x1="46700" y1="2707" x2="48275" y2="4283"/>
                        <a14:foregroundMark x1="35377" y1="75717" x2="33166" y2="76202"/>
                        <a14:foregroundMark x1="34606" y1="76364" x2="33166" y2="77131"/>
                        <a14:foregroundMark x1="22111" y1="72242" x2="22111" y2="72242"/>
                        <a14:foregroundMark x1="26968" y1="64606" x2="26968" y2="64606"/>
                        <a14:foregroundMark x1="29481" y1="64768" x2="29481" y2="64768"/>
                        <a14:foregroundMark x1="28945" y1="64121" x2="28945" y2="64121"/>
                        <a14:foregroundMark x1="27739" y1="64606" x2="27739" y2="64606"/>
                        <a14:foregroundMark x1="30519" y1="63798" x2="30519" y2="63798"/>
                        <a14:foregroundMark x1="25126" y1="52364" x2="25126" y2="52364"/>
                        <a14:foregroundMark x1="73970" y1="55717" x2="73970" y2="55717"/>
                        <a14:foregroundMark x1="83049" y1="69859" x2="83049" y2="69859"/>
                        <a14:foregroundMark x1="80402" y1="67475" x2="80402" y2="67475"/>
                        <a14:foregroundMark x1="81206" y1="67798" x2="81206" y2="67798"/>
                        <a14:foregroundMark x1="82647" y1="68566" x2="82647" y2="68566"/>
                        <a14:foregroundMark x1="82647" y1="68566" x2="82647" y2="69859"/>
                        <a14:foregroundMark x1="40134" y1="73818" x2="40134" y2="73818"/>
                        <a14:foregroundMark x1="18928" y1="71758" x2="18928" y2="71758"/>
                        <a14:foregroundMark x1="22345" y1="72242" x2="23685" y2="71434"/>
                        <a14:foregroundMark x1="22613" y1="71111" x2="22613" y2="71111"/>
                        <a14:foregroundMark x1="19866" y1="72081" x2="19866" y2="72081"/>
                        <a14:foregroundMark x1="83049" y1="68889" x2="83049" y2="68889"/>
                        <a14:foregroundMark x1="83317" y1="70626" x2="83317" y2="70626"/>
                        <a14:foregroundMark x1="81843" y1="72081" x2="81843" y2="72081"/>
                        <a14:foregroundMark x1="82111" y1="71919" x2="82111" y2="71919"/>
                        <a14:foregroundMark x1="25662" y1="65091" x2="25662" y2="65091"/>
                        <a14:backgroundMark x1="20905" y1="73333" x2="23685" y2="79677"/>
                        <a14:backgroundMark x1="23685" y1="79677" x2="23819" y2="79838"/>
                        <a14:backgroundMark x1="50117" y1="76202" x2="46064" y2="82061"/>
                        <a14:backgroundMark x1="78693" y1="71273" x2="78693" y2="71273"/>
                        <a14:backgroundMark x1="75812" y1="63354" x2="79631" y2="65091"/>
                        <a14:backgroundMark x1="22479" y1="70626" x2="22479" y2="70626"/>
                        <a14:backgroundMark x1="16047" y1="73172" x2="18291" y2="75071"/>
                        <a14:backgroundMark x1="21977" y1="70949" x2="21977" y2="70949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5" r="6694" b="6666"/>
          <a:stretch>
            <a:fillRect/>
          </a:stretch>
        </p:blipFill>
        <p:spPr>
          <a:xfrm>
            <a:off x="2899740" y="3640759"/>
            <a:ext cx="2133600" cy="1927123"/>
          </a:xfrm>
          <a:prstGeom prst="rect">
            <a:avLst/>
          </a:prstGeom>
        </p:spPr>
      </p:pic>
      <p:pic>
        <p:nvPicPr>
          <p:cNvPr id="2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287000" y="6475484"/>
            <a:ext cx="355600" cy="355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7 -0.00162 C -0.00794 -0.00695 -0.0026 -0.01181 -0.00078 -0.01181 C 0.01107 -0.01181 0.02331 0.06875 0.02331 0.1493 C 0.02331 0.10856 0.02943 0.06875 0.03516 0.06875 C 0.04128 0.06875 0.04701 0.10926 0.04701 0.1493 C 0.04701 0.12916 0.04987 0.10856 0.05313 0.10856 C 0.05612 0.10856 0.05912 0.1287 0.05912 0.1493 C 0.05912 0.13889 0.06068 0.12916 0.06224 0.12916 C 0.06367 0.12916 0.0651 0.13958 0.0651 0.1493 C 0.0651 0.14398 0.06589 0.13889 0.0668 0.13889 C 0.06719 0.13889 0.06836 0.14421 0.06836 0.1493 C 0.06836 0.14676 0.06862 0.14398 0.06901 0.14398 C 0.06901 0.14328 0.06979 0.14652 0.06979 0.1493 C 0.06979 0.14791 0.06979 0.14676 0.07018 0.14676 C 0.07018 0.14722 0.07057 0.14791 0.07057 0.1493 C 0.07057 0.14861 0.07057 0.14791 0.07057 0.14722 C 0.07096 0.14722 0.07096 0.14791 0.07096 0.14861 C 0.07135 0.14861 0.07135 0.14791 0.07135 0.14722 C 0.07188 0.14722 0.07188 0.14791 0.07188 0.14861 " pathEditMode="relative" rAng="0" ptsTypes="AAAAAAAAAAAAAAAAA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87 0.14861 C 0.07721 0.14931 0.09739 0.15 0.10429 0.15 C 0.14883 0.15 0.19505 0.13982 0.19505 0.13033 C 0.19505 0.13496 0.21797 0.13982 0.23958 0.13982 C 0.2625 0.13982 0.28398 0.13496 0.28398 0.13033 C 0.28398 0.13218 0.29544 0.13496 0.3069 0.13496 C 0.31849 0.13496 0.33021 0.13218 0.33021 0.13033 C 0.33021 0.13079 0.3358 0.13218 0.3414 0.13218 C 0.34713 0.13218 0.35286 0.13079 0.35286 0.13033 C 0.35286 0.13079 0.35573 0.13079 0.35898 0.13079 C 0.36015 0.13079 0.36432 0.13033 0.36432 0.13079 C 0.36432 0.13033 0.36588 0.13033 0.36731 0.13033 C 0.36731 0.13079 0.37018 0.13033 0.37018 0.13079 C 0.37018 0.13033 0.37018 0.13079 0.37174 0.13033 C 0.37174 0.13079 0.37304 0.13033 0.37304 0.13079 C 0.37304 0.13033 0.37304 0.13079 0.37304 0.13033 C 0.37448 0.13033 0.37448 0.13079 0.37448 0.13033 C 0.37617 0.13033 0.37617 0.13079 0.37617 0.13033 C 0.37812 0.13033 0.37812 0.13079 0.37812 0.13033 " pathEditMode="relative" rAng="0" ptsTypes="AAAAAAAAAAAAAAAAA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13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13 0.13033 L 0.55313 0.0092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C798CC-9042-EBF1-1B71-9DA5CCC09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533" y="1383297"/>
            <a:ext cx="12014225" cy="226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8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nature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r="1194"/>
          <a:stretch>
            <a:fillRect/>
          </a:stretch>
        </p:blipFill>
        <p:spPr>
          <a:xfrm>
            <a:off x="0" y="-16824"/>
            <a:ext cx="12496800" cy="6874823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476250" y="325764"/>
            <a:ext cx="115443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picture containing icon&#10;&#10;Description automatically generated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07" b="84000" l="16181" r="84724">
                        <a14:foregroundMark x1="42613" y1="67919" x2="42613" y2="67919"/>
                        <a14:foregroundMark x1="58157" y1="67475" x2="57487" y2="69697"/>
                        <a14:foregroundMark x1="47102" y1="6020" x2="47236" y2="7798"/>
                        <a14:foregroundMark x1="46700" y1="7798" x2="46566" y2="13818"/>
                        <a14:foregroundMark x1="60000" y1="13333" x2="58157" y2="19354"/>
                        <a14:foregroundMark x1="50117" y1="26343" x2="55645" y2="24283"/>
                        <a14:foregroundMark x1="43149" y1="8081" x2="44992" y2="14909"/>
                        <a14:foregroundMark x1="50251" y1="8404" x2="50251" y2="13010"/>
                        <a14:foregroundMark x1="57387" y1="11596" x2="55913" y2="16808"/>
                        <a14:foregroundMark x1="61441" y1="12848" x2="62379" y2="18586"/>
                        <a14:foregroundMark x1="55913" y1="13657" x2="55913" y2="13657"/>
                        <a14:foregroundMark x1="55276" y1="12687" x2="55276" y2="12687"/>
                        <a14:foregroundMark x1="43417" y1="23475" x2="56181" y2="27152"/>
                        <a14:foregroundMark x1="59732" y1="25091" x2="53434" y2="25697"/>
                        <a14:foregroundMark x1="42513" y1="69535" x2="42513" y2="69535"/>
                        <a14:foregroundMark x1="47772" y1="71919" x2="47772" y2="71919"/>
                        <a14:foregroundMark x1="39732" y1="73818" x2="39732" y2="73818"/>
                        <a14:foregroundMark x1="38827" y1="73010" x2="38827" y2="73010"/>
                        <a14:foregroundMark x1="17889" y1="71111" x2="17889" y2="71111"/>
                        <a14:foregroundMark x1="28677" y1="65091" x2="28677" y2="65091"/>
                        <a14:foregroundMark x1="31055" y1="62707" x2="31055" y2="62707"/>
                        <a14:foregroundMark x1="39732" y1="73818" x2="39732" y2="73818"/>
                        <a14:foregroundMark x1="60536" y1="6505" x2="61843" y2="7475"/>
                        <a14:foregroundMark x1="46700" y1="2707" x2="48275" y2="4283"/>
                        <a14:foregroundMark x1="35377" y1="75717" x2="33166" y2="76202"/>
                        <a14:foregroundMark x1="34606" y1="76364" x2="33166" y2="77131"/>
                        <a14:foregroundMark x1="22111" y1="72242" x2="22111" y2="72242"/>
                        <a14:foregroundMark x1="26968" y1="64606" x2="26968" y2="64606"/>
                        <a14:foregroundMark x1="29481" y1="64768" x2="29481" y2="64768"/>
                        <a14:foregroundMark x1="28945" y1="64121" x2="28945" y2="64121"/>
                        <a14:foregroundMark x1="27739" y1="64606" x2="27739" y2="64606"/>
                        <a14:foregroundMark x1="30519" y1="63798" x2="30519" y2="63798"/>
                        <a14:foregroundMark x1="25126" y1="52364" x2="25126" y2="52364"/>
                        <a14:foregroundMark x1="73970" y1="55717" x2="73970" y2="55717"/>
                        <a14:foregroundMark x1="83049" y1="69859" x2="83049" y2="69859"/>
                        <a14:foregroundMark x1="80402" y1="67475" x2="80402" y2="67475"/>
                        <a14:foregroundMark x1="81206" y1="67798" x2="81206" y2="67798"/>
                        <a14:foregroundMark x1="82647" y1="68566" x2="82647" y2="68566"/>
                        <a14:foregroundMark x1="82647" y1="68566" x2="82647" y2="69859"/>
                        <a14:foregroundMark x1="40134" y1="73818" x2="40134" y2="73818"/>
                        <a14:foregroundMark x1="18928" y1="71758" x2="18928" y2="71758"/>
                        <a14:foregroundMark x1="22345" y1="72242" x2="23685" y2="71434"/>
                        <a14:foregroundMark x1="22613" y1="71111" x2="22613" y2="71111"/>
                        <a14:foregroundMark x1="19866" y1="72081" x2="19866" y2="72081"/>
                        <a14:foregroundMark x1="83049" y1="68889" x2="83049" y2="68889"/>
                        <a14:foregroundMark x1="83317" y1="70626" x2="83317" y2="70626"/>
                        <a14:foregroundMark x1="81843" y1="72081" x2="81843" y2="72081"/>
                        <a14:foregroundMark x1="82111" y1="71919" x2="82111" y2="71919"/>
                        <a14:foregroundMark x1="25662" y1="65091" x2="25662" y2="65091"/>
                        <a14:foregroundMark x1="83216" y1="69455" x2="83216" y2="69455"/>
                        <a14:foregroundMark x1="21005" y1="69697" x2="21005" y2="69697"/>
                        <a14:foregroundMark x1="20503" y1="71030" x2="20503" y2="71030"/>
                        <a14:backgroundMark x1="20905" y1="73333" x2="23685" y2="79677"/>
                        <a14:backgroundMark x1="23685" y1="79677" x2="23819" y2="79838"/>
                        <a14:backgroundMark x1="50117" y1="76202" x2="46064" y2="82061"/>
                        <a14:backgroundMark x1="78693" y1="71273" x2="78693" y2="71273"/>
                        <a14:backgroundMark x1="75812" y1="63354" x2="79631" y2="65091"/>
                        <a14:backgroundMark x1="22479" y1="70626" x2="22479" y2="70626"/>
                        <a14:backgroundMark x1="16047" y1="73172" x2="18291" y2="75071"/>
                        <a14:backgroundMark x1="21977" y1="70949" x2="21977" y2="70949"/>
                        <a14:backgroundMark x1="27638" y1="62424" x2="27638" y2="62424"/>
                        <a14:backgroundMark x1="28945" y1="63636" x2="28945" y2="63636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5" r="6694" b="6666"/>
          <a:stretch>
            <a:fillRect/>
          </a:stretch>
        </p:blipFill>
        <p:spPr>
          <a:xfrm>
            <a:off x="4870240" y="4391626"/>
            <a:ext cx="2912681" cy="263080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80123" y="262793"/>
            <a:ext cx="10631754" cy="1533940"/>
            <a:chOff x="1549666" y="397697"/>
            <a:chExt cx="9774934" cy="1533940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981200" y="762000"/>
              <a:ext cx="9291638" cy="914400"/>
            </a:xfrm>
            <a:custGeom>
              <a:avLst/>
              <a:gdLst>
                <a:gd name="connsiteX0" fmla="*/ 0 w 10106095"/>
                <a:gd name="connsiteY0" fmla="*/ 152403 h 914400"/>
                <a:gd name="connsiteX1" fmla="*/ 152403 w 10106095"/>
                <a:gd name="connsiteY1" fmla="*/ 0 h 914400"/>
                <a:gd name="connsiteX2" fmla="*/ 9953692 w 10106095"/>
                <a:gd name="connsiteY2" fmla="*/ 0 h 914400"/>
                <a:gd name="connsiteX3" fmla="*/ 10106095 w 10106095"/>
                <a:gd name="connsiteY3" fmla="*/ 152403 h 914400"/>
                <a:gd name="connsiteX4" fmla="*/ 10106095 w 10106095"/>
                <a:gd name="connsiteY4" fmla="*/ 761997 h 914400"/>
                <a:gd name="connsiteX5" fmla="*/ 9953692 w 10106095"/>
                <a:gd name="connsiteY5" fmla="*/ 914400 h 914400"/>
                <a:gd name="connsiteX6" fmla="*/ 152403 w 10106095"/>
                <a:gd name="connsiteY6" fmla="*/ 914400 h 914400"/>
                <a:gd name="connsiteX7" fmla="*/ 0 w 10106095"/>
                <a:gd name="connsiteY7" fmla="*/ 761997 h 914400"/>
                <a:gd name="connsiteX8" fmla="*/ 0 w 10106095"/>
                <a:gd name="connsiteY8" fmla="*/ 152403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06095" h="914400" fill="none" extrusionOk="0">
                  <a:moveTo>
                    <a:pt x="0" y="152403"/>
                  </a:moveTo>
                  <a:cubicBezTo>
                    <a:pt x="-9553" y="68106"/>
                    <a:pt x="58940" y="13834"/>
                    <a:pt x="152403" y="0"/>
                  </a:cubicBezTo>
                  <a:cubicBezTo>
                    <a:pt x="1295104" y="-72456"/>
                    <a:pt x="6515881" y="-40453"/>
                    <a:pt x="9953692" y="0"/>
                  </a:cubicBezTo>
                  <a:cubicBezTo>
                    <a:pt x="10034112" y="13649"/>
                    <a:pt x="10103953" y="66798"/>
                    <a:pt x="10106095" y="152403"/>
                  </a:cubicBezTo>
                  <a:cubicBezTo>
                    <a:pt x="10059887" y="285079"/>
                    <a:pt x="10152904" y="486131"/>
                    <a:pt x="10106095" y="761997"/>
                  </a:cubicBezTo>
                  <a:cubicBezTo>
                    <a:pt x="10111680" y="841707"/>
                    <a:pt x="10041849" y="916808"/>
                    <a:pt x="9953692" y="914400"/>
                  </a:cubicBezTo>
                  <a:cubicBezTo>
                    <a:pt x="7310740" y="880155"/>
                    <a:pt x="3115676" y="827840"/>
                    <a:pt x="152403" y="914400"/>
                  </a:cubicBezTo>
                  <a:cubicBezTo>
                    <a:pt x="66632" y="918427"/>
                    <a:pt x="3565" y="841117"/>
                    <a:pt x="0" y="761997"/>
                  </a:cubicBezTo>
                  <a:cubicBezTo>
                    <a:pt x="-5265" y="461016"/>
                    <a:pt x="30663" y="368619"/>
                    <a:pt x="0" y="152403"/>
                  </a:cubicBezTo>
                  <a:close/>
                </a:path>
                <a:path w="10106095" h="914400" stroke="0" extrusionOk="0">
                  <a:moveTo>
                    <a:pt x="0" y="152403"/>
                  </a:moveTo>
                  <a:cubicBezTo>
                    <a:pt x="2020" y="75284"/>
                    <a:pt x="62546" y="-1146"/>
                    <a:pt x="152403" y="0"/>
                  </a:cubicBezTo>
                  <a:cubicBezTo>
                    <a:pt x="1808497" y="95225"/>
                    <a:pt x="5613959" y="-67437"/>
                    <a:pt x="9953692" y="0"/>
                  </a:cubicBezTo>
                  <a:cubicBezTo>
                    <a:pt x="10045154" y="5213"/>
                    <a:pt x="10107626" y="64818"/>
                    <a:pt x="10106095" y="152403"/>
                  </a:cubicBezTo>
                  <a:cubicBezTo>
                    <a:pt x="10119103" y="394072"/>
                    <a:pt x="10069832" y="661488"/>
                    <a:pt x="10106095" y="761997"/>
                  </a:cubicBezTo>
                  <a:cubicBezTo>
                    <a:pt x="10095666" y="839518"/>
                    <a:pt x="10034069" y="918639"/>
                    <a:pt x="9953692" y="914400"/>
                  </a:cubicBezTo>
                  <a:cubicBezTo>
                    <a:pt x="6162158" y="836040"/>
                    <a:pt x="1721268" y="925172"/>
                    <a:pt x="152403" y="914400"/>
                  </a:cubicBezTo>
                  <a:cubicBezTo>
                    <a:pt x="73749" y="913211"/>
                    <a:pt x="6084" y="850184"/>
                    <a:pt x="0" y="761997"/>
                  </a:cubicBezTo>
                  <a:cubicBezTo>
                    <a:pt x="54444" y="654172"/>
                    <a:pt x="-23715" y="408931"/>
                    <a:pt x="0" y="152403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1" name="Picture 10" descr="A picture containing icon&#10;&#10;Description automatically generated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0" r="81871" b="69753"/>
            <a:stretch>
              <a:fillRect/>
            </a:stretch>
          </p:blipFill>
          <p:spPr>
            <a:xfrm>
              <a:off x="1549666" y="397697"/>
              <a:ext cx="863068" cy="153394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185362" y="841625"/>
              <a:ext cx="91392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3 558 + 4 627 = ?</a:t>
              </a:r>
            </a:p>
          </p:txBody>
        </p:sp>
      </p:grpSp>
      <p:sp>
        <p:nvSpPr>
          <p:cNvPr id="7" name="Rectangle: Rounded Corners 6"/>
          <p:cNvSpPr/>
          <p:nvPr/>
        </p:nvSpPr>
        <p:spPr>
          <a:xfrm>
            <a:off x="1079349" y="2354505"/>
            <a:ext cx="2954306" cy="850739"/>
          </a:xfrm>
          <a:custGeom>
            <a:avLst/>
            <a:gdLst>
              <a:gd name="connsiteX0" fmla="*/ 0 w 2954306"/>
              <a:gd name="connsiteY0" fmla="*/ 141793 h 850739"/>
              <a:gd name="connsiteX1" fmla="*/ 141793 w 2954306"/>
              <a:gd name="connsiteY1" fmla="*/ 0 h 850739"/>
              <a:gd name="connsiteX2" fmla="*/ 2812513 w 2954306"/>
              <a:gd name="connsiteY2" fmla="*/ 0 h 850739"/>
              <a:gd name="connsiteX3" fmla="*/ 2954306 w 2954306"/>
              <a:gd name="connsiteY3" fmla="*/ 141793 h 850739"/>
              <a:gd name="connsiteX4" fmla="*/ 2954306 w 2954306"/>
              <a:gd name="connsiteY4" fmla="*/ 708946 h 850739"/>
              <a:gd name="connsiteX5" fmla="*/ 2812513 w 2954306"/>
              <a:gd name="connsiteY5" fmla="*/ 850739 h 850739"/>
              <a:gd name="connsiteX6" fmla="*/ 141793 w 2954306"/>
              <a:gd name="connsiteY6" fmla="*/ 850739 h 850739"/>
              <a:gd name="connsiteX7" fmla="*/ 0 w 2954306"/>
              <a:gd name="connsiteY7" fmla="*/ 708946 h 850739"/>
              <a:gd name="connsiteX8" fmla="*/ 0 w 2954306"/>
              <a:gd name="connsiteY8" fmla="*/ 141793 h 85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6" h="850739" fill="none" extrusionOk="0">
                <a:moveTo>
                  <a:pt x="0" y="141793"/>
                </a:moveTo>
                <a:cubicBezTo>
                  <a:pt x="-11474" y="63331"/>
                  <a:pt x="57462" y="8962"/>
                  <a:pt x="141793" y="0"/>
                </a:cubicBezTo>
                <a:cubicBezTo>
                  <a:pt x="519293" y="-72456"/>
                  <a:pt x="2317449" y="-40453"/>
                  <a:pt x="2812513" y="0"/>
                </a:cubicBezTo>
                <a:cubicBezTo>
                  <a:pt x="2887723" y="11284"/>
                  <a:pt x="2951514" y="61612"/>
                  <a:pt x="2954306" y="141793"/>
                </a:cubicBezTo>
                <a:cubicBezTo>
                  <a:pt x="2972035" y="313501"/>
                  <a:pt x="2987623" y="448325"/>
                  <a:pt x="2954306" y="708946"/>
                </a:cubicBezTo>
                <a:cubicBezTo>
                  <a:pt x="2958489" y="783915"/>
                  <a:pt x="2891903" y="851391"/>
                  <a:pt x="2812513" y="850739"/>
                </a:cubicBezTo>
                <a:cubicBezTo>
                  <a:pt x="1525929" y="816494"/>
                  <a:pt x="494153" y="764179"/>
                  <a:pt x="141793" y="850739"/>
                </a:cubicBezTo>
                <a:cubicBezTo>
                  <a:pt x="61432" y="855896"/>
                  <a:pt x="2542" y="783655"/>
                  <a:pt x="0" y="708946"/>
                </a:cubicBezTo>
                <a:cubicBezTo>
                  <a:pt x="-47269" y="446280"/>
                  <a:pt x="13390" y="281812"/>
                  <a:pt x="0" y="141793"/>
                </a:cubicBezTo>
                <a:close/>
              </a:path>
              <a:path w="2954306" h="850739" stroke="0" extrusionOk="0">
                <a:moveTo>
                  <a:pt x="0" y="141793"/>
                </a:moveTo>
                <a:cubicBezTo>
                  <a:pt x="2428" y="71957"/>
                  <a:pt x="57657" y="-1174"/>
                  <a:pt x="141793" y="0"/>
                </a:cubicBezTo>
                <a:cubicBezTo>
                  <a:pt x="1146797" y="95225"/>
                  <a:pt x="1633410" y="-67437"/>
                  <a:pt x="2812513" y="0"/>
                </a:cubicBezTo>
                <a:cubicBezTo>
                  <a:pt x="2898905" y="5778"/>
                  <a:pt x="2958328" y="54511"/>
                  <a:pt x="2954306" y="141793"/>
                </a:cubicBezTo>
                <a:cubicBezTo>
                  <a:pt x="2982396" y="356560"/>
                  <a:pt x="2913074" y="622237"/>
                  <a:pt x="2954306" y="708946"/>
                </a:cubicBezTo>
                <a:cubicBezTo>
                  <a:pt x="2946833" y="782492"/>
                  <a:pt x="2885905" y="856236"/>
                  <a:pt x="2812513" y="850739"/>
                </a:cubicBezTo>
                <a:cubicBezTo>
                  <a:pt x="2296139" y="772379"/>
                  <a:pt x="1091196" y="861511"/>
                  <a:pt x="141793" y="850739"/>
                </a:cubicBezTo>
                <a:cubicBezTo>
                  <a:pt x="68772" y="849598"/>
                  <a:pt x="1344" y="788144"/>
                  <a:pt x="0" y="708946"/>
                </a:cubicBezTo>
                <a:cubicBezTo>
                  <a:pt x="40957" y="635124"/>
                  <a:pt x="-46604" y="240909"/>
                  <a:pt x="0" y="141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lang="en-US" sz="4800" b="1" dirty="0">
                <a:solidFill>
                  <a:prstClr val="black"/>
                </a:solidFill>
                <a:latin typeface="Calibri"/>
              </a:rPr>
              <a:t>8 175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7721143" y="2368269"/>
            <a:ext cx="2954306" cy="850740"/>
          </a:xfrm>
          <a:custGeom>
            <a:avLst/>
            <a:gdLst>
              <a:gd name="connsiteX0" fmla="*/ 0 w 2954306"/>
              <a:gd name="connsiteY0" fmla="*/ 141793 h 850740"/>
              <a:gd name="connsiteX1" fmla="*/ 141793 w 2954306"/>
              <a:gd name="connsiteY1" fmla="*/ 0 h 850740"/>
              <a:gd name="connsiteX2" fmla="*/ 2812513 w 2954306"/>
              <a:gd name="connsiteY2" fmla="*/ 0 h 850740"/>
              <a:gd name="connsiteX3" fmla="*/ 2954306 w 2954306"/>
              <a:gd name="connsiteY3" fmla="*/ 141793 h 850740"/>
              <a:gd name="connsiteX4" fmla="*/ 2954306 w 2954306"/>
              <a:gd name="connsiteY4" fmla="*/ 708947 h 850740"/>
              <a:gd name="connsiteX5" fmla="*/ 2812513 w 2954306"/>
              <a:gd name="connsiteY5" fmla="*/ 850740 h 850740"/>
              <a:gd name="connsiteX6" fmla="*/ 141793 w 2954306"/>
              <a:gd name="connsiteY6" fmla="*/ 850740 h 850740"/>
              <a:gd name="connsiteX7" fmla="*/ 0 w 2954306"/>
              <a:gd name="connsiteY7" fmla="*/ 708947 h 850740"/>
              <a:gd name="connsiteX8" fmla="*/ 0 w 2954306"/>
              <a:gd name="connsiteY8" fmla="*/ 141793 h 85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6" h="850740" fill="none" extrusionOk="0">
                <a:moveTo>
                  <a:pt x="0" y="141793"/>
                </a:moveTo>
                <a:cubicBezTo>
                  <a:pt x="-11474" y="63331"/>
                  <a:pt x="57462" y="8962"/>
                  <a:pt x="141793" y="0"/>
                </a:cubicBezTo>
                <a:cubicBezTo>
                  <a:pt x="519293" y="-72456"/>
                  <a:pt x="2317449" y="-40453"/>
                  <a:pt x="2812513" y="0"/>
                </a:cubicBezTo>
                <a:cubicBezTo>
                  <a:pt x="2887723" y="11284"/>
                  <a:pt x="2951514" y="61612"/>
                  <a:pt x="2954306" y="141793"/>
                </a:cubicBezTo>
                <a:cubicBezTo>
                  <a:pt x="2973890" y="313414"/>
                  <a:pt x="2992140" y="445964"/>
                  <a:pt x="2954306" y="708947"/>
                </a:cubicBezTo>
                <a:cubicBezTo>
                  <a:pt x="2958489" y="783916"/>
                  <a:pt x="2891903" y="851392"/>
                  <a:pt x="2812513" y="850740"/>
                </a:cubicBezTo>
                <a:cubicBezTo>
                  <a:pt x="1525929" y="816495"/>
                  <a:pt x="494153" y="764180"/>
                  <a:pt x="141793" y="850740"/>
                </a:cubicBezTo>
                <a:cubicBezTo>
                  <a:pt x="61432" y="855897"/>
                  <a:pt x="2542" y="783656"/>
                  <a:pt x="0" y="708947"/>
                </a:cubicBezTo>
                <a:cubicBezTo>
                  <a:pt x="-48044" y="452399"/>
                  <a:pt x="9101" y="285209"/>
                  <a:pt x="0" y="141793"/>
                </a:cubicBezTo>
                <a:close/>
              </a:path>
              <a:path w="2954306" h="850740" stroke="0" extrusionOk="0">
                <a:moveTo>
                  <a:pt x="0" y="141793"/>
                </a:moveTo>
                <a:cubicBezTo>
                  <a:pt x="2428" y="71957"/>
                  <a:pt x="57657" y="-1174"/>
                  <a:pt x="141793" y="0"/>
                </a:cubicBezTo>
                <a:cubicBezTo>
                  <a:pt x="1146797" y="95225"/>
                  <a:pt x="1633410" y="-67437"/>
                  <a:pt x="2812513" y="0"/>
                </a:cubicBezTo>
                <a:cubicBezTo>
                  <a:pt x="2898905" y="5778"/>
                  <a:pt x="2958328" y="54511"/>
                  <a:pt x="2954306" y="141793"/>
                </a:cubicBezTo>
                <a:cubicBezTo>
                  <a:pt x="2988327" y="349615"/>
                  <a:pt x="2919669" y="621836"/>
                  <a:pt x="2954306" y="708947"/>
                </a:cubicBezTo>
                <a:cubicBezTo>
                  <a:pt x="2946833" y="782493"/>
                  <a:pt x="2885905" y="856237"/>
                  <a:pt x="2812513" y="850740"/>
                </a:cubicBezTo>
                <a:cubicBezTo>
                  <a:pt x="2296139" y="772380"/>
                  <a:pt x="1091196" y="861512"/>
                  <a:pt x="141793" y="850740"/>
                </a:cubicBezTo>
                <a:cubicBezTo>
                  <a:pt x="68772" y="849599"/>
                  <a:pt x="1344" y="788145"/>
                  <a:pt x="0" y="708947"/>
                </a:cubicBezTo>
                <a:cubicBezTo>
                  <a:pt x="34039" y="640812"/>
                  <a:pt x="50500" y="243521"/>
                  <a:pt x="0" y="141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8 195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077490" y="4190540"/>
            <a:ext cx="2954305" cy="914400"/>
          </a:xfrm>
          <a:custGeom>
            <a:avLst/>
            <a:gdLst>
              <a:gd name="connsiteX0" fmla="*/ 0 w 2954305"/>
              <a:gd name="connsiteY0" fmla="*/ 152403 h 914400"/>
              <a:gd name="connsiteX1" fmla="*/ 152403 w 2954305"/>
              <a:gd name="connsiteY1" fmla="*/ 0 h 914400"/>
              <a:gd name="connsiteX2" fmla="*/ 2801902 w 2954305"/>
              <a:gd name="connsiteY2" fmla="*/ 0 h 914400"/>
              <a:gd name="connsiteX3" fmla="*/ 2954305 w 2954305"/>
              <a:gd name="connsiteY3" fmla="*/ 152403 h 914400"/>
              <a:gd name="connsiteX4" fmla="*/ 2954305 w 2954305"/>
              <a:gd name="connsiteY4" fmla="*/ 761997 h 914400"/>
              <a:gd name="connsiteX5" fmla="*/ 2801902 w 2954305"/>
              <a:gd name="connsiteY5" fmla="*/ 914400 h 914400"/>
              <a:gd name="connsiteX6" fmla="*/ 152403 w 2954305"/>
              <a:gd name="connsiteY6" fmla="*/ 914400 h 914400"/>
              <a:gd name="connsiteX7" fmla="*/ 0 w 2954305"/>
              <a:gd name="connsiteY7" fmla="*/ 761997 h 914400"/>
              <a:gd name="connsiteX8" fmla="*/ 0 w 2954305"/>
              <a:gd name="connsiteY8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5" h="914400" fill="none" extrusionOk="0">
                <a:moveTo>
                  <a:pt x="0" y="152403"/>
                </a:moveTo>
                <a:cubicBezTo>
                  <a:pt x="-9553" y="68106"/>
                  <a:pt x="58940" y="13834"/>
                  <a:pt x="152403" y="0"/>
                </a:cubicBezTo>
                <a:cubicBezTo>
                  <a:pt x="1383640" y="-72456"/>
                  <a:pt x="2277028" y="-40453"/>
                  <a:pt x="2801902" y="0"/>
                </a:cubicBezTo>
                <a:cubicBezTo>
                  <a:pt x="2882322" y="13649"/>
                  <a:pt x="2952163" y="66798"/>
                  <a:pt x="2954305" y="152403"/>
                </a:cubicBezTo>
                <a:cubicBezTo>
                  <a:pt x="2908097" y="285079"/>
                  <a:pt x="3001114" y="486131"/>
                  <a:pt x="2954305" y="761997"/>
                </a:cubicBezTo>
                <a:cubicBezTo>
                  <a:pt x="2959890" y="841707"/>
                  <a:pt x="2890059" y="916808"/>
                  <a:pt x="2801902" y="914400"/>
                </a:cubicBezTo>
                <a:cubicBezTo>
                  <a:pt x="1715392" y="880155"/>
                  <a:pt x="1432102" y="827840"/>
                  <a:pt x="152403" y="914400"/>
                </a:cubicBezTo>
                <a:cubicBezTo>
                  <a:pt x="66632" y="918427"/>
                  <a:pt x="3565" y="841117"/>
                  <a:pt x="0" y="761997"/>
                </a:cubicBezTo>
                <a:cubicBezTo>
                  <a:pt x="-5265" y="461016"/>
                  <a:pt x="30663" y="368619"/>
                  <a:pt x="0" y="152403"/>
                </a:cubicBezTo>
                <a:close/>
              </a:path>
              <a:path w="2954305" h="914400" stroke="0" extrusionOk="0">
                <a:moveTo>
                  <a:pt x="0" y="152403"/>
                </a:moveTo>
                <a:cubicBezTo>
                  <a:pt x="2020" y="75284"/>
                  <a:pt x="62546" y="-1146"/>
                  <a:pt x="152403" y="0"/>
                </a:cubicBezTo>
                <a:cubicBezTo>
                  <a:pt x="889426" y="95225"/>
                  <a:pt x="2406369" y="-67437"/>
                  <a:pt x="2801902" y="0"/>
                </a:cubicBezTo>
                <a:cubicBezTo>
                  <a:pt x="2893364" y="5213"/>
                  <a:pt x="2955836" y="64818"/>
                  <a:pt x="2954305" y="152403"/>
                </a:cubicBezTo>
                <a:cubicBezTo>
                  <a:pt x="2967313" y="394072"/>
                  <a:pt x="2918042" y="661488"/>
                  <a:pt x="2954305" y="761997"/>
                </a:cubicBezTo>
                <a:cubicBezTo>
                  <a:pt x="2943876" y="839518"/>
                  <a:pt x="2882279" y="918639"/>
                  <a:pt x="2801902" y="914400"/>
                </a:cubicBezTo>
                <a:cubicBezTo>
                  <a:pt x="1567605" y="836040"/>
                  <a:pt x="646528" y="925172"/>
                  <a:pt x="152403" y="914400"/>
                </a:cubicBezTo>
                <a:cubicBezTo>
                  <a:pt x="73749" y="913211"/>
                  <a:pt x="6084" y="850184"/>
                  <a:pt x="0" y="761997"/>
                </a:cubicBezTo>
                <a:cubicBezTo>
                  <a:pt x="54444" y="654172"/>
                  <a:pt x="-23715" y="408931"/>
                  <a:pt x="0" y="1524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8 185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7750251" y="4190539"/>
            <a:ext cx="2954305" cy="914400"/>
          </a:xfrm>
          <a:custGeom>
            <a:avLst/>
            <a:gdLst>
              <a:gd name="connsiteX0" fmla="*/ 0 w 2954305"/>
              <a:gd name="connsiteY0" fmla="*/ 152403 h 914400"/>
              <a:gd name="connsiteX1" fmla="*/ 152403 w 2954305"/>
              <a:gd name="connsiteY1" fmla="*/ 0 h 914400"/>
              <a:gd name="connsiteX2" fmla="*/ 2801902 w 2954305"/>
              <a:gd name="connsiteY2" fmla="*/ 0 h 914400"/>
              <a:gd name="connsiteX3" fmla="*/ 2954305 w 2954305"/>
              <a:gd name="connsiteY3" fmla="*/ 152403 h 914400"/>
              <a:gd name="connsiteX4" fmla="*/ 2954305 w 2954305"/>
              <a:gd name="connsiteY4" fmla="*/ 761997 h 914400"/>
              <a:gd name="connsiteX5" fmla="*/ 2801902 w 2954305"/>
              <a:gd name="connsiteY5" fmla="*/ 914400 h 914400"/>
              <a:gd name="connsiteX6" fmla="*/ 152403 w 2954305"/>
              <a:gd name="connsiteY6" fmla="*/ 914400 h 914400"/>
              <a:gd name="connsiteX7" fmla="*/ 0 w 2954305"/>
              <a:gd name="connsiteY7" fmla="*/ 761997 h 914400"/>
              <a:gd name="connsiteX8" fmla="*/ 0 w 2954305"/>
              <a:gd name="connsiteY8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5" h="914400" fill="none" extrusionOk="0">
                <a:moveTo>
                  <a:pt x="0" y="152403"/>
                </a:moveTo>
                <a:cubicBezTo>
                  <a:pt x="-9553" y="68106"/>
                  <a:pt x="58940" y="13834"/>
                  <a:pt x="152403" y="0"/>
                </a:cubicBezTo>
                <a:cubicBezTo>
                  <a:pt x="1383640" y="-72456"/>
                  <a:pt x="2277028" y="-40453"/>
                  <a:pt x="2801902" y="0"/>
                </a:cubicBezTo>
                <a:cubicBezTo>
                  <a:pt x="2882322" y="13649"/>
                  <a:pt x="2952163" y="66798"/>
                  <a:pt x="2954305" y="152403"/>
                </a:cubicBezTo>
                <a:cubicBezTo>
                  <a:pt x="2908097" y="285079"/>
                  <a:pt x="3001114" y="486131"/>
                  <a:pt x="2954305" y="761997"/>
                </a:cubicBezTo>
                <a:cubicBezTo>
                  <a:pt x="2959890" y="841707"/>
                  <a:pt x="2890059" y="916808"/>
                  <a:pt x="2801902" y="914400"/>
                </a:cubicBezTo>
                <a:cubicBezTo>
                  <a:pt x="1715392" y="880155"/>
                  <a:pt x="1432102" y="827840"/>
                  <a:pt x="152403" y="914400"/>
                </a:cubicBezTo>
                <a:cubicBezTo>
                  <a:pt x="66632" y="918427"/>
                  <a:pt x="3565" y="841117"/>
                  <a:pt x="0" y="761997"/>
                </a:cubicBezTo>
                <a:cubicBezTo>
                  <a:pt x="-5265" y="461016"/>
                  <a:pt x="30663" y="368619"/>
                  <a:pt x="0" y="152403"/>
                </a:cubicBezTo>
                <a:close/>
              </a:path>
              <a:path w="2954305" h="914400" stroke="0" extrusionOk="0">
                <a:moveTo>
                  <a:pt x="0" y="152403"/>
                </a:moveTo>
                <a:cubicBezTo>
                  <a:pt x="2020" y="75284"/>
                  <a:pt x="62546" y="-1146"/>
                  <a:pt x="152403" y="0"/>
                </a:cubicBezTo>
                <a:cubicBezTo>
                  <a:pt x="889426" y="95225"/>
                  <a:pt x="2406369" y="-67437"/>
                  <a:pt x="2801902" y="0"/>
                </a:cubicBezTo>
                <a:cubicBezTo>
                  <a:pt x="2893364" y="5213"/>
                  <a:pt x="2955836" y="64818"/>
                  <a:pt x="2954305" y="152403"/>
                </a:cubicBezTo>
                <a:cubicBezTo>
                  <a:pt x="2967313" y="394072"/>
                  <a:pt x="2918042" y="661488"/>
                  <a:pt x="2954305" y="761997"/>
                </a:cubicBezTo>
                <a:cubicBezTo>
                  <a:pt x="2943876" y="839518"/>
                  <a:pt x="2882279" y="918639"/>
                  <a:pt x="2801902" y="914400"/>
                </a:cubicBezTo>
                <a:cubicBezTo>
                  <a:pt x="1567605" y="836040"/>
                  <a:pt x="646528" y="925172"/>
                  <a:pt x="152403" y="914400"/>
                </a:cubicBezTo>
                <a:cubicBezTo>
                  <a:pt x="73749" y="913211"/>
                  <a:pt x="6084" y="850184"/>
                  <a:pt x="0" y="761997"/>
                </a:cubicBezTo>
                <a:cubicBezTo>
                  <a:pt x="54444" y="654172"/>
                  <a:pt x="-23715" y="408931"/>
                  <a:pt x="0" y="1524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8 285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540" y="2369153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359" y="2397568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359" y="4283498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iểm tra dấu Tick Clip nghệ thuật - xanh dấu tick png tải về - Miễn phí  trong suốt Cò png Tải về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0" b="96556" l="1889" r="96000">
                        <a14:foregroundMark x1="35667" y1="38444" x2="41333" y2="55222"/>
                        <a14:foregroundMark x1="57000" y1="20333" x2="29556" y2="64444"/>
                        <a14:foregroundMark x1="5333" y1="36778" x2="29556" y2="61778"/>
                        <a14:foregroundMark x1="29556" y1="61778" x2="47444" y2="64556"/>
                        <a14:foregroundMark x1="23222" y1="21111" x2="71000" y2="48556"/>
                        <a14:foregroundMark x1="37444" y1="5111" x2="73667" y2="36111"/>
                        <a14:foregroundMark x1="78111" y1="13222" x2="89333" y2="37556"/>
                        <a14:foregroundMark x1="88889" y1="31111" x2="89333" y2="51556"/>
                        <a14:foregroundMark x1="89333" y1="51556" x2="83222" y2="63000"/>
                        <a14:foregroundMark x1="83222" y1="63000" x2="80778" y2="63778"/>
                        <a14:foregroundMark x1="90889" y1="28667" x2="96111" y2="47889"/>
                        <a14:foregroundMark x1="96111" y1="47889" x2="95444" y2="49778"/>
                        <a14:foregroundMark x1="68778" y1="36778" x2="40556" y2="81667"/>
                        <a14:foregroundMark x1="79778" y1="31889" x2="38333" y2="57667"/>
                        <a14:foregroundMark x1="8222" y1="49556" x2="46222" y2="84778"/>
                        <a14:foregroundMark x1="18222" y1="63000" x2="30333" y2="75000"/>
                        <a14:foregroundMark x1="34444" y1="77444" x2="41333" y2="88222"/>
                        <a14:foregroundMark x1="37111" y1="94667" x2="48444" y2="96111"/>
                        <a14:foregroundMark x1="43333" y1="4222" x2="52889" y2="4444"/>
                        <a14:foregroundMark x1="30778" y1="8333" x2="12778" y2="23111"/>
                        <a14:foregroundMark x1="12778" y1="23111" x2="2000" y2="48444"/>
                        <a14:foregroundMark x1="2000" y1="48444" x2="1889" y2="51222"/>
                        <a14:foregroundMark x1="97667" y1="51444" x2="90222" y2="74667"/>
                        <a14:foregroundMark x1="90222" y1="74667" x2="74222" y2="87000"/>
                        <a14:foregroundMark x1="74222" y1="87000" x2="49667" y2="9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930" y="4283497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row: Left 11">
            <a:hlinkClick r:id="rId11" action="ppaction://hlinksldjump"/>
          </p:cNvPr>
          <p:cNvSpPr/>
          <p:nvPr/>
        </p:nvSpPr>
        <p:spPr>
          <a:xfrm>
            <a:off x="10452586" y="5871255"/>
            <a:ext cx="1501462" cy="821441"/>
          </a:xfrm>
          <a:prstGeom prst="leftArrow">
            <a:avLst>
              <a:gd name="adj1" fmla="val 50000"/>
              <a:gd name="adj2" fmla="val 46024"/>
            </a:avLst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nature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r="1194"/>
          <a:stretch>
            <a:fillRect/>
          </a:stretch>
        </p:blipFill>
        <p:spPr>
          <a:xfrm>
            <a:off x="0" y="-16824"/>
            <a:ext cx="12496800" cy="6874823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354931" y="121915"/>
            <a:ext cx="11760869" cy="6452249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748738" y="1786816"/>
            <a:ext cx="9698357" cy="778927"/>
          </a:xfrm>
          <a:custGeom>
            <a:avLst/>
            <a:gdLst>
              <a:gd name="connsiteX0" fmla="*/ 0 w 9698357"/>
              <a:gd name="connsiteY0" fmla="*/ 129824 h 778927"/>
              <a:gd name="connsiteX1" fmla="*/ 129824 w 9698357"/>
              <a:gd name="connsiteY1" fmla="*/ 0 h 778927"/>
              <a:gd name="connsiteX2" fmla="*/ 9568533 w 9698357"/>
              <a:gd name="connsiteY2" fmla="*/ 0 h 778927"/>
              <a:gd name="connsiteX3" fmla="*/ 9698357 w 9698357"/>
              <a:gd name="connsiteY3" fmla="*/ 129824 h 778927"/>
              <a:gd name="connsiteX4" fmla="*/ 9698357 w 9698357"/>
              <a:gd name="connsiteY4" fmla="*/ 649103 h 778927"/>
              <a:gd name="connsiteX5" fmla="*/ 9568533 w 9698357"/>
              <a:gd name="connsiteY5" fmla="*/ 778927 h 778927"/>
              <a:gd name="connsiteX6" fmla="*/ 129824 w 9698357"/>
              <a:gd name="connsiteY6" fmla="*/ 778927 h 778927"/>
              <a:gd name="connsiteX7" fmla="*/ 0 w 9698357"/>
              <a:gd name="connsiteY7" fmla="*/ 649103 h 778927"/>
              <a:gd name="connsiteX8" fmla="*/ 0 w 9698357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98357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1363490" y="-72456"/>
                  <a:pt x="5161863" y="-40453"/>
                  <a:pt x="9568533" y="0"/>
                </a:cubicBezTo>
                <a:cubicBezTo>
                  <a:pt x="9637320" y="10604"/>
                  <a:pt x="9690487" y="52849"/>
                  <a:pt x="9698357" y="129824"/>
                </a:cubicBezTo>
                <a:cubicBezTo>
                  <a:pt x="9715621" y="317105"/>
                  <a:pt x="9680956" y="456853"/>
                  <a:pt x="9698357" y="649103"/>
                </a:cubicBezTo>
                <a:cubicBezTo>
                  <a:pt x="9706351" y="714419"/>
                  <a:pt x="9642135" y="780075"/>
                  <a:pt x="9568533" y="778927"/>
                </a:cubicBezTo>
                <a:cubicBezTo>
                  <a:pt x="5370338" y="744682"/>
                  <a:pt x="2719448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98357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3051096" y="95225"/>
                  <a:pt x="6336914" y="-67437"/>
                  <a:pt x="9568533" y="0"/>
                </a:cubicBezTo>
                <a:cubicBezTo>
                  <a:pt x="9650297" y="7195"/>
                  <a:pt x="9703972" y="45600"/>
                  <a:pt x="9698357" y="129824"/>
                </a:cubicBezTo>
                <a:cubicBezTo>
                  <a:pt x="9676355" y="305586"/>
                  <a:pt x="9741468" y="514408"/>
                  <a:pt x="9698357" y="649103"/>
                </a:cubicBezTo>
                <a:cubicBezTo>
                  <a:pt x="9688319" y="714404"/>
                  <a:pt x="9631468" y="788724"/>
                  <a:pt x="9568533" y="778927"/>
                </a:cubicBezTo>
                <a:cubicBezTo>
                  <a:pt x="6411194" y="700567"/>
                  <a:pt x="3111950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744876" y="2934447"/>
            <a:ext cx="9698357" cy="778927"/>
          </a:xfrm>
          <a:custGeom>
            <a:avLst/>
            <a:gdLst>
              <a:gd name="connsiteX0" fmla="*/ 0 w 9698357"/>
              <a:gd name="connsiteY0" fmla="*/ 129824 h 778927"/>
              <a:gd name="connsiteX1" fmla="*/ 129824 w 9698357"/>
              <a:gd name="connsiteY1" fmla="*/ 0 h 778927"/>
              <a:gd name="connsiteX2" fmla="*/ 9568533 w 9698357"/>
              <a:gd name="connsiteY2" fmla="*/ 0 h 778927"/>
              <a:gd name="connsiteX3" fmla="*/ 9698357 w 9698357"/>
              <a:gd name="connsiteY3" fmla="*/ 129824 h 778927"/>
              <a:gd name="connsiteX4" fmla="*/ 9698357 w 9698357"/>
              <a:gd name="connsiteY4" fmla="*/ 649103 h 778927"/>
              <a:gd name="connsiteX5" fmla="*/ 9568533 w 9698357"/>
              <a:gd name="connsiteY5" fmla="*/ 778927 h 778927"/>
              <a:gd name="connsiteX6" fmla="*/ 129824 w 9698357"/>
              <a:gd name="connsiteY6" fmla="*/ 778927 h 778927"/>
              <a:gd name="connsiteX7" fmla="*/ 0 w 9698357"/>
              <a:gd name="connsiteY7" fmla="*/ 649103 h 778927"/>
              <a:gd name="connsiteX8" fmla="*/ 0 w 9698357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98357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1363490" y="-72456"/>
                  <a:pt x="5161863" y="-40453"/>
                  <a:pt x="9568533" y="0"/>
                </a:cubicBezTo>
                <a:cubicBezTo>
                  <a:pt x="9637320" y="10604"/>
                  <a:pt x="9690487" y="52849"/>
                  <a:pt x="9698357" y="129824"/>
                </a:cubicBezTo>
                <a:cubicBezTo>
                  <a:pt x="9715621" y="317105"/>
                  <a:pt x="9680956" y="456853"/>
                  <a:pt x="9698357" y="649103"/>
                </a:cubicBezTo>
                <a:cubicBezTo>
                  <a:pt x="9706351" y="714419"/>
                  <a:pt x="9642135" y="780075"/>
                  <a:pt x="9568533" y="778927"/>
                </a:cubicBezTo>
                <a:cubicBezTo>
                  <a:pt x="5370338" y="744682"/>
                  <a:pt x="2719448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98357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3051096" y="95225"/>
                  <a:pt x="6336914" y="-67437"/>
                  <a:pt x="9568533" y="0"/>
                </a:cubicBezTo>
                <a:cubicBezTo>
                  <a:pt x="9650297" y="7195"/>
                  <a:pt x="9703972" y="45600"/>
                  <a:pt x="9698357" y="129824"/>
                </a:cubicBezTo>
                <a:cubicBezTo>
                  <a:pt x="9676355" y="305586"/>
                  <a:pt x="9741468" y="514408"/>
                  <a:pt x="9698357" y="649103"/>
                </a:cubicBezTo>
                <a:cubicBezTo>
                  <a:pt x="9688319" y="714404"/>
                  <a:pt x="9631468" y="788724"/>
                  <a:pt x="9568533" y="778927"/>
                </a:cubicBezTo>
                <a:cubicBezTo>
                  <a:pt x="6411194" y="700567"/>
                  <a:pt x="3111950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thẳng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759622" y="4055962"/>
            <a:ext cx="9683611" cy="778927"/>
          </a:xfrm>
          <a:custGeom>
            <a:avLst/>
            <a:gdLst>
              <a:gd name="connsiteX0" fmla="*/ 0 w 9683611"/>
              <a:gd name="connsiteY0" fmla="*/ 129824 h 778927"/>
              <a:gd name="connsiteX1" fmla="*/ 129824 w 9683611"/>
              <a:gd name="connsiteY1" fmla="*/ 0 h 778927"/>
              <a:gd name="connsiteX2" fmla="*/ 9553787 w 9683611"/>
              <a:gd name="connsiteY2" fmla="*/ 0 h 778927"/>
              <a:gd name="connsiteX3" fmla="*/ 9683611 w 9683611"/>
              <a:gd name="connsiteY3" fmla="*/ 129824 h 778927"/>
              <a:gd name="connsiteX4" fmla="*/ 9683611 w 9683611"/>
              <a:gd name="connsiteY4" fmla="*/ 649103 h 778927"/>
              <a:gd name="connsiteX5" fmla="*/ 9553787 w 9683611"/>
              <a:gd name="connsiteY5" fmla="*/ 778927 h 778927"/>
              <a:gd name="connsiteX6" fmla="*/ 129824 w 9683611"/>
              <a:gd name="connsiteY6" fmla="*/ 778927 h 778927"/>
              <a:gd name="connsiteX7" fmla="*/ 0 w 9683611"/>
              <a:gd name="connsiteY7" fmla="*/ 649103 h 778927"/>
              <a:gd name="connsiteX8" fmla="*/ 0 w 9683611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83611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3178214" y="-72456"/>
                  <a:pt x="5962062" y="-40453"/>
                  <a:pt x="9553787" y="0"/>
                </a:cubicBezTo>
                <a:cubicBezTo>
                  <a:pt x="9622574" y="10604"/>
                  <a:pt x="9675741" y="52849"/>
                  <a:pt x="9683611" y="129824"/>
                </a:cubicBezTo>
                <a:cubicBezTo>
                  <a:pt x="9700875" y="317105"/>
                  <a:pt x="9666210" y="456853"/>
                  <a:pt x="9683611" y="649103"/>
                </a:cubicBezTo>
                <a:cubicBezTo>
                  <a:pt x="9691605" y="714419"/>
                  <a:pt x="9627389" y="780075"/>
                  <a:pt x="9553787" y="778927"/>
                </a:cubicBezTo>
                <a:cubicBezTo>
                  <a:pt x="7729240" y="744682"/>
                  <a:pt x="3125472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83611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4435237" y="95225"/>
                  <a:pt x="5627123" y="-67437"/>
                  <a:pt x="9553787" y="0"/>
                </a:cubicBezTo>
                <a:cubicBezTo>
                  <a:pt x="9635551" y="7195"/>
                  <a:pt x="9689226" y="45600"/>
                  <a:pt x="9683611" y="129824"/>
                </a:cubicBezTo>
                <a:cubicBezTo>
                  <a:pt x="9661609" y="305586"/>
                  <a:pt x="9726722" y="514408"/>
                  <a:pt x="9683611" y="649103"/>
                </a:cubicBezTo>
                <a:cubicBezTo>
                  <a:pt x="9673573" y="714404"/>
                  <a:pt x="9616722" y="788724"/>
                  <a:pt x="9553787" y="778927"/>
                </a:cubicBezTo>
                <a:cubicBezTo>
                  <a:pt x="8380803" y="700567"/>
                  <a:pt x="1996186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759624" y="5210259"/>
            <a:ext cx="9683610" cy="778927"/>
          </a:xfrm>
          <a:custGeom>
            <a:avLst/>
            <a:gdLst>
              <a:gd name="connsiteX0" fmla="*/ 0 w 9683610"/>
              <a:gd name="connsiteY0" fmla="*/ 129824 h 778927"/>
              <a:gd name="connsiteX1" fmla="*/ 129824 w 9683610"/>
              <a:gd name="connsiteY1" fmla="*/ 0 h 778927"/>
              <a:gd name="connsiteX2" fmla="*/ 9553786 w 9683610"/>
              <a:gd name="connsiteY2" fmla="*/ 0 h 778927"/>
              <a:gd name="connsiteX3" fmla="*/ 9683610 w 9683610"/>
              <a:gd name="connsiteY3" fmla="*/ 129824 h 778927"/>
              <a:gd name="connsiteX4" fmla="*/ 9683610 w 9683610"/>
              <a:gd name="connsiteY4" fmla="*/ 649103 h 778927"/>
              <a:gd name="connsiteX5" fmla="*/ 9553786 w 9683610"/>
              <a:gd name="connsiteY5" fmla="*/ 778927 h 778927"/>
              <a:gd name="connsiteX6" fmla="*/ 129824 w 9683610"/>
              <a:gd name="connsiteY6" fmla="*/ 778927 h 778927"/>
              <a:gd name="connsiteX7" fmla="*/ 0 w 9683610"/>
              <a:gd name="connsiteY7" fmla="*/ 649103 h 778927"/>
              <a:gd name="connsiteX8" fmla="*/ 0 w 9683610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83610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3178593" y="-72456"/>
                  <a:pt x="5962372" y="-40453"/>
                  <a:pt x="9553786" y="0"/>
                </a:cubicBezTo>
                <a:cubicBezTo>
                  <a:pt x="9622573" y="10604"/>
                  <a:pt x="9675740" y="52849"/>
                  <a:pt x="9683610" y="129824"/>
                </a:cubicBezTo>
                <a:cubicBezTo>
                  <a:pt x="9700874" y="317105"/>
                  <a:pt x="9666209" y="456853"/>
                  <a:pt x="9683610" y="649103"/>
                </a:cubicBezTo>
                <a:cubicBezTo>
                  <a:pt x="9691604" y="714419"/>
                  <a:pt x="9627388" y="780075"/>
                  <a:pt x="9553786" y="778927"/>
                </a:cubicBezTo>
                <a:cubicBezTo>
                  <a:pt x="7728888" y="744682"/>
                  <a:pt x="3125243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83610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4435587" y="95225"/>
                  <a:pt x="5627331" y="-67437"/>
                  <a:pt x="9553786" y="0"/>
                </a:cubicBezTo>
                <a:cubicBezTo>
                  <a:pt x="9635550" y="7195"/>
                  <a:pt x="9689225" y="45600"/>
                  <a:pt x="9683610" y="129824"/>
                </a:cubicBezTo>
                <a:cubicBezTo>
                  <a:pt x="9661608" y="305586"/>
                  <a:pt x="9726721" y="514408"/>
                  <a:pt x="9683610" y="649103"/>
                </a:cubicBezTo>
                <a:cubicBezTo>
                  <a:pt x="9673572" y="714404"/>
                  <a:pt x="9616721" y="788724"/>
                  <a:pt x="9553786" y="778927"/>
                </a:cubicBezTo>
                <a:cubicBezTo>
                  <a:pt x="8380424" y="700567"/>
                  <a:pt x="1995854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nhớ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687" y="1745836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473" y="2897230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596" y="5154303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iểm tra dấu Tick Clip nghệ thuật - xanh dấu tick png tải về - Miễn phí  trong suốt Cò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6556" l="1889" r="96000">
                        <a14:foregroundMark x1="35667" y1="38444" x2="41333" y2="55222"/>
                        <a14:foregroundMark x1="57000" y1="20333" x2="29556" y2="64444"/>
                        <a14:foregroundMark x1="5333" y1="36778" x2="29556" y2="61778"/>
                        <a14:foregroundMark x1="29556" y1="61778" x2="47444" y2="64556"/>
                        <a14:foregroundMark x1="23222" y1="21111" x2="71000" y2="48556"/>
                        <a14:foregroundMark x1="37444" y1="5111" x2="73667" y2="36111"/>
                        <a14:foregroundMark x1="78111" y1="13222" x2="89333" y2="37556"/>
                        <a14:foregroundMark x1="88889" y1="31111" x2="89333" y2="51556"/>
                        <a14:foregroundMark x1="89333" y1="51556" x2="83222" y2="63000"/>
                        <a14:foregroundMark x1="83222" y1="63000" x2="80778" y2="63778"/>
                        <a14:foregroundMark x1="90889" y1="28667" x2="96111" y2="47889"/>
                        <a14:foregroundMark x1="96111" y1="47889" x2="95444" y2="49778"/>
                        <a14:foregroundMark x1="68778" y1="36778" x2="40556" y2="81667"/>
                        <a14:foregroundMark x1="79778" y1="31889" x2="38333" y2="57667"/>
                        <a14:foregroundMark x1="8222" y1="49556" x2="46222" y2="84778"/>
                        <a14:foregroundMark x1="18222" y1="63000" x2="30333" y2="75000"/>
                        <a14:foregroundMark x1="34444" y1="77444" x2="41333" y2="88222"/>
                        <a14:foregroundMark x1="37111" y1="94667" x2="48444" y2="96111"/>
                        <a14:foregroundMark x1="43333" y1="4222" x2="52889" y2="4444"/>
                        <a14:foregroundMark x1="30778" y1="8333" x2="12778" y2="23111"/>
                        <a14:foregroundMark x1="12778" y1="23111" x2="2000" y2="48444"/>
                        <a14:foregroundMark x1="2000" y1="48444" x2="1889" y2="51222"/>
                        <a14:foregroundMark x1="97667" y1="51444" x2="90222" y2="74667"/>
                        <a14:foregroundMark x1="90222" y1="74667" x2="74222" y2="87000"/>
                        <a14:foregroundMark x1="74222" y1="87000" x2="49667" y2="9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473" y="4039562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094765" y="-30070"/>
            <a:ext cx="10128799" cy="1570819"/>
            <a:chOff x="1083606" y="149374"/>
            <a:chExt cx="10128799" cy="1570819"/>
          </a:xfrm>
        </p:grpSpPr>
        <p:grpSp>
          <p:nvGrpSpPr>
            <p:cNvPr id="8" name="Group 7"/>
            <p:cNvGrpSpPr/>
            <p:nvPr/>
          </p:nvGrpSpPr>
          <p:grpSpPr>
            <a:xfrm>
              <a:off x="1911678" y="626876"/>
              <a:ext cx="9300727" cy="850739"/>
              <a:chOff x="1981199" y="762000"/>
              <a:chExt cx="9300727" cy="850739"/>
            </a:xfrm>
          </p:grpSpPr>
          <p:sp>
            <p:nvSpPr>
              <p:cNvPr id="6" name="Rectangle: Rounded Corners 5"/>
              <p:cNvSpPr/>
              <p:nvPr/>
            </p:nvSpPr>
            <p:spPr>
              <a:xfrm>
                <a:off x="1981199" y="762000"/>
                <a:ext cx="9300727" cy="850739"/>
              </a:xfrm>
              <a:custGeom>
                <a:avLst/>
                <a:gdLst>
                  <a:gd name="connsiteX0" fmla="*/ 0 w 9300727"/>
                  <a:gd name="connsiteY0" fmla="*/ 141793 h 850739"/>
                  <a:gd name="connsiteX1" fmla="*/ 141793 w 9300727"/>
                  <a:gd name="connsiteY1" fmla="*/ 0 h 850739"/>
                  <a:gd name="connsiteX2" fmla="*/ 9158934 w 9300727"/>
                  <a:gd name="connsiteY2" fmla="*/ 0 h 850739"/>
                  <a:gd name="connsiteX3" fmla="*/ 9300727 w 9300727"/>
                  <a:gd name="connsiteY3" fmla="*/ 141793 h 850739"/>
                  <a:gd name="connsiteX4" fmla="*/ 9300727 w 9300727"/>
                  <a:gd name="connsiteY4" fmla="*/ 708946 h 850739"/>
                  <a:gd name="connsiteX5" fmla="*/ 9158934 w 9300727"/>
                  <a:gd name="connsiteY5" fmla="*/ 850739 h 850739"/>
                  <a:gd name="connsiteX6" fmla="*/ 141793 w 9300727"/>
                  <a:gd name="connsiteY6" fmla="*/ 850739 h 850739"/>
                  <a:gd name="connsiteX7" fmla="*/ 0 w 9300727"/>
                  <a:gd name="connsiteY7" fmla="*/ 708946 h 850739"/>
                  <a:gd name="connsiteX8" fmla="*/ 0 w 9300727"/>
                  <a:gd name="connsiteY8" fmla="*/ 141793 h 850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300727" h="850739" fill="none" extrusionOk="0">
                    <a:moveTo>
                      <a:pt x="0" y="141793"/>
                    </a:moveTo>
                    <a:cubicBezTo>
                      <a:pt x="-11474" y="63331"/>
                      <a:pt x="57462" y="8962"/>
                      <a:pt x="141793" y="0"/>
                    </a:cubicBezTo>
                    <a:cubicBezTo>
                      <a:pt x="2321535" y="-72456"/>
                      <a:pt x="5970889" y="-40453"/>
                      <a:pt x="9158934" y="0"/>
                    </a:cubicBezTo>
                    <a:cubicBezTo>
                      <a:pt x="9234144" y="11284"/>
                      <a:pt x="9297935" y="61612"/>
                      <a:pt x="9300727" y="141793"/>
                    </a:cubicBezTo>
                    <a:cubicBezTo>
                      <a:pt x="9318456" y="313501"/>
                      <a:pt x="9334044" y="448325"/>
                      <a:pt x="9300727" y="708946"/>
                    </a:cubicBezTo>
                    <a:cubicBezTo>
                      <a:pt x="9304910" y="783915"/>
                      <a:pt x="9238324" y="851391"/>
                      <a:pt x="9158934" y="850739"/>
                    </a:cubicBezTo>
                    <a:cubicBezTo>
                      <a:pt x="5166622" y="816494"/>
                      <a:pt x="3956906" y="764179"/>
                      <a:pt x="141793" y="850739"/>
                    </a:cubicBezTo>
                    <a:cubicBezTo>
                      <a:pt x="61432" y="855896"/>
                      <a:pt x="2542" y="783655"/>
                      <a:pt x="0" y="708946"/>
                    </a:cubicBezTo>
                    <a:cubicBezTo>
                      <a:pt x="-47269" y="446280"/>
                      <a:pt x="13390" y="281812"/>
                      <a:pt x="0" y="141793"/>
                    </a:cubicBezTo>
                    <a:close/>
                  </a:path>
                  <a:path w="9300727" h="850739" stroke="0" extrusionOk="0">
                    <a:moveTo>
                      <a:pt x="0" y="141793"/>
                    </a:moveTo>
                    <a:cubicBezTo>
                      <a:pt x="2428" y="71957"/>
                      <a:pt x="57657" y="-1174"/>
                      <a:pt x="141793" y="0"/>
                    </a:cubicBezTo>
                    <a:cubicBezTo>
                      <a:pt x="2519928" y="95225"/>
                      <a:pt x="7259666" y="-67437"/>
                      <a:pt x="9158934" y="0"/>
                    </a:cubicBezTo>
                    <a:cubicBezTo>
                      <a:pt x="9245326" y="5778"/>
                      <a:pt x="9304749" y="54511"/>
                      <a:pt x="9300727" y="141793"/>
                    </a:cubicBezTo>
                    <a:cubicBezTo>
                      <a:pt x="9328817" y="356560"/>
                      <a:pt x="9259495" y="622237"/>
                      <a:pt x="9300727" y="708946"/>
                    </a:cubicBezTo>
                    <a:cubicBezTo>
                      <a:pt x="9293254" y="782492"/>
                      <a:pt x="9232326" y="856236"/>
                      <a:pt x="9158934" y="850739"/>
                    </a:cubicBezTo>
                    <a:cubicBezTo>
                      <a:pt x="5898655" y="772379"/>
                      <a:pt x="4125879" y="861511"/>
                      <a:pt x="141793" y="850739"/>
                    </a:cubicBezTo>
                    <a:cubicBezTo>
                      <a:pt x="68772" y="849598"/>
                      <a:pt x="1344" y="788144"/>
                      <a:pt x="0" y="708946"/>
                    </a:cubicBezTo>
                    <a:cubicBezTo>
                      <a:pt x="40957" y="635124"/>
                      <a:pt x="-46604" y="240909"/>
                      <a:pt x="0" y="141793"/>
                    </a:cubicBezTo>
                    <a:close/>
                  </a:path>
                </a:pathLst>
              </a:custGeom>
              <a:solidFill>
                <a:srgbClr val="FFFFCC"/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2131802" y="762879"/>
                <a:ext cx="913923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Chọn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câu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trong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câu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sau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đây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</a:t>
                </a:r>
                <a:endPara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2" name="Picture 11" descr="A picture containing icon&#10;&#10;Description automatically generated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30" r="62159" b="69753"/>
            <a:stretch>
              <a:fillRect/>
            </a:stretch>
          </p:blipFill>
          <p:spPr>
            <a:xfrm>
              <a:off x="1083606" y="149374"/>
              <a:ext cx="1304187" cy="1570819"/>
            </a:xfrm>
            <a:prstGeom prst="rect">
              <a:avLst/>
            </a:prstGeom>
          </p:spPr>
        </p:pic>
      </p:grpSp>
      <p:sp>
        <p:nvSpPr>
          <p:cNvPr id="5" name="Arrow: Left 4">
            <a:hlinkClick r:id="rId9" action="ppaction://hlinksldjump"/>
          </p:cNvPr>
          <p:cNvSpPr/>
          <p:nvPr/>
        </p:nvSpPr>
        <p:spPr>
          <a:xfrm>
            <a:off x="10452586" y="5871255"/>
            <a:ext cx="1501462" cy="821441"/>
          </a:xfrm>
          <a:prstGeom prst="leftArrow">
            <a:avLst>
              <a:gd name="adj1" fmla="val 50000"/>
              <a:gd name="adj2" fmla="val 46024"/>
            </a:avLst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nature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r="1194"/>
          <a:stretch>
            <a:fillRect/>
          </a:stretch>
        </p:blipFill>
        <p:spPr>
          <a:xfrm>
            <a:off x="0" y="-16824"/>
            <a:ext cx="12496800" cy="6874823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120015" y="304800"/>
            <a:ext cx="11900535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picture containing icon&#10;&#10;Description automatically generated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07" b="84000" l="16181" r="84724">
                        <a14:foregroundMark x1="42613" y1="67919" x2="42613" y2="67919"/>
                        <a14:foregroundMark x1="58157" y1="67475" x2="57487" y2="69697"/>
                        <a14:foregroundMark x1="47102" y1="6020" x2="47236" y2="7798"/>
                        <a14:foregroundMark x1="46700" y1="7798" x2="46566" y2="13818"/>
                        <a14:foregroundMark x1="60000" y1="13333" x2="58157" y2="19354"/>
                        <a14:foregroundMark x1="50117" y1="26343" x2="55645" y2="24283"/>
                        <a14:foregroundMark x1="43149" y1="8081" x2="44992" y2="14909"/>
                        <a14:foregroundMark x1="50251" y1="8404" x2="50251" y2="13010"/>
                        <a14:foregroundMark x1="57387" y1="11596" x2="55913" y2="16808"/>
                        <a14:foregroundMark x1="61441" y1="12848" x2="62379" y2="18586"/>
                        <a14:foregroundMark x1="55913" y1="13657" x2="55913" y2="13657"/>
                        <a14:foregroundMark x1="55276" y1="12687" x2="55276" y2="12687"/>
                        <a14:foregroundMark x1="43417" y1="23475" x2="56181" y2="27152"/>
                        <a14:foregroundMark x1="59732" y1="25091" x2="53434" y2="25697"/>
                        <a14:foregroundMark x1="42513" y1="69535" x2="42513" y2="69535"/>
                        <a14:foregroundMark x1="47772" y1="71919" x2="47772" y2="71919"/>
                        <a14:foregroundMark x1="39732" y1="73818" x2="39732" y2="73818"/>
                        <a14:foregroundMark x1="38827" y1="73010" x2="38827" y2="73010"/>
                        <a14:foregroundMark x1="17889" y1="71111" x2="17889" y2="71111"/>
                        <a14:foregroundMark x1="28677" y1="65091" x2="28677" y2="65091"/>
                        <a14:foregroundMark x1="31055" y1="62707" x2="31055" y2="62707"/>
                        <a14:foregroundMark x1="39732" y1="73818" x2="39732" y2="73818"/>
                        <a14:foregroundMark x1="60536" y1="6505" x2="61843" y2="7475"/>
                        <a14:foregroundMark x1="46700" y1="2707" x2="48275" y2="4283"/>
                        <a14:foregroundMark x1="35377" y1="75717" x2="33166" y2="76202"/>
                        <a14:foregroundMark x1="34606" y1="76364" x2="33166" y2="77131"/>
                        <a14:foregroundMark x1="22111" y1="72242" x2="22111" y2="72242"/>
                        <a14:foregroundMark x1="26968" y1="64606" x2="26968" y2="64606"/>
                        <a14:foregroundMark x1="29481" y1="64768" x2="29481" y2="64768"/>
                        <a14:foregroundMark x1="28945" y1="64121" x2="28945" y2="64121"/>
                        <a14:foregroundMark x1="27739" y1="64606" x2="27739" y2="64606"/>
                        <a14:foregroundMark x1="30519" y1="63798" x2="30519" y2="63798"/>
                        <a14:foregroundMark x1="25126" y1="52364" x2="25126" y2="52364"/>
                        <a14:foregroundMark x1="73970" y1="55717" x2="73970" y2="55717"/>
                        <a14:foregroundMark x1="83049" y1="69859" x2="83049" y2="69859"/>
                        <a14:foregroundMark x1="80402" y1="67475" x2="80402" y2="67475"/>
                        <a14:foregroundMark x1="81206" y1="67798" x2="81206" y2="67798"/>
                        <a14:foregroundMark x1="82647" y1="68566" x2="82647" y2="68566"/>
                        <a14:foregroundMark x1="82647" y1="68566" x2="82647" y2="69859"/>
                        <a14:foregroundMark x1="40134" y1="73818" x2="40134" y2="73818"/>
                        <a14:foregroundMark x1="18928" y1="71758" x2="18928" y2="71758"/>
                        <a14:foregroundMark x1="22345" y1="72242" x2="23685" y2="71434"/>
                        <a14:foregroundMark x1="22613" y1="71111" x2="22613" y2="71111"/>
                        <a14:foregroundMark x1="19866" y1="72081" x2="19866" y2="72081"/>
                        <a14:foregroundMark x1="83049" y1="68889" x2="83049" y2="68889"/>
                        <a14:foregroundMark x1="83317" y1="70626" x2="83317" y2="70626"/>
                        <a14:foregroundMark x1="81843" y1="72081" x2="81843" y2="72081"/>
                        <a14:foregroundMark x1="82111" y1="71919" x2="82111" y2="71919"/>
                        <a14:foregroundMark x1="25662" y1="65091" x2="25662" y2="65091"/>
                        <a14:foregroundMark x1="83216" y1="69455" x2="83216" y2="69455"/>
                        <a14:foregroundMark x1="21005" y1="69697" x2="21005" y2="69697"/>
                        <a14:foregroundMark x1="20503" y1="71030" x2="20503" y2="71030"/>
                        <a14:backgroundMark x1="20905" y1="73333" x2="23685" y2="79677"/>
                        <a14:backgroundMark x1="23685" y1="79677" x2="23819" y2="79838"/>
                        <a14:backgroundMark x1="50117" y1="76202" x2="46064" y2="82061"/>
                        <a14:backgroundMark x1="78693" y1="71273" x2="78693" y2="71273"/>
                        <a14:backgroundMark x1="75812" y1="63354" x2="79631" y2="65091"/>
                        <a14:backgroundMark x1="22479" y1="70626" x2="22479" y2="70626"/>
                        <a14:backgroundMark x1="16047" y1="73172" x2="18291" y2="75071"/>
                        <a14:backgroundMark x1="21977" y1="70949" x2="21977" y2="70949"/>
                        <a14:backgroundMark x1="27638" y1="62424" x2="27638" y2="62424"/>
                        <a14:backgroundMark x1="28945" y1="63636" x2="28945" y2="63636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5" r="6694" b="6666"/>
          <a:stretch>
            <a:fillRect/>
          </a:stretch>
        </p:blipFill>
        <p:spPr>
          <a:xfrm>
            <a:off x="4870240" y="4391626"/>
            <a:ext cx="2912681" cy="263080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09339" y="319396"/>
            <a:ext cx="11616690" cy="1529183"/>
            <a:chOff x="714301" y="454520"/>
            <a:chExt cx="10890648" cy="1529183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981200" y="762000"/>
              <a:ext cx="9291638" cy="914400"/>
            </a:xfrm>
            <a:custGeom>
              <a:avLst/>
              <a:gdLst>
                <a:gd name="connsiteX0" fmla="*/ 0 w 9911079"/>
                <a:gd name="connsiteY0" fmla="*/ 152403 h 914400"/>
                <a:gd name="connsiteX1" fmla="*/ 152403 w 9911079"/>
                <a:gd name="connsiteY1" fmla="*/ 0 h 914400"/>
                <a:gd name="connsiteX2" fmla="*/ 9758676 w 9911079"/>
                <a:gd name="connsiteY2" fmla="*/ 0 h 914400"/>
                <a:gd name="connsiteX3" fmla="*/ 9911079 w 9911079"/>
                <a:gd name="connsiteY3" fmla="*/ 152403 h 914400"/>
                <a:gd name="connsiteX4" fmla="*/ 9911079 w 9911079"/>
                <a:gd name="connsiteY4" fmla="*/ 761997 h 914400"/>
                <a:gd name="connsiteX5" fmla="*/ 9758676 w 9911079"/>
                <a:gd name="connsiteY5" fmla="*/ 914400 h 914400"/>
                <a:gd name="connsiteX6" fmla="*/ 152403 w 9911079"/>
                <a:gd name="connsiteY6" fmla="*/ 914400 h 914400"/>
                <a:gd name="connsiteX7" fmla="*/ 0 w 9911079"/>
                <a:gd name="connsiteY7" fmla="*/ 761997 h 914400"/>
                <a:gd name="connsiteX8" fmla="*/ 0 w 9911079"/>
                <a:gd name="connsiteY8" fmla="*/ 152403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11079" h="914400" fill="none" extrusionOk="0">
                  <a:moveTo>
                    <a:pt x="0" y="152403"/>
                  </a:moveTo>
                  <a:cubicBezTo>
                    <a:pt x="-9553" y="68106"/>
                    <a:pt x="58940" y="13834"/>
                    <a:pt x="152403" y="0"/>
                  </a:cubicBezTo>
                  <a:cubicBezTo>
                    <a:pt x="3252255" y="-72456"/>
                    <a:pt x="7051501" y="-40453"/>
                    <a:pt x="9758676" y="0"/>
                  </a:cubicBezTo>
                  <a:cubicBezTo>
                    <a:pt x="9839096" y="13649"/>
                    <a:pt x="9908937" y="66798"/>
                    <a:pt x="9911079" y="152403"/>
                  </a:cubicBezTo>
                  <a:cubicBezTo>
                    <a:pt x="9864871" y="285079"/>
                    <a:pt x="9957888" y="486131"/>
                    <a:pt x="9911079" y="761997"/>
                  </a:cubicBezTo>
                  <a:cubicBezTo>
                    <a:pt x="9916664" y="841707"/>
                    <a:pt x="9846833" y="916808"/>
                    <a:pt x="9758676" y="914400"/>
                  </a:cubicBezTo>
                  <a:cubicBezTo>
                    <a:pt x="6620497" y="880155"/>
                    <a:pt x="2538273" y="827840"/>
                    <a:pt x="152403" y="914400"/>
                  </a:cubicBezTo>
                  <a:cubicBezTo>
                    <a:pt x="66632" y="918427"/>
                    <a:pt x="3565" y="841117"/>
                    <a:pt x="0" y="761997"/>
                  </a:cubicBezTo>
                  <a:cubicBezTo>
                    <a:pt x="-5265" y="461016"/>
                    <a:pt x="30663" y="368619"/>
                    <a:pt x="0" y="152403"/>
                  </a:cubicBezTo>
                  <a:close/>
                </a:path>
                <a:path w="9911079" h="914400" stroke="0" extrusionOk="0">
                  <a:moveTo>
                    <a:pt x="0" y="152403"/>
                  </a:moveTo>
                  <a:cubicBezTo>
                    <a:pt x="2020" y="75284"/>
                    <a:pt x="62546" y="-1146"/>
                    <a:pt x="152403" y="0"/>
                  </a:cubicBezTo>
                  <a:cubicBezTo>
                    <a:pt x="2147710" y="95225"/>
                    <a:pt x="6172555" y="-67437"/>
                    <a:pt x="9758676" y="0"/>
                  </a:cubicBezTo>
                  <a:cubicBezTo>
                    <a:pt x="9850138" y="5213"/>
                    <a:pt x="9912610" y="64818"/>
                    <a:pt x="9911079" y="152403"/>
                  </a:cubicBezTo>
                  <a:cubicBezTo>
                    <a:pt x="9924087" y="394072"/>
                    <a:pt x="9874816" y="661488"/>
                    <a:pt x="9911079" y="761997"/>
                  </a:cubicBezTo>
                  <a:cubicBezTo>
                    <a:pt x="9900650" y="839518"/>
                    <a:pt x="9839053" y="918639"/>
                    <a:pt x="9758676" y="914400"/>
                  </a:cubicBezTo>
                  <a:cubicBezTo>
                    <a:pt x="8242533" y="836040"/>
                    <a:pt x="4853339" y="925172"/>
                    <a:pt x="152403" y="914400"/>
                  </a:cubicBezTo>
                  <a:cubicBezTo>
                    <a:pt x="73749" y="913211"/>
                    <a:pt x="6084" y="850184"/>
                    <a:pt x="0" y="761997"/>
                  </a:cubicBezTo>
                  <a:cubicBezTo>
                    <a:pt x="54444" y="654172"/>
                    <a:pt x="-23715" y="408931"/>
                    <a:pt x="0" y="152403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1" name="Picture 10" descr="A picture containing icon&#10;&#10;Description automatically generated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03" r="42624" b="69753"/>
            <a:stretch>
              <a:fillRect/>
            </a:stretch>
          </p:blipFill>
          <p:spPr>
            <a:xfrm>
              <a:off x="714301" y="454520"/>
              <a:ext cx="1066781" cy="1529183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859087" y="820915"/>
              <a:ext cx="97458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quả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phép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2 365 + 1 879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Rectangle: Rounded Corners 6"/>
          <p:cNvSpPr/>
          <p:nvPr/>
        </p:nvSpPr>
        <p:spPr>
          <a:xfrm>
            <a:off x="1079349" y="2354505"/>
            <a:ext cx="2954306" cy="850739"/>
          </a:xfrm>
          <a:custGeom>
            <a:avLst/>
            <a:gdLst>
              <a:gd name="connsiteX0" fmla="*/ 0 w 2954306"/>
              <a:gd name="connsiteY0" fmla="*/ 141793 h 850739"/>
              <a:gd name="connsiteX1" fmla="*/ 141793 w 2954306"/>
              <a:gd name="connsiteY1" fmla="*/ 0 h 850739"/>
              <a:gd name="connsiteX2" fmla="*/ 2812513 w 2954306"/>
              <a:gd name="connsiteY2" fmla="*/ 0 h 850739"/>
              <a:gd name="connsiteX3" fmla="*/ 2954306 w 2954306"/>
              <a:gd name="connsiteY3" fmla="*/ 141793 h 850739"/>
              <a:gd name="connsiteX4" fmla="*/ 2954306 w 2954306"/>
              <a:gd name="connsiteY4" fmla="*/ 708946 h 850739"/>
              <a:gd name="connsiteX5" fmla="*/ 2812513 w 2954306"/>
              <a:gd name="connsiteY5" fmla="*/ 850739 h 850739"/>
              <a:gd name="connsiteX6" fmla="*/ 141793 w 2954306"/>
              <a:gd name="connsiteY6" fmla="*/ 850739 h 850739"/>
              <a:gd name="connsiteX7" fmla="*/ 0 w 2954306"/>
              <a:gd name="connsiteY7" fmla="*/ 708946 h 850739"/>
              <a:gd name="connsiteX8" fmla="*/ 0 w 2954306"/>
              <a:gd name="connsiteY8" fmla="*/ 141793 h 85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6" h="850739" fill="none" extrusionOk="0">
                <a:moveTo>
                  <a:pt x="0" y="141793"/>
                </a:moveTo>
                <a:cubicBezTo>
                  <a:pt x="-11474" y="63331"/>
                  <a:pt x="57462" y="8962"/>
                  <a:pt x="141793" y="0"/>
                </a:cubicBezTo>
                <a:cubicBezTo>
                  <a:pt x="519293" y="-72456"/>
                  <a:pt x="2317449" y="-40453"/>
                  <a:pt x="2812513" y="0"/>
                </a:cubicBezTo>
                <a:cubicBezTo>
                  <a:pt x="2887723" y="11284"/>
                  <a:pt x="2951514" y="61612"/>
                  <a:pt x="2954306" y="141793"/>
                </a:cubicBezTo>
                <a:cubicBezTo>
                  <a:pt x="2972035" y="313501"/>
                  <a:pt x="2987623" y="448325"/>
                  <a:pt x="2954306" y="708946"/>
                </a:cubicBezTo>
                <a:cubicBezTo>
                  <a:pt x="2958489" y="783915"/>
                  <a:pt x="2891903" y="851391"/>
                  <a:pt x="2812513" y="850739"/>
                </a:cubicBezTo>
                <a:cubicBezTo>
                  <a:pt x="1525929" y="816494"/>
                  <a:pt x="494153" y="764179"/>
                  <a:pt x="141793" y="850739"/>
                </a:cubicBezTo>
                <a:cubicBezTo>
                  <a:pt x="61432" y="855896"/>
                  <a:pt x="2542" y="783655"/>
                  <a:pt x="0" y="708946"/>
                </a:cubicBezTo>
                <a:cubicBezTo>
                  <a:pt x="-47269" y="446280"/>
                  <a:pt x="13390" y="281812"/>
                  <a:pt x="0" y="141793"/>
                </a:cubicBezTo>
                <a:close/>
              </a:path>
              <a:path w="2954306" h="850739" stroke="0" extrusionOk="0">
                <a:moveTo>
                  <a:pt x="0" y="141793"/>
                </a:moveTo>
                <a:cubicBezTo>
                  <a:pt x="2428" y="71957"/>
                  <a:pt x="57657" y="-1174"/>
                  <a:pt x="141793" y="0"/>
                </a:cubicBezTo>
                <a:cubicBezTo>
                  <a:pt x="1146797" y="95225"/>
                  <a:pt x="1633410" y="-67437"/>
                  <a:pt x="2812513" y="0"/>
                </a:cubicBezTo>
                <a:cubicBezTo>
                  <a:pt x="2898905" y="5778"/>
                  <a:pt x="2958328" y="54511"/>
                  <a:pt x="2954306" y="141793"/>
                </a:cubicBezTo>
                <a:cubicBezTo>
                  <a:pt x="2982396" y="356560"/>
                  <a:pt x="2913074" y="622237"/>
                  <a:pt x="2954306" y="708946"/>
                </a:cubicBezTo>
                <a:cubicBezTo>
                  <a:pt x="2946833" y="782492"/>
                  <a:pt x="2885905" y="856236"/>
                  <a:pt x="2812513" y="850739"/>
                </a:cubicBezTo>
                <a:cubicBezTo>
                  <a:pt x="2296139" y="772379"/>
                  <a:pt x="1091196" y="861511"/>
                  <a:pt x="141793" y="850739"/>
                </a:cubicBezTo>
                <a:cubicBezTo>
                  <a:pt x="68772" y="849598"/>
                  <a:pt x="1344" y="788144"/>
                  <a:pt x="0" y="708946"/>
                </a:cubicBezTo>
                <a:cubicBezTo>
                  <a:pt x="40957" y="635124"/>
                  <a:pt x="-46604" y="240909"/>
                  <a:pt x="0" y="141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4 243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7721143" y="2368269"/>
            <a:ext cx="2954306" cy="850740"/>
          </a:xfrm>
          <a:custGeom>
            <a:avLst/>
            <a:gdLst>
              <a:gd name="connsiteX0" fmla="*/ 0 w 2954306"/>
              <a:gd name="connsiteY0" fmla="*/ 141793 h 850740"/>
              <a:gd name="connsiteX1" fmla="*/ 141793 w 2954306"/>
              <a:gd name="connsiteY1" fmla="*/ 0 h 850740"/>
              <a:gd name="connsiteX2" fmla="*/ 2812513 w 2954306"/>
              <a:gd name="connsiteY2" fmla="*/ 0 h 850740"/>
              <a:gd name="connsiteX3" fmla="*/ 2954306 w 2954306"/>
              <a:gd name="connsiteY3" fmla="*/ 141793 h 850740"/>
              <a:gd name="connsiteX4" fmla="*/ 2954306 w 2954306"/>
              <a:gd name="connsiteY4" fmla="*/ 708947 h 850740"/>
              <a:gd name="connsiteX5" fmla="*/ 2812513 w 2954306"/>
              <a:gd name="connsiteY5" fmla="*/ 850740 h 850740"/>
              <a:gd name="connsiteX6" fmla="*/ 141793 w 2954306"/>
              <a:gd name="connsiteY6" fmla="*/ 850740 h 850740"/>
              <a:gd name="connsiteX7" fmla="*/ 0 w 2954306"/>
              <a:gd name="connsiteY7" fmla="*/ 708947 h 850740"/>
              <a:gd name="connsiteX8" fmla="*/ 0 w 2954306"/>
              <a:gd name="connsiteY8" fmla="*/ 141793 h 85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6" h="850740" fill="none" extrusionOk="0">
                <a:moveTo>
                  <a:pt x="0" y="141793"/>
                </a:moveTo>
                <a:cubicBezTo>
                  <a:pt x="-11474" y="63331"/>
                  <a:pt x="57462" y="8962"/>
                  <a:pt x="141793" y="0"/>
                </a:cubicBezTo>
                <a:cubicBezTo>
                  <a:pt x="519293" y="-72456"/>
                  <a:pt x="2317449" y="-40453"/>
                  <a:pt x="2812513" y="0"/>
                </a:cubicBezTo>
                <a:cubicBezTo>
                  <a:pt x="2887723" y="11284"/>
                  <a:pt x="2951514" y="61612"/>
                  <a:pt x="2954306" y="141793"/>
                </a:cubicBezTo>
                <a:cubicBezTo>
                  <a:pt x="2973890" y="313414"/>
                  <a:pt x="2992140" y="445964"/>
                  <a:pt x="2954306" y="708947"/>
                </a:cubicBezTo>
                <a:cubicBezTo>
                  <a:pt x="2958489" y="783916"/>
                  <a:pt x="2891903" y="851392"/>
                  <a:pt x="2812513" y="850740"/>
                </a:cubicBezTo>
                <a:cubicBezTo>
                  <a:pt x="1525929" y="816495"/>
                  <a:pt x="494153" y="764180"/>
                  <a:pt x="141793" y="850740"/>
                </a:cubicBezTo>
                <a:cubicBezTo>
                  <a:pt x="61432" y="855897"/>
                  <a:pt x="2542" y="783656"/>
                  <a:pt x="0" y="708947"/>
                </a:cubicBezTo>
                <a:cubicBezTo>
                  <a:pt x="-48044" y="452399"/>
                  <a:pt x="9101" y="285209"/>
                  <a:pt x="0" y="141793"/>
                </a:cubicBezTo>
                <a:close/>
              </a:path>
              <a:path w="2954306" h="850740" stroke="0" extrusionOk="0">
                <a:moveTo>
                  <a:pt x="0" y="141793"/>
                </a:moveTo>
                <a:cubicBezTo>
                  <a:pt x="2428" y="71957"/>
                  <a:pt x="57657" y="-1174"/>
                  <a:pt x="141793" y="0"/>
                </a:cubicBezTo>
                <a:cubicBezTo>
                  <a:pt x="1146797" y="95225"/>
                  <a:pt x="1633410" y="-67437"/>
                  <a:pt x="2812513" y="0"/>
                </a:cubicBezTo>
                <a:cubicBezTo>
                  <a:pt x="2898905" y="5778"/>
                  <a:pt x="2958328" y="54511"/>
                  <a:pt x="2954306" y="141793"/>
                </a:cubicBezTo>
                <a:cubicBezTo>
                  <a:pt x="2988327" y="349615"/>
                  <a:pt x="2919669" y="621836"/>
                  <a:pt x="2954306" y="708947"/>
                </a:cubicBezTo>
                <a:cubicBezTo>
                  <a:pt x="2946833" y="782493"/>
                  <a:pt x="2885905" y="856237"/>
                  <a:pt x="2812513" y="850740"/>
                </a:cubicBezTo>
                <a:cubicBezTo>
                  <a:pt x="2296139" y="772380"/>
                  <a:pt x="1091196" y="861512"/>
                  <a:pt x="141793" y="850740"/>
                </a:cubicBezTo>
                <a:cubicBezTo>
                  <a:pt x="68772" y="849599"/>
                  <a:pt x="1344" y="788145"/>
                  <a:pt x="0" y="708947"/>
                </a:cubicBezTo>
                <a:cubicBezTo>
                  <a:pt x="34039" y="640812"/>
                  <a:pt x="50500" y="243521"/>
                  <a:pt x="0" y="141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4 244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077490" y="4190540"/>
            <a:ext cx="2954305" cy="914400"/>
          </a:xfrm>
          <a:custGeom>
            <a:avLst/>
            <a:gdLst>
              <a:gd name="connsiteX0" fmla="*/ 0 w 2954305"/>
              <a:gd name="connsiteY0" fmla="*/ 152403 h 914400"/>
              <a:gd name="connsiteX1" fmla="*/ 152403 w 2954305"/>
              <a:gd name="connsiteY1" fmla="*/ 0 h 914400"/>
              <a:gd name="connsiteX2" fmla="*/ 2801902 w 2954305"/>
              <a:gd name="connsiteY2" fmla="*/ 0 h 914400"/>
              <a:gd name="connsiteX3" fmla="*/ 2954305 w 2954305"/>
              <a:gd name="connsiteY3" fmla="*/ 152403 h 914400"/>
              <a:gd name="connsiteX4" fmla="*/ 2954305 w 2954305"/>
              <a:gd name="connsiteY4" fmla="*/ 761997 h 914400"/>
              <a:gd name="connsiteX5" fmla="*/ 2801902 w 2954305"/>
              <a:gd name="connsiteY5" fmla="*/ 914400 h 914400"/>
              <a:gd name="connsiteX6" fmla="*/ 152403 w 2954305"/>
              <a:gd name="connsiteY6" fmla="*/ 914400 h 914400"/>
              <a:gd name="connsiteX7" fmla="*/ 0 w 2954305"/>
              <a:gd name="connsiteY7" fmla="*/ 761997 h 914400"/>
              <a:gd name="connsiteX8" fmla="*/ 0 w 2954305"/>
              <a:gd name="connsiteY8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5" h="914400" fill="none" extrusionOk="0">
                <a:moveTo>
                  <a:pt x="0" y="152403"/>
                </a:moveTo>
                <a:cubicBezTo>
                  <a:pt x="-9553" y="68106"/>
                  <a:pt x="58940" y="13834"/>
                  <a:pt x="152403" y="0"/>
                </a:cubicBezTo>
                <a:cubicBezTo>
                  <a:pt x="1383640" y="-72456"/>
                  <a:pt x="2277028" y="-40453"/>
                  <a:pt x="2801902" y="0"/>
                </a:cubicBezTo>
                <a:cubicBezTo>
                  <a:pt x="2882322" y="13649"/>
                  <a:pt x="2952163" y="66798"/>
                  <a:pt x="2954305" y="152403"/>
                </a:cubicBezTo>
                <a:cubicBezTo>
                  <a:pt x="2908097" y="285079"/>
                  <a:pt x="3001114" y="486131"/>
                  <a:pt x="2954305" y="761997"/>
                </a:cubicBezTo>
                <a:cubicBezTo>
                  <a:pt x="2959890" y="841707"/>
                  <a:pt x="2890059" y="916808"/>
                  <a:pt x="2801902" y="914400"/>
                </a:cubicBezTo>
                <a:cubicBezTo>
                  <a:pt x="1715392" y="880155"/>
                  <a:pt x="1432102" y="827840"/>
                  <a:pt x="152403" y="914400"/>
                </a:cubicBezTo>
                <a:cubicBezTo>
                  <a:pt x="66632" y="918427"/>
                  <a:pt x="3565" y="841117"/>
                  <a:pt x="0" y="761997"/>
                </a:cubicBezTo>
                <a:cubicBezTo>
                  <a:pt x="-5265" y="461016"/>
                  <a:pt x="30663" y="368619"/>
                  <a:pt x="0" y="152403"/>
                </a:cubicBezTo>
                <a:close/>
              </a:path>
              <a:path w="2954305" h="914400" stroke="0" extrusionOk="0">
                <a:moveTo>
                  <a:pt x="0" y="152403"/>
                </a:moveTo>
                <a:cubicBezTo>
                  <a:pt x="2020" y="75284"/>
                  <a:pt x="62546" y="-1146"/>
                  <a:pt x="152403" y="0"/>
                </a:cubicBezTo>
                <a:cubicBezTo>
                  <a:pt x="889426" y="95225"/>
                  <a:pt x="2406369" y="-67437"/>
                  <a:pt x="2801902" y="0"/>
                </a:cubicBezTo>
                <a:cubicBezTo>
                  <a:pt x="2893364" y="5213"/>
                  <a:pt x="2955836" y="64818"/>
                  <a:pt x="2954305" y="152403"/>
                </a:cubicBezTo>
                <a:cubicBezTo>
                  <a:pt x="2967313" y="394072"/>
                  <a:pt x="2918042" y="661488"/>
                  <a:pt x="2954305" y="761997"/>
                </a:cubicBezTo>
                <a:cubicBezTo>
                  <a:pt x="2943876" y="839518"/>
                  <a:pt x="2882279" y="918639"/>
                  <a:pt x="2801902" y="914400"/>
                </a:cubicBezTo>
                <a:cubicBezTo>
                  <a:pt x="1567605" y="836040"/>
                  <a:pt x="646528" y="925172"/>
                  <a:pt x="152403" y="914400"/>
                </a:cubicBezTo>
                <a:cubicBezTo>
                  <a:pt x="73749" y="913211"/>
                  <a:pt x="6084" y="850184"/>
                  <a:pt x="0" y="761997"/>
                </a:cubicBezTo>
                <a:cubicBezTo>
                  <a:pt x="54444" y="654172"/>
                  <a:pt x="-23715" y="408931"/>
                  <a:pt x="0" y="1524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4 245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7750251" y="4190539"/>
            <a:ext cx="2954305" cy="914400"/>
          </a:xfrm>
          <a:custGeom>
            <a:avLst/>
            <a:gdLst>
              <a:gd name="connsiteX0" fmla="*/ 0 w 2954305"/>
              <a:gd name="connsiteY0" fmla="*/ 152403 h 914400"/>
              <a:gd name="connsiteX1" fmla="*/ 152403 w 2954305"/>
              <a:gd name="connsiteY1" fmla="*/ 0 h 914400"/>
              <a:gd name="connsiteX2" fmla="*/ 2801902 w 2954305"/>
              <a:gd name="connsiteY2" fmla="*/ 0 h 914400"/>
              <a:gd name="connsiteX3" fmla="*/ 2954305 w 2954305"/>
              <a:gd name="connsiteY3" fmla="*/ 152403 h 914400"/>
              <a:gd name="connsiteX4" fmla="*/ 2954305 w 2954305"/>
              <a:gd name="connsiteY4" fmla="*/ 761997 h 914400"/>
              <a:gd name="connsiteX5" fmla="*/ 2801902 w 2954305"/>
              <a:gd name="connsiteY5" fmla="*/ 914400 h 914400"/>
              <a:gd name="connsiteX6" fmla="*/ 152403 w 2954305"/>
              <a:gd name="connsiteY6" fmla="*/ 914400 h 914400"/>
              <a:gd name="connsiteX7" fmla="*/ 0 w 2954305"/>
              <a:gd name="connsiteY7" fmla="*/ 761997 h 914400"/>
              <a:gd name="connsiteX8" fmla="*/ 0 w 2954305"/>
              <a:gd name="connsiteY8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5" h="914400" fill="none" extrusionOk="0">
                <a:moveTo>
                  <a:pt x="0" y="152403"/>
                </a:moveTo>
                <a:cubicBezTo>
                  <a:pt x="-9553" y="68106"/>
                  <a:pt x="58940" y="13834"/>
                  <a:pt x="152403" y="0"/>
                </a:cubicBezTo>
                <a:cubicBezTo>
                  <a:pt x="1383640" y="-72456"/>
                  <a:pt x="2277028" y="-40453"/>
                  <a:pt x="2801902" y="0"/>
                </a:cubicBezTo>
                <a:cubicBezTo>
                  <a:pt x="2882322" y="13649"/>
                  <a:pt x="2952163" y="66798"/>
                  <a:pt x="2954305" y="152403"/>
                </a:cubicBezTo>
                <a:cubicBezTo>
                  <a:pt x="2908097" y="285079"/>
                  <a:pt x="3001114" y="486131"/>
                  <a:pt x="2954305" y="761997"/>
                </a:cubicBezTo>
                <a:cubicBezTo>
                  <a:pt x="2959890" y="841707"/>
                  <a:pt x="2890059" y="916808"/>
                  <a:pt x="2801902" y="914400"/>
                </a:cubicBezTo>
                <a:cubicBezTo>
                  <a:pt x="1715392" y="880155"/>
                  <a:pt x="1432102" y="827840"/>
                  <a:pt x="152403" y="914400"/>
                </a:cubicBezTo>
                <a:cubicBezTo>
                  <a:pt x="66632" y="918427"/>
                  <a:pt x="3565" y="841117"/>
                  <a:pt x="0" y="761997"/>
                </a:cubicBezTo>
                <a:cubicBezTo>
                  <a:pt x="-5265" y="461016"/>
                  <a:pt x="30663" y="368619"/>
                  <a:pt x="0" y="152403"/>
                </a:cubicBezTo>
                <a:close/>
              </a:path>
              <a:path w="2954305" h="914400" stroke="0" extrusionOk="0">
                <a:moveTo>
                  <a:pt x="0" y="152403"/>
                </a:moveTo>
                <a:cubicBezTo>
                  <a:pt x="2020" y="75284"/>
                  <a:pt x="62546" y="-1146"/>
                  <a:pt x="152403" y="0"/>
                </a:cubicBezTo>
                <a:cubicBezTo>
                  <a:pt x="889426" y="95225"/>
                  <a:pt x="2406369" y="-67437"/>
                  <a:pt x="2801902" y="0"/>
                </a:cubicBezTo>
                <a:cubicBezTo>
                  <a:pt x="2893364" y="5213"/>
                  <a:pt x="2955836" y="64818"/>
                  <a:pt x="2954305" y="152403"/>
                </a:cubicBezTo>
                <a:cubicBezTo>
                  <a:pt x="2967313" y="394072"/>
                  <a:pt x="2918042" y="661488"/>
                  <a:pt x="2954305" y="761997"/>
                </a:cubicBezTo>
                <a:cubicBezTo>
                  <a:pt x="2943876" y="839518"/>
                  <a:pt x="2882279" y="918639"/>
                  <a:pt x="2801902" y="914400"/>
                </a:cubicBezTo>
                <a:cubicBezTo>
                  <a:pt x="1567605" y="836040"/>
                  <a:pt x="646528" y="925172"/>
                  <a:pt x="152403" y="914400"/>
                </a:cubicBezTo>
                <a:cubicBezTo>
                  <a:pt x="73749" y="913211"/>
                  <a:pt x="6084" y="850184"/>
                  <a:pt x="0" y="761997"/>
                </a:cubicBezTo>
                <a:cubicBezTo>
                  <a:pt x="54444" y="654172"/>
                  <a:pt x="-23715" y="408931"/>
                  <a:pt x="0" y="1524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4 246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540" y="2369153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98" y="4283499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359" y="4283498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iểm tra dấu Tick Clip nghệ thuật - xanh dấu tick png tải về - Miễn phí  trong suốt Cò png Tải về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0" b="96556" l="1889" r="96000">
                        <a14:foregroundMark x1="35667" y1="38444" x2="41333" y2="55222"/>
                        <a14:foregroundMark x1="57000" y1="20333" x2="29556" y2="64444"/>
                        <a14:foregroundMark x1="5333" y1="36778" x2="29556" y2="61778"/>
                        <a14:foregroundMark x1="29556" y1="61778" x2="47444" y2="64556"/>
                        <a14:foregroundMark x1="23222" y1="21111" x2="71000" y2="48556"/>
                        <a14:foregroundMark x1="37444" y1="5111" x2="73667" y2="36111"/>
                        <a14:foregroundMark x1="78111" y1="13222" x2="89333" y2="37556"/>
                        <a14:foregroundMark x1="88889" y1="31111" x2="89333" y2="51556"/>
                        <a14:foregroundMark x1="89333" y1="51556" x2="83222" y2="63000"/>
                        <a14:foregroundMark x1="83222" y1="63000" x2="80778" y2="63778"/>
                        <a14:foregroundMark x1="90889" y1="28667" x2="96111" y2="47889"/>
                        <a14:foregroundMark x1="96111" y1="47889" x2="95444" y2="49778"/>
                        <a14:foregroundMark x1="68778" y1="36778" x2="40556" y2="81667"/>
                        <a14:foregroundMark x1="79778" y1="31889" x2="38333" y2="57667"/>
                        <a14:foregroundMark x1="8222" y1="49556" x2="46222" y2="84778"/>
                        <a14:foregroundMark x1="18222" y1="63000" x2="30333" y2="75000"/>
                        <a14:foregroundMark x1="34444" y1="77444" x2="41333" y2="88222"/>
                        <a14:foregroundMark x1="37111" y1="94667" x2="48444" y2="96111"/>
                        <a14:foregroundMark x1="43333" y1="4222" x2="52889" y2="4444"/>
                        <a14:foregroundMark x1="30778" y1="8333" x2="12778" y2="23111"/>
                        <a14:foregroundMark x1="12778" y1="23111" x2="2000" y2="48444"/>
                        <a14:foregroundMark x1="2000" y1="48444" x2="1889" y2="51222"/>
                        <a14:foregroundMark x1="97667" y1="51444" x2="90222" y2="74667"/>
                        <a14:foregroundMark x1="90222" y1="74667" x2="74222" y2="87000"/>
                        <a14:foregroundMark x1="74222" y1="87000" x2="49667" y2="9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279" y="2403552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row: Left 11">
            <a:hlinkClick r:id="rId11" action="ppaction://hlinksldjump"/>
          </p:cNvPr>
          <p:cNvSpPr/>
          <p:nvPr/>
        </p:nvSpPr>
        <p:spPr>
          <a:xfrm>
            <a:off x="10452586" y="5871255"/>
            <a:ext cx="1501462" cy="821441"/>
          </a:xfrm>
          <a:prstGeom prst="leftArrow">
            <a:avLst>
              <a:gd name="adj1" fmla="val 50000"/>
              <a:gd name="adj2" fmla="val 46024"/>
            </a:avLst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1138" cy="6858000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07" b="84000" l="16181" r="84724">
                        <a14:foregroundMark x1="42613" y1="67919" x2="42613" y2="67919"/>
                        <a14:foregroundMark x1="58157" y1="67475" x2="57487" y2="69697"/>
                        <a14:foregroundMark x1="47102" y1="6020" x2="47236" y2="7798"/>
                        <a14:foregroundMark x1="46700" y1="7798" x2="46566" y2="13818"/>
                        <a14:foregroundMark x1="60000" y1="13333" x2="58157" y2="19354"/>
                        <a14:foregroundMark x1="50117" y1="26343" x2="55645" y2="24283"/>
                        <a14:foregroundMark x1="43149" y1="8081" x2="44992" y2="14909"/>
                        <a14:foregroundMark x1="50251" y1="8404" x2="50251" y2="13010"/>
                        <a14:foregroundMark x1="57387" y1="11596" x2="55913" y2="16808"/>
                        <a14:foregroundMark x1="61441" y1="12848" x2="62379" y2="18586"/>
                        <a14:foregroundMark x1="55913" y1="13657" x2="55913" y2="13657"/>
                        <a14:foregroundMark x1="55276" y1="12687" x2="55276" y2="12687"/>
                        <a14:foregroundMark x1="43417" y1="23475" x2="56181" y2="27152"/>
                        <a14:foregroundMark x1="59732" y1="25091" x2="53434" y2="25697"/>
                        <a14:foregroundMark x1="42513" y1="69535" x2="42513" y2="69535"/>
                        <a14:foregroundMark x1="47772" y1="71919" x2="47772" y2="71919"/>
                        <a14:foregroundMark x1="39732" y1="73818" x2="39732" y2="73818"/>
                        <a14:foregroundMark x1="38827" y1="73010" x2="38827" y2="73010"/>
                        <a14:foregroundMark x1="17889" y1="71111" x2="17889" y2="71111"/>
                        <a14:foregroundMark x1="28677" y1="65091" x2="28677" y2="65091"/>
                        <a14:foregroundMark x1="31055" y1="62707" x2="31055" y2="62707"/>
                        <a14:foregroundMark x1="39732" y1="73818" x2="39732" y2="73818"/>
                        <a14:foregroundMark x1="60536" y1="6505" x2="61843" y2="7475"/>
                        <a14:foregroundMark x1="46700" y1="2707" x2="48275" y2="4283"/>
                        <a14:foregroundMark x1="35377" y1="75717" x2="33166" y2="76202"/>
                        <a14:foregroundMark x1="34606" y1="76364" x2="33166" y2="77131"/>
                        <a14:foregroundMark x1="22111" y1="72242" x2="22111" y2="72242"/>
                        <a14:foregroundMark x1="26968" y1="64606" x2="26968" y2="64606"/>
                        <a14:foregroundMark x1="29481" y1="64768" x2="29481" y2="64768"/>
                        <a14:foregroundMark x1="28945" y1="64121" x2="28945" y2="64121"/>
                        <a14:foregroundMark x1="27739" y1="64606" x2="27739" y2="64606"/>
                        <a14:foregroundMark x1="30519" y1="63798" x2="30519" y2="63798"/>
                        <a14:foregroundMark x1="25126" y1="52364" x2="25126" y2="52364"/>
                        <a14:foregroundMark x1="73970" y1="55717" x2="73970" y2="55717"/>
                        <a14:foregroundMark x1="83049" y1="69859" x2="83049" y2="69859"/>
                        <a14:foregroundMark x1="80402" y1="67475" x2="80402" y2="67475"/>
                        <a14:foregroundMark x1="81206" y1="67798" x2="81206" y2="67798"/>
                        <a14:foregroundMark x1="82647" y1="68566" x2="82647" y2="68566"/>
                        <a14:foregroundMark x1="82647" y1="68566" x2="82647" y2="69859"/>
                        <a14:foregroundMark x1="40134" y1="73818" x2="40134" y2="73818"/>
                        <a14:foregroundMark x1="18928" y1="71758" x2="18928" y2="71758"/>
                        <a14:foregroundMark x1="22345" y1="72242" x2="23685" y2="71434"/>
                        <a14:foregroundMark x1="22613" y1="71111" x2="22613" y2="71111"/>
                        <a14:foregroundMark x1="19866" y1="72081" x2="19866" y2="72081"/>
                        <a14:foregroundMark x1="83049" y1="68889" x2="83049" y2="68889"/>
                        <a14:foregroundMark x1="83317" y1="70626" x2="83317" y2="70626"/>
                        <a14:foregroundMark x1="81843" y1="72081" x2="81843" y2="72081"/>
                        <a14:foregroundMark x1="82111" y1="71919" x2="82111" y2="71919"/>
                        <a14:foregroundMark x1="25662" y1="65091" x2="25662" y2="65091"/>
                        <a14:backgroundMark x1="20905" y1="73333" x2="23685" y2="79677"/>
                        <a14:backgroundMark x1="23685" y1="79677" x2="23819" y2="79838"/>
                        <a14:backgroundMark x1="50117" y1="76202" x2="46064" y2="82061"/>
                        <a14:backgroundMark x1="78693" y1="71273" x2="78693" y2="71273"/>
                        <a14:backgroundMark x1="75812" y1="63354" x2="79631" y2="65091"/>
                        <a14:backgroundMark x1="22479" y1="70626" x2="22479" y2="70626"/>
                        <a14:backgroundMark x1="16047" y1="73172" x2="18291" y2="75071"/>
                        <a14:backgroundMark x1="21977" y1="70949" x2="21977" y2="70949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5" r="6694" b="6666"/>
          <a:stretch>
            <a:fillRect/>
          </a:stretch>
        </p:blipFill>
        <p:spPr>
          <a:xfrm>
            <a:off x="-76200" y="3841035"/>
            <a:ext cx="3648733" cy="3295630"/>
          </a:xfrm>
          <a:prstGeom prst="rect">
            <a:avLst/>
          </a:prstGeom>
        </p:spPr>
      </p:pic>
      <p:pic>
        <p:nvPicPr>
          <p:cNvPr id="9" name="Picture 8" descr="A picture containing calendar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647" b="81502" l="50697" r="88622">
                        <a14:foregroundMark x1="52425" y1="55740" x2="52425" y2="55740"/>
                        <a14:foregroundMark x1="66047" y1="67704" x2="67098" y2="73080"/>
                        <a14:foregroundMark x1="76395" y1="68715" x2="76597" y2="72676"/>
                        <a14:foregroundMark x1="64430" y1="68513" x2="64430" y2="72029"/>
                        <a14:foregroundMark x1="75141" y1="68715" x2="74939" y2="74091"/>
                        <a14:foregroundMark x1="50768" y1="55740" x2="50768" y2="55740"/>
                        <a14:foregroundMark x1="87348" y1="56750" x2="87348" y2="56750"/>
                        <a14:foregroundMark x1="86297" y1="54891" x2="86297" y2="54891"/>
                        <a14:foregroundMark x1="86095" y1="56952" x2="86095" y2="58812"/>
                        <a14:foregroundMark x1="75788" y1="59458" x2="79062" y2="59458"/>
                        <a14:foregroundMark x1="57195" y1="58407" x2="63581" y2="61924"/>
                        <a14:foregroundMark x1="77648" y1="47049" x2="81770" y2="49313"/>
                        <a14:foregroundMark x1="85044" y1="53234" x2="87551" y2="57357"/>
                        <a14:foregroundMark x1="73686" y1="66855" x2="74939" y2="71019"/>
                        <a14:foregroundMark x1="75344" y1="77203" x2="63581" y2="76152"/>
                        <a14:foregroundMark x1="77405" y1="66653" x2="74131" y2="78213"/>
                        <a14:foregroundMark x1="74131" y1="78213" x2="73929" y2="78456"/>
                        <a14:foregroundMark x1="57801" y1="76354" x2="58588" y2="76721"/>
                        <a14:foregroundMark x1="87348" y1="54891" x2="87551" y2="58003"/>
                        <a14:foregroundMark x1="86500" y1="52223" x2="86500" y2="52223"/>
                        <a14:foregroundMark x1="85489" y1="52021" x2="87753" y2="59863"/>
                        <a14:foregroundMark x1="51213" y1="77809" x2="51213" y2="77809"/>
                        <a14:foregroundMark x1="84438" y1="76354" x2="84438" y2="76354"/>
                        <a14:foregroundMark x1="86500" y1="78658" x2="86500" y2="78658"/>
                        <a14:foregroundMark x1="65643" y1="67906" x2="63379" y2="69159"/>
                        <a14:foregroundMark x1="87551" y1="77203" x2="87551" y2="77203"/>
                        <a14:foregroundMark x1="73201" y1="78779" x2="73201" y2="78779"/>
                        <a14:foregroundMark x1="70089" y1="78375" x2="74414" y2="78173"/>
                        <a14:foregroundMark x1="58731" y1="76112" x2="60590" y2="77122"/>
                        <a14:foregroundMark x1="57478" y1="75909" x2="59782" y2="76920"/>
                        <a14:foregroundMark x1="58327" y1="74859" x2="60552" y2="77286"/>
                        <a14:foregroundMark x1="79334" y1="46594" x2="81424" y2="48142"/>
                        <a14:foregroundMark x1="88622" y1="56656" x2="88622" y2="57198"/>
                        <a14:backgroundMark x1="53759" y1="75061" x2="60994" y2="83306"/>
                        <a14:backgroundMark x1="86823" y1="77122" x2="75950" y2="81730"/>
                        <a14:backgroundMark x1="75950" y1="81730" x2="66977" y2="81487"/>
                        <a14:backgroundMark x1="56871" y1="78577" x2="64107" y2="79830"/>
                        <a14:backgroundMark x1="74212" y1="80639" x2="66977" y2="80437"/>
                        <a14:backgroundMark x1="69849" y1="78763" x2="61049" y2="77728"/>
                        <a14:backgroundMark x1="80639" y1="80032" x2="72741" y2="79103"/>
                        <a14:backgroundMark x1="58151" y1="76734" x2="62854" y2="81690"/>
                        <a14:backgroundMark x1="62045" y1="79628" x2="55861" y2="78375"/>
                        <a14:backgroundMark x1="62247" y1="78779" x2="63056" y2="78779"/>
                        <a14:backgroundMark x1="64107" y1="79628" x2="59337" y2="78577"/>
                        <a14:backgroundMark x1="66977" y1="81487" x2="63056" y2="79628"/>
                        <a14:backgroundMark x1="68027" y1="80639" x2="65562" y2="79628"/>
                        <a14:backgroundMark x1="54406" y1="76516" x2="53759" y2="78981"/>
                        <a14:backgroundMark x1="52344" y1="77324" x2="53355" y2="79184"/>
                        <a14:backgroundMark x1="66774" y1="80639" x2="59984" y2="77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32" t="38101" r="8535" b="15332"/>
          <a:stretch>
            <a:fillRect/>
          </a:stretch>
        </p:blipFill>
        <p:spPr>
          <a:xfrm>
            <a:off x="8975953" y="3805723"/>
            <a:ext cx="2996030" cy="329563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607559" y="875686"/>
            <a:ext cx="8976881" cy="1981200"/>
            <a:chOff x="1573849" y="972374"/>
            <a:chExt cx="8976881" cy="1981200"/>
          </a:xfrm>
        </p:grpSpPr>
        <p:sp>
          <p:nvSpPr>
            <p:cNvPr id="6" name="Speech Bubble: Rectangle with Corners Rounded 5"/>
            <p:cNvSpPr/>
            <p:nvPr/>
          </p:nvSpPr>
          <p:spPr>
            <a:xfrm>
              <a:off x="1573849" y="972374"/>
              <a:ext cx="8939893" cy="1981200"/>
            </a:xfrm>
            <a:prstGeom prst="wedgeRoundRectCallout">
              <a:avLst>
                <a:gd name="adj1" fmla="val -39484"/>
                <a:gd name="adj2" fmla="val 91373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78180" y="1215727"/>
              <a:ext cx="89725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Mình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đã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về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được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nhà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rồi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nhé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!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chơi, búp bê, đồ họa véc-tơ, mẫu họa&#10;&#10;Mô tả được tạo tự động">
            <a:extLst>
              <a:ext uri="{FF2B5EF4-FFF2-40B4-BE49-F238E27FC236}">
                <a16:creationId xmlns:a16="http://schemas.microsoft.com/office/drawing/2014/main" id="{D75E1543-660A-8626-12AA-A3B8762AA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0" y="3357484"/>
            <a:ext cx="6253903" cy="37737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47B1D0-5559-4227-F203-9ED9BC5D9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55" y="1946137"/>
            <a:ext cx="10906689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497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F28943-5341-4517-AC6A-BD1EF1639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213" y="1711451"/>
            <a:ext cx="2469320" cy="50394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90AF9B-0589-4721-BE03-61A36B1AF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17" y="1688030"/>
            <a:ext cx="2364303" cy="50304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482A4A-10EF-4B82-86C8-B14B3EAAF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91" y="1939622"/>
            <a:ext cx="2399443" cy="45272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6C44AE8-8F9D-4BD4-9349-C9A6BEFB34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502" y="2244268"/>
            <a:ext cx="1880913" cy="4408387"/>
          </a:xfrm>
          <a:prstGeom prst="rect">
            <a:avLst/>
          </a:prstGeom>
        </p:spPr>
      </p:pic>
      <p:grpSp>
        <p:nvGrpSpPr>
          <p:cNvPr id="4" name="组合 5">
            <a:extLst>
              <a:ext uri="{FF2B5EF4-FFF2-40B4-BE49-F238E27FC236}">
                <a16:creationId xmlns:a16="http://schemas.microsoft.com/office/drawing/2014/main" id="{C4D83B5B-1446-4E5B-9313-F423B8B95BAE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8532D914-AA91-408C-A0EE-DE0AB4FC5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" name="图片 7">
              <a:extLst>
                <a:ext uri="{FF2B5EF4-FFF2-40B4-BE49-F238E27FC236}">
                  <a16:creationId xmlns:a16="http://schemas.microsoft.com/office/drawing/2014/main" id="{ECEF88FE-C440-425B-9B86-571A06590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6D14DDB8-1217-4278-BEA4-52704283F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8" name="图片 9">
              <a:extLst>
                <a:ext uri="{FF2B5EF4-FFF2-40B4-BE49-F238E27FC236}">
                  <a16:creationId xmlns:a16="http://schemas.microsoft.com/office/drawing/2014/main" id="{CB62B4CB-D27B-42EC-90C6-03B961A41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id="{EC71B705-48E2-4D58-86BD-0EDAFB6E0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id="{B779B57A-6021-4F0E-B889-9E10CACAE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1" name="图片 12">
              <a:extLst>
                <a:ext uri="{FF2B5EF4-FFF2-40B4-BE49-F238E27FC236}">
                  <a16:creationId xmlns:a16="http://schemas.microsoft.com/office/drawing/2014/main" id="{79AAC905-2B6C-4F95-87EF-24DE86600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D50A0F6-9D4D-4209-8639-3F0EC4135D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8291" y="0"/>
            <a:ext cx="10479932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09390"/>
      </p:ext>
    </p:extLst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_video_hot_202512251407_vym5e">
            <a:hlinkClick r:id="" action="ppaction://media"/>
            <a:extLst>
              <a:ext uri="{FF2B5EF4-FFF2-40B4-BE49-F238E27FC236}">
                <a16:creationId xmlns:a16="http://schemas.microsoft.com/office/drawing/2014/main" id="{12F1FC07-44C8-19BF-C108-EE8FB5F56E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5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1DD83BEF-94C2-4E45-A1C3-A4D13B95E8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018" y="5071073"/>
            <a:ext cx="1218089" cy="1786927"/>
          </a:xfrm>
          <a:prstGeom prst="rect">
            <a:avLst/>
          </a:prstGeom>
        </p:spPr>
      </p:pic>
      <p:pic>
        <p:nvPicPr>
          <p:cNvPr id="1026" name="Picture 2" descr="Độc đáo bộ emoji về 54 dân tộc anh em của Việt Nam - Sài·gòn·eer">
            <a:extLst>
              <a:ext uri="{FF2B5EF4-FFF2-40B4-BE49-F238E27FC236}">
                <a16:creationId xmlns:a16="http://schemas.microsoft.com/office/drawing/2014/main" id="{258F1628-CD36-448F-9DC6-6D3B0C00E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952" y="379085"/>
            <a:ext cx="6675388" cy="445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FFA7F31-CF78-43E2-B3D5-5740F2EAE320}"/>
              </a:ext>
            </a:extLst>
          </p:cNvPr>
          <p:cNvGrpSpPr/>
          <p:nvPr/>
        </p:nvGrpSpPr>
        <p:grpSpPr>
          <a:xfrm>
            <a:off x="2881422" y="5420032"/>
            <a:ext cx="7134447" cy="1045464"/>
            <a:chOff x="871430" y="402407"/>
            <a:chExt cx="3922246" cy="1045464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C0EFE74-1D0A-4D2A-A78B-03E121F25C90}"/>
                </a:ext>
              </a:extLst>
            </p:cNvPr>
            <p:cNvSpPr/>
            <p:nvPr/>
          </p:nvSpPr>
          <p:spPr>
            <a:xfrm>
              <a:off x="871430" y="402407"/>
              <a:ext cx="3860800" cy="104546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8984412-1CD4-4716-9262-290D1C8E7924}"/>
                </a:ext>
              </a:extLst>
            </p:cNvPr>
            <p:cNvSpPr txBox="1"/>
            <p:nvPr/>
          </p:nvSpPr>
          <p:spPr>
            <a:xfrm>
              <a:off x="932876" y="588068"/>
              <a:ext cx="3860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: 54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tộc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anh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8749E89-B6E8-4640-BE08-985F4B27A7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93" y="2269390"/>
            <a:ext cx="1657272" cy="191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6103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3DD4BA9-B511-4FAB-A666-F298176D0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622" y="1124293"/>
            <a:ext cx="2469320" cy="50394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6B9D2A-4B6E-41F7-9C8B-6A061478F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480" y="1124293"/>
            <a:ext cx="2364303" cy="50304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8A3A6B-11D6-46BF-8960-A136BC1FE6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282" y="1375885"/>
            <a:ext cx="2399443" cy="45272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783DFC-0F8E-4F43-9BC9-2EB4466D92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224" y="1556149"/>
            <a:ext cx="1880913" cy="4408387"/>
          </a:xfrm>
          <a:prstGeom prst="rect">
            <a:avLst/>
          </a:prstGeom>
        </p:spPr>
      </p:pic>
      <p:pic>
        <p:nvPicPr>
          <p:cNvPr id="3" name="Picture 2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1DD83BEF-94C2-4E45-A1C3-A4D13B95E8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018" y="5071073"/>
            <a:ext cx="1218089" cy="178692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69FC51D-D51A-44BD-A186-AAB8CD28ADD5}"/>
              </a:ext>
            </a:extLst>
          </p:cNvPr>
          <p:cNvGrpSpPr/>
          <p:nvPr/>
        </p:nvGrpSpPr>
        <p:grpSpPr>
          <a:xfrm>
            <a:off x="3360598" y="416920"/>
            <a:ext cx="5470803" cy="1089006"/>
            <a:chOff x="857423" y="402407"/>
            <a:chExt cx="3874807" cy="108900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9BD3CA2-EA39-4D54-88D0-B6B659EC8182}"/>
                </a:ext>
              </a:extLst>
            </p:cNvPr>
            <p:cNvSpPr/>
            <p:nvPr/>
          </p:nvSpPr>
          <p:spPr>
            <a:xfrm>
              <a:off x="871430" y="402407"/>
              <a:ext cx="3860800" cy="104546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46AA7CC-A700-49F8-8BDD-9A8FC2A6AFBB}"/>
                </a:ext>
              </a:extLst>
            </p:cNvPr>
            <p:cNvSpPr txBox="1"/>
            <p:nvPr/>
          </p:nvSpPr>
          <p:spPr>
            <a:xfrm>
              <a:off x="857423" y="414195"/>
              <a:ext cx="38608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 tên một vài dân tộc ít người mà em biết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422407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2DBDA0-3457-EF94-DE15-1C0F4B1FD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965" y="-94254"/>
            <a:ext cx="3576629" cy="2145977"/>
          </a:xfrm>
          <a:prstGeom prst="rect">
            <a:avLst/>
          </a:prstGeom>
        </p:spPr>
      </p:pic>
      <p:sp>
        <p:nvSpPr>
          <p:cNvPr id="5" name="Google Shape;404;p29">
            <a:extLst>
              <a:ext uri="{FF2B5EF4-FFF2-40B4-BE49-F238E27FC236}">
                <a16:creationId xmlns:a16="http://schemas.microsoft.com/office/drawing/2014/main" id="{08E32256-6357-7CB6-6500-240243EE1D4E}"/>
              </a:ext>
            </a:extLst>
          </p:cNvPr>
          <p:cNvSpPr/>
          <p:nvPr/>
        </p:nvSpPr>
        <p:spPr>
          <a:xfrm flipH="1">
            <a:off x="1945896" y="1982559"/>
            <a:ext cx="9425940" cy="204718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CF4B0D-2F70-7381-CB83-4CAD35318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5175" y="1882253"/>
            <a:ext cx="8260796" cy="2280102"/>
          </a:xfrm>
          <a:prstGeom prst="rect">
            <a:avLst/>
          </a:prstGeom>
        </p:spPr>
      </p:pic>
      <p:pic>
        <p:nvPicPr>
          <p:cNvPr id="7" name="Hình ảnh 6" descr="Ảnh có chứa hình mẫu, Phim hoạt hình, minh họa, Hoạt hình&#10;&#10;Mô tả được tạo tự động">
            <a:extLst>
              <a:ext uri="{FF2B5EF4-FFF2-40B4-BE49-F238E27FC236}">
                <a16:creationId xmlns:a16="http://schemas.microsoft.com/office/drawing/2014/main" id="{E5F38578-6F2C-B549-BF27-3B0ECF094C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2568" y1="48674" x2="32568" y2="48674"/>
                        <a14:foregroundMark x1="35270" y1="46212" x2="34459" y2="67614"/>
                        <a14:foregroundMark x1="34459" y1="67614" x2="40405" y2="70833"/>
                        <a14:foregroundMark x1="40405" y1="70833" x2="23784" y2="57008"/>
                        <a14:foregroundMark x1="23784" y1="57008" x2="33784" y2="66288"/>
                        <a14:foregroundMark x1="33784" y1="66288" x2="39595" y2="75758"/>
                        <a14:foregroundMark x1="39595" y1="75758" x2="37703" y2="85038"/>
                        <a14:foregroundMark x1="37703" y1="85038" x2="35946" y2="75758"/>
                        <a14:foregroundMark x1="35946" y1="75758" x2="30811" y2="80682"/>
                        <a14:foregroundMark x1="30811" y1="80682" x2="30000" y2="87879"/>
                        <a14:foregroundMark x1="30000" y1="87879" x2="31892" y2="79545"/>
                        <a14:foregroundMark x1="66351" y1="22348" x2="67973" y2="55303"/>
                        <a14:foregroundMark x1="79459" y1="55303" x2="63784" y2="67803"/>
                        <a14:foregroundMark x1="69054" y1="64205" x2="70676" y2="87311"/>
                        <a14:foregroundMark x1="65405" y1="61553" x2="60811" y2="71023"/>
                        <a14:foregroundMark x1="60811" y1="71023" x2="60676" y2="73106"/>
                        <a14:foregroundMark x1="64595" y1="77652" x2="64865" y2="88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09" t="10873" r="3915" b="2034"/>
          <a:stretch/>
        </p:blipFill>
        <p:spPr>
          <a:xfrm>
            <a:off x="-199619" y="3931379"/>
            <a:ext cx="4431378" cy="335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525A3D-E00E-D258-72C2-A21023D6C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76" y="907808"/>
            <a:ext cx="12014225" cy="224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1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D6DDE5B5-FD96-4B23-9BAC-CD93A9480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60" y="1564170"/>
            <a:ext cx="1854122" cy="1947216"/>
          </a:xfrm>
          <a:prstGeom prst="rect">
            <a:avLst/>
          </a:prstGeom>
        </p:spPr>
      </p:pic>
      <p:pic>
        <p:nvPicPr>
          <p:cNvPr id="12" name="Picture 11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7DF7E003-7D27-4DED-862B-C3C78364E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28" y="1071020"/>
            <a:ext cx="1360554" cy="2181863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4BABB44-8955-40CB-81A2-00AA4D17BA81}"/>
              </a:ext>
            </a:extLst>
          </p:cNvPr>
          <p:cNvSpPr/>
          <p:nvPr/>
        </p:nvSpPr>
        <p:spPr>
          <a:xfrm>
            <a:off x="1145098" y="426720"/>
            <a:ext cx="2854960" cy="989740"/>
          </a:xfrm>
          <a:prstGeom prst="wedgeRoundRectCallout">
            <a:avLst>
              <a:gd name="adj1" fmla="val 6686"/>
              <a:gd name="adj2" fmla="val 6352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Việt</a:t>
            </a:r>
            <a:r>
              <a:rPr lang="en-US" sz="2800" dirty="0">
                <a:solidFill>
                  <a:srgbClr val="002060"/>
                </a:solidFill>
              </a:rPr>
              <a:t> Nam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54 </a:t>
            </a:r>
            <a:r>
              <a:rPr lang="en-US" sz="2800" dirty="0" err="1">
                <a:solidFill>
                  <a:srgbClr val="002060"/>
                </a:solidFill>
              </a:rPr>
              <a:t>dân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tộc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anh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em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D49AD9CB-6351-4F0D-92CF-C567C29143C7}"/>
              </a:ext>
            </a:extLst>
          </p:cNvPr>
          <p:cNvSpPr/>
          <p:nvPr/>
        </p:nvSpPr>
        <p:spPr>
          <a:xfrm>
            <a:off x="4419600" y="528320"/>
            <a:ext cx="3129280" cy="1139170"/>
          </a:xfrm>
          <a:prstGeom prst="wedgeRoundRectCallout">
            <a:avLst>
              <a:gd name="adj1" fmla="val -61286"/>
              <a:gd name="adj2" fmla="val 6968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Dân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tộc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Cống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2 729 </a:t>
            </a:r>
            <a:r>
              <a:rPr lang="en-US" sz="2000" dirty="0" err="1">
                <a:solidFill>
                  <a:srgbClr val="002060"/>
                </a:solidFill>
              </a:rPr>
              <a:t>người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dân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tộc</a:t>
            </a:r>
            <a:r>
              <a:rPr lang="en-US" sz="2000" dirty="0">
                <a:solidFill>
                  <a:srgbClr val="002060"/>
                </a:solidFill>
              </a:rPr>
              <a:t> Lô </a:t>
            </a:r>
            <a:r>
              <a:rPr lang="en-US" sz="2000" dirty="0" err="1">
                <a:solidFill>
                  <a:srgbClr val="002060"/>
                </a:solidFill>
              </a:rPr>
              <a:t>Lô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4 827 </a:t>
            </a:r>
            <a:r>
              <a:rPr lang="en-US" sz="2000" dirty="0" err="1">
                <a:solidFill>
                  <a:srgbClr val="002060"/>
                </a:solidFill>
              </a:rPr>
              <a:t>người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165949A6-9122-4FCE-965E-8513D740FB5C}"/>
              </a:ext>
            </a:extLst>
          </p:cNvPr>
          <p:cNvSpPr/>
          <p:nvPr/>
        </p:nvSpPr>
        <p:spPr>
          <a:xfrm>
            <a:off x="8382000" y="132079"/>
            <a:ext cx="3208905" cy="864225"/>
          </a:xfrm>
          <a:prstGeom prst="wedgeRoundRectCallout">
            <a:avLst>
              <a:gd name="adj1" fmla="val -27122"/>
              <a:gd name="adj2" fmla="val 7503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Hai </a:t>
            </a:r>
            <a:r>
              <a:rPr lang="en-US" sz="2400" dirty="0" err="1">
                <a:solidFill>
                  <a:srgbClr val="002060"/>
                </a:solidFill>
              </a:rPr>
              <a:t>dân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tộc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tất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cả</a:t>
            </a:r>
            <a:r>
              <a:rPr lang="en-US" sz="2400" dirty="0">
                <a:solidFill>
                  <a:srgbClr val="002060"/>
                </a:solidFill>
              </a:rPr>
              <a:t> bao </a:t>
            </a:r>
            <a:r>
              <a:rPr lang="en-US" sz="2400" dirty="0" err="1">
                <a:solidFill>
                  <a:srgbClr val="002060"/>
                </a:solidFill>
              </a:rPr>
              <a:t>nhiêu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người</a:t>
            </a:r>
            <a:r>
              <a:rPr lang="en-US" sz="24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291665-446F-4B78-AF4D-49F2574B1E67}"/>
              </a:ext>
            </a:extLst>
          </p:cNvPr>
          <p:cNvSpPr/>
          <p:nvPr/>
        </p:nvSpPr>
        <p:spPr>
          <a:xfrm>
            <a:off x="4551680" y="2677160"/>
            <a:ext cx="3347800" cy="77216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2 729 + 4 827 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D18C14-FF12-46CA-9E09-F8856FBA2B6E}"/>
              </a:ext>
            </a:extLst>
          </p:cNvPr>
          <p:cNvSpPr txBox="1"/>
          <p:nvPr/>
        </p:nvSpPr>
        <p:spPr>
          <a:xfrm>
            <a:off x="995680" y="3606800"/>
            <a:ext cx="260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2 729</a:t>
            </a:r>
          </a:p>
          <a:p>
            <a:r>
              <a:rPr lang="en-US" sz="3200" dirty="0">
                <a:solidFill>
                  <a:srgbClr val="002060"/>
                </a:solidFill>
              </a:rPr>
              <a:t>4 827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6DC736B-54AA-4B0A-A0C8-55ABE0292FAB}"/>
              </a:ext>
            </a:extLst>
          </p:cNvPr>
          <p:cNvCxnSpPr>
            <a:cxnSpLocks/>
          </p:cNvCxnSpPr>
          <p:nvPr/>
        </p:nvCxnSpPr>
        <p:spPr>
          <a:xfrm>
            <a:off x="995680" y="4710021"/>
            <a:ext cx="112776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816F0E5-D2B3-45F3-BCCB-B4F618368DD1}"/>
              </a:ext>
            </a:extLst>
          </p:cNvPr>
          <p:cNvSpPr txBox="1"/>
          <p:nvPr/>
        </p:nvSpPr>
        <p:spPr>
          <a:xfrm>
            <a:off x="698058" y="3946312"/>
            <a:ext cx="44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26583-70A7-4FA9-AE0B-70D571A8C6FB}"/>
              </a:ext>
            </a:extLst>
          </p:cNvPr>
          <p:cNvSpPr txBox="1"/>
          <p:nvPr/>
        </p:nvSpPr>
        <p:spPr>
          <a:xfrm>
            <a:off x="2775700" y="3727614"/>
            <a:ext cx="6498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9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7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16,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6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89C534-0DDC-4398-BC9E-BF9A7AA38AF4}"/>
              </a:ext>
            </a:extLst>
          </p:cNvPr>
          <p:cNvSpPr txBox="1"/>
          <p:nvPr/>
        </p:nvSpPr>
        <p:spPr>
          <a:xfrm>
            <a:off x="1813482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BE879A-A5EF-41F9-A04F-00AA1A6B6693}"/>
              </a:ext>
            </a:extLst>
          </p:cNvPr>
          <p:cNvSpPr txBox="1"/>
          <p:nvPr/>
        </p:nvSpPr>
        <p:spPr>
          <a:xfrm>
            <a:off x="2775700" y="423869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2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3, 3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2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D380834-AD67-435C-8737-13DBE8C71222}"/>
              </a:ext>
            </a:extLst>
          </p:cNvPr>
          <p:cNvSpPr txBox="1"/>
          <p:nvPr/>
        </p:nvSpPr>
        <p:spPr>
          <a:xfrm>
            <a:off x="155956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AAAD0D8-C8F3-401C-A5D1-147336D1CCFF}"/>
              </a:ext>
            </a:extLst>
          </p:cNvPr>
          <p:cNvSpPr txBox="1"/>
          <p:nvPr/>
        </p:nvSpPr>
        <p:spPr>
          <a:xfrm>
            <a:off x="2755380" y="4789787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7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8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15,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2A58544-4466-4FE0-A162-3DFA0FD8AD02}"/>
              </a:ext>
            </a:extLst>
          </p:cNvPr>
          <p:cNvSpPr txBox="1"/>
          <p:nvPr/>
        </p:nvSpPr>
        <p:spPr>
          <a:xfrm>
            <a:off x="1330804" y="4781970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4EF92FA-3E06-4785-94AE-8A74EBDBF27D}"/>
              </a:ext>
            </a:extLst>
          </p:cNvPr>
          <p:cNvSpPr txBox="1"/>
          <p:nvPr/>
        </p:nvSpPr>
        <p:spPr>
          <a:xfrm>
            <a:off x="2755380" y="53780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2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3, 3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4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7,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0B79FF9-C073-4E14-84FD-E1142F5C6D7D}"/>
              </a:ext>
            </a:extLst>
          </p:cNvPr>
          <p:cNvSpPr txBox="1"/>
          <p:nvPr/>
        </p:nvSpPr>
        <p:spPr>
          <a:xfrm>
            <a:off x="99874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A8CADB6-D14C-4BA9-ADE0-678464A8A0B1}"/>
              </a:ext>
            </a:extLst>
          </p:cNvPr>
          <p:cNvSpPr/>
          <p:nvPr/>
        </p:nvSpPr>
        <p:spPr>
          <a:xfrm>
            <a:off x="4201080" y="6065519"/>
            <a:ext cx="4638120" cy="6261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2 729 + 4 827 = 7 556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2" grpId="0" animBg="1"/>
      <p:bldP spid="34" grpId="0" animBg="1"/>
      <p:bldP spid="14" grpId="0" animBg="1"/>
      <p:bldP spid="15" grpId="0"/>
      <p:bldP spid="40" grpId="0"/>
      <p:bldP spid="20" grpId="0"/>
      <p:bldP spid="41" grpId="0"/>
      <p:bldP spid="42" grpId="0"/>
      <p:bldP spid="44" grpId="0"/>
      <p:bldP spid="46" grpId="0"/>
      <p:bldP spid="47" grpId="0"/>
      <p:bldP spid="48" grpId="0"/>
      <p:bldP spid="49" grpId="0"/>
      <p:bldP spid="51" grpId="0" animBg="1"/>
    </p:bldLst>
  </p:timing>
</p:sld>
</file>

<file path=ppt/theme/theme1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793</Words>
  <Application>Microsoft Office PowerPoint</Application>
  <PresentationFormat>Widescreen</PresentationFormat>
  <Paragraphs>114</Paragraphs>
  <Slides>24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等线</vt:lpstr>
      <vt:lpstr>Arial</vt:lpstr>
      <vt:lpstr>Bebas Neue</vt:lpstr>
      <vt:lpstr>Calibri</vt:lpstr>
      <vt:lpstr>Cambria</vt:lpstr>
      <vt:lpstr>Karla</vt:lpstr>
      <vt:lpstr>Love Ya Like A Sister</vt:lpstr>
      <vt:lpstr>Source Han Sans Regular</vt:lpstr>
      <vt:lpstr>SVN-Hole Hearted</vt:lpstr>
      <vt:lpstr>Times New Roman</vt:lpstr>
      <vt:lpstr>UTM Cookies</vt:lpstr>
      <vt:lpstr>Wingdings</vt:lpstr>
      <vt:lpstr>Printable Number Sense Activities for Pre-K by Slidesgo</vt:lpstr>
      <vt:lpstr>Custom Design</vt:lpstr>
      <vt:lpstr>Office 主题​​</vt:lpstr>
      <vt:lpstr>Chủ đề Office</vt:lpstr>
      <vt:lpstr>1_Chủ đề Office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52</cp:revision>
  <dcterms:created xsi:type="dcterms:W3CDTF">2022-08-01T00:24:30Z</dcterms:created>
  <dcterms:modified xsi:type="dcterms:W3CDTF">2026-02-25T13:37:35Z</dcterms:modified>
</cp:coreProperties>
</file>