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50" r:id="rId2"/>
    <p:sldId id="259" r:id="rId3"/>
    <p:sldId id="303" r:id="rId4"/>
    <p:sldId id="262" r:id="rId5"/>
    <p:sldId id="281" r:id="rId6"/>
    <p:sldId id="285" r:id="rId7"/>
    <p:sldId id="286" r:id="rId8"/>
    <p:sldId id="287" r:id="rId9"/>
    <p:sldId id="288" r:id="rId10"/>
    <p:sldId id="284" r:id="rId11"/>
    <p:sldId id="266" r:id="rId12"/>
    <p:sldId id="298" r:id="rId13"/>
    <p:sldId id="294" r:id="rId14"/>
    <p:sldId id="295" r:id="rId15"/>
    <p:sldId id="299" r:id="rId16"/>
    <p:sldId id="300" r:id="rId17"/>
    <p:sldId id="301" r:id="rId18"/>
    <p:sldId id="302" r:id="rId19"/>
    <p:sldId id="28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2026/2/25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9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CB9F877-B55D-48D6-BE93-1879CB7DF9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143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297723" y="1013055"/>
            <a:ext cx="7615534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81634" y="3460109"/>
            <a:ext cx="8168651" cy="168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ĐÀO THỊ MINH PHƯƠNG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SINH : 1976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CÔNG NGHỆ - LỚP  </a:t>
            </a:r>
            <a:r>
              <a:rPr lang="en-US" sz="26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3A5</a:t>
            </a:r>
            <a:endParaRPr lang="en-US" sz="26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67023" y="1746737"/>
            <a:ext cx="8583263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49" y="6072999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74886" y="154544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16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D52715-80D1-48DA-A024-F2E7D906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68433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0E8E01-0579-4E6F-AC94-95069378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160178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3726FF-FC20-4B6E-8FDC-6FA6E4DB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66541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74B1C8-D851-49B3-AA76-D70F3594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BEDB18-F22B-4D99-88D9-1967161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364648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9F3587-9A64-4E76-847B-A0FD738C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356393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21CAE2-62D4-4439-B75F-230555D5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462756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ED2ECB-D15E-4573-B6A8-F863905E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454501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62F40-4F22-42AD-8BEA-51B99A61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57" y="170263"/>
            <a:ext cx="6084335" cy="10120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6" grpId="0" uiExpand="1" build="p"/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文本框 83">
            <a:extLst>
              <a:ext uri="{FF2B5EF4-FFF2-40B4-BE49-F238E27FC236}">
                <a16:creationId xmlns:a16="http://schemas.microsoft.com/office/drawing/2014/main" id="{9DBDC8B1-C578-40E7-BA38-496C46A61AC4}"/>
              </a:ext>
            </a:extLst>
          </p:cNvPr>
          <p:cNvSpPr txBox="1"/>
          <p:nvPr/>
        </p:nvSpPr>
        <p:spPr>
          <a:xfrm>
            <a:off x="4262458" y="598451"/>
            <a:ext cx="726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488</Words>
  <Application>Microsoft Office PowerPoint</Application>
  <PresentationFormat>Widescreen</PresentationFormat>
  <Paragraphs>66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SVN-Poky's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30</cp:revision>
  <dcterms:created xsi:type="dcterms:W3CDTF">2022-11-16T09:30:16Z</dcterms:created>
  <dcterms:modified xsi:type="dcterms:W3CDTF">2026-02-25T13:39:38Z</dcterms:modified>
</cp:coreProperties>
</file>