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50" r:id="rId2"/>
    <p:sldId id="259" r:id="rId3"/>
    <p:sldId id="303" r:id="rId4"/>
    <p:sldId id="262" r:id="rId5"/>
    <p:sldId id="281" r:id="rId6"/>
    <p:sldId id="285" r:id="rId7"/>
    <p:sldId id="286" r:id="rId8"/>
    <p:sldId id="287" r:id="rId9"/>
    <p:sldId id="288" r:id="rId10"/>
    <p:sldId id="284" r:id="rId11"/>
    <p:sldId id="266" r:id="rId12"/>
    <p:sldId id="298" r:id="rId13"/>
    <p:sldId id="294" r:id="rId14"/>
    <p:sldId id="295" r:id="rId15"/>
    <p:sldId id="299" r:id="rId16"/>
    <p:sldId id="300" r:id="rId17"/>
    <p:sldId id="301" r:id="rId18"/>
    <p:sldId id="302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168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PHẠM THỊ VÂN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1990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CÔNG NGHỆ - LỚP  : 3A1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9" y="60729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4262458" y="598451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487</Words>
  <Application>Microsoft Office PowerPoint</Application>
  <PresentationFormat>Widescreen</PresentationFormat>
  <Paragraphs>66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2022-11-16T09:30:16Z</dcterms:created>
  <dcterms:modified xsi:type="dcterms:W3CDTF">2026-02-25T13:34:11Z</dcterms:modified>
</cp:coreProperties>
</file>