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9"/>
  </p:notesMasterIdLst>
  <p:sldIdLst>
    <p:sldId id="427" r:id="rId5"/>
    <p:sldId id="300" r:id="rId6"/>
    <p:sldId id="301" r:id="rId7"/>
    <p:sldId id="292" r:id="rId8"/>
    <p:sldId id="264" r:id="rId9"/>
    <p:sldId id="293" r:id="rId10"/>
    <p:sldId id="280" r:id="rId11"/>
    <p:sldId id="294" r:id="rId12"/>
    <p:sldId id="296" r:id="rId13"/>
    <p:sldId id="295" r:id="rId14"/>
    <p:sldId id="302" r:id="rId15"/>
    <p:sldId id="303" r:id="rId16"/>
    <p:sldId id="298" r:id="rId17"/>
    <p:sldId id="29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5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96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102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362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48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106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194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902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170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960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638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91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4829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796143" y="1010340"/>
            <a:ext cx="5638800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038022" y="1417017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87755" y="1494784"/>
            <a:ext cx="278253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082415" y="3172493"/>
            <a:ext cx="5066256" cy="13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47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KHÁM PHÁ BẢN THÂN </a:t>
            </a:r>
            <a:br>
              <a:rPr lang="en-US" sz="247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7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03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294390" y="5415298"/>
            <a:ext cx="3989936" cy="56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: Trần Thị </a:t>
            </a: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Thơm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   </a:t>
            </a:r>
          </a:p>
          <a:p>
            <a:pPr defTabSz="51371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1573" b="1" i="1">
                <a:solidFill>
                  <a:srgbClr val="0000CC"/>
                </a:solidFill>
                <a:latin typeface="Times New Roman" pitchFamily="18" charset="0"/>
              </a:rPr>
              <a:t>:  3A3</a:t>
            </a:r>
            <a:endParaRPr lang="en-US" altLang="en-US" sz="1573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83" y="4500542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061732" y="1817095"/>
            <a:ext cx="6823665" cy="11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835758" y="1078576"/>
            <a:ext cx="672549" cy="87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08353" y="4749340"/>
            <a:ext cx="623857" cy="4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599"/>
            <a:ext cx="5943600" cy="5632311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54952" y="1295400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7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5456"/>
            <a:ext cx="8229600" cy="516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355940"/>
            <a:ext cx="5181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Phóng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viên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nhí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5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436521" y="1451807"/>
            <a:ext cx="3595433" cy="1244246"/>
          </a:xfrm>
          <a:prstGeom prst="cloudCallout">
            <a:avLst>
              <a:gd name="adj1" fmla="val -39907"/>
              <a:gd name="adj2" fmla="val 164861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- </a:t>
            </a:r>
            <a:r>
              <a:rPr lang="vi-VN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Chào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bạn</a:t>
            </a:r>
            <a:r>
              <a:rPr lang="en-US" sz="1900" b="1" dirty="0">
                <a:solidFill>
                  <a:srgbClr val="002060"/>
                </a:solidFill>
              </a:rPr>
              <a:t>, </a:t>
            </a:r>
            <a:r>
              <a:rPr lang="en-US" sz="1900" b="1" dirty="0" err="1">
                <a:solidFill>
                  <a:srgbClr val="002060"/>
                </a:solidFill>
              </a:rPr>
              <a:t>mình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có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thể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giúp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bạn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điều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gì</a:t>
            </a:r>
            <a:r>
              <a:rPr lang="en-US" sz="19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52400" y="1293750"/>
            <a:ext cx="4007397" cy="1384358"/>
          </a:xfrm>
          <a:prstGeom prst="cloudCallout">
            <a:avLst>
              <a:gd name="adj1" fmla="val -446"/>
              <a:gd name="adj2" fmla="val 120332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C00000"/>
                </a:solidFill>
              </a:rPr>
              <a:t>- </a:t>
            </a:r>
            <a:r>
              <a:rPr lang="vi-VN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Chào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bạn</a:t>
            </a:r>
            <a:r>
              <a:rPr lang="en-US" sz="1900" b="1" dirty="0">
                <a:solidFill>
                  <a:srgbClr val="C00000"/>
                </a:solidFill>
              </a:rPr>
              <a:t>, </a:t>
            </a:r>
            <a:r>
              <a:rPr lang="en-US" sz="1900" b="1" dirty="0" err="1">
                <a:solidFill>
                  <a:srgbClr val="C00000"/>
                </a:solidFill>
              </a:rPr>
              <a:t>mình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là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phóng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viên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báo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nhi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đồng</a:t>
            </a:r>
            <a:r>
              <a:rPr lang="vi-VN" sz="1900" b="1" dirty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5" y="3300412"/>
            <a:ext cx="6860825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702475" y="620155"/>
            <a:ext cx="4560822" cy="1525418"/>
          </a:xfrm>
          <a:prstGeom prst="cloudCallout">
            <a:avLst>
              <a:gd name="adj1" fmla="val -24479"/>
              <a:gd name="adj2" fmla="val 128974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900" b="1" dirty="0">
                <a:solidFill>
                  <a:srgbClr val="002060"/>
                </a:solidFill>
              </a:rPr>
              <a:t>-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Điểm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mạnh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của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mình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là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chăm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học</a:t>
            </a:r>
            <a:r>
              <a:rPr lang="en-US" sz="1900" b="1" dirty="0">
                <a:solidFill>
                  <a:srgbClr val="002060"/>
                </a:solidFill>
              </a:rPr>
              <a:t>, </a:t>
            </a:r>
            <a:r>
              <a:rPr lang="en-US" sz="1900" b="1" dirty="0" err="1">
                <a:solidFill>
                  <a:srgbClr val="002060"/>
                </a:solidFill>
              </a:rPr>
              <a:t>viết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văn</a:t>
            </a:r>
            <a:r>
              <a:rPr lang="en-US" sz="1900" b="1" dirty="0">
                <a:solidFill>
                  <a:srgbClr val="002060"/>
                </a:solidFill>
              </a:rPr>
              <a:t> hay, </a:t>
            </a:r>
            <a:r>
              <a:rPr lang="en-US" sz="1900" b="1" dirty="0" err="1">
                <a:solidFill>
                  <a:srgbClr val="002060"/>
                </a:solidFill>
              </a:rPr>
              <a:t>sáng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tạo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và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vẽ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đẹp</a:t>
            </a:r>
            <a:r>
              <a:rPr lang="en-US" sz="19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371722" y="1248873"/>
            <a:ext cx="4007397" cy="1474112"/>
          </a:xfrm>
          <a:prstGeom prst="cloudCallout">
            <a:avLst>
              <a:gd name="adj1" fmla="val -4118"/>
              <a:gd name="adj2" fmla="val 104488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C00000"/>
                </a:solidFill>
              </a:rPr>
              <a:t>- </a:t>
            </a:r>
            <a:r>
              <a:rPr lang="en-US" sz="1900" b="1" dirty="0" err="1">
                <a:solidFill>
                  <a:srgbClr val="C00000"/>
                </a:solidFill>
              </a:rPr>
              <a:t>Bạn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hãy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cho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mình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và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mọi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người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biết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điểm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mạnh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của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bạn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là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gì</a:t>
            </a:r>
            <a:r>
              <a:rPr lang="vi-VN" sz="1900" b="1" dirty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157188" y="1616154"/>
            <a:ext cx="4007397" cy="1379702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C00000"/>
                </a:solidFill>
              </a:rPr>
              <a:t>- </a:t>
            </a:r>
            <a:r>
              <a:rPr lang="en-US" sz="1900" b="1" dirty="0" err="1">
                <a:solidFill>
                  <a:srgbClr val="C00000"/>
                </a:solidFill>
              </a:rPr>
              <a:t>Bạn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thấy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mình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còn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điểm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yếu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gì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cần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khắc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phục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không</a:t>
            </a:r>
            <a:r>
              <a:rPr lang="vi-VN" sz="1900" b="1" dirty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726287" y="533400"/>
            <a:ext cx="4560822" cy="1468821"/>
          </a:xfrm>
          <a:prstGeom prst="cloudCallout">
            <a:avLst>
              <a:gd name="adj1" fmla="val -37347"/>
              <a:gd name="adj2" fmla="val 144710"/>
            </a:avLst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002060"/>
                </a:solidFill>
              </a:rPr>
              <a:t>- Tớ </a:t>
            </a:r>
            <a:r>
              <a:rPr lang="en-US" sz="1900" b="1" dirty="0" err="1">
                <a:solidFill>
                  <a:srgbClr val="002060"/>
                </a:solidFill>
              </a:rPr>
              <a:t>còn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chưa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mạnh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dạn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khi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giao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tiếp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mọi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người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xung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quanh</a:t>
            </a:r>
            <a:r>
              <a:rPr lang="vi-VN" sz="1900" b="1" dirty="0">
                <a:solidFill>
                  <a:srgbClr val="002060"/>
                </a:solidFill>
              </a:rPr>
              <a:t>.</a:t>
            </a:r>
            <a:endParaRPr lang="en-US" sz="1900" b="1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161950" y="1382864"/>
            <a:ext cx="4007397" cy="1636407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rgbClr val="C00000"/>
                </a:solidFill>
              </a:rPr>
              <a:t>-  </a:t>
            </a:r>
            <a:r>
              <a:rPr lang="en-US" sz="1900" b="1" dirty="0" err="1">
                <a:solidFill>
                  <a:srgbClr val="C00000"/>
                </a:solidFill>
              </a:rPr>
              <a:t>Vậy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bạn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đã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có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suy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nghĩ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nên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làm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như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thế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nào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để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khắc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phục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err="1">
                <a:solidFill>
                  <a:srgbClr val="C00000"/>
                </a:solidFill>
              </a:rPr>
              <a:t>chưa</a:t>
            </a:r>
            <a:r>
              <a:rPr lang="vi-VN" sz="1900" b="1" dirty="0">
                <a:solidFill>
                  <a:srgbClr val="C00000"/>
                </a:solidFill>
              </a:rPr>
              <a:t>?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627016" y="881041"/>
            <a:ext cx="4572000" cy="1787388"/>
          </a:xfrm>
          <a:prstGeom prst="cloudCallout">
            <a:avLst>
              <a:gd name="adj1" fmla="val -12108"/>
              <a:gd name="adj2" fmla="val 107069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- </a:t>
            </a:r>
            <a:r>
              <a:rPr lang="vi-VN" sz="1900" b="1" dirty="0">
                <a:solidFill>
                  <a:srgbClr val="002060"/>
                </a:solidFill>
              </a:rPr>
              <a:t> Tớ </a:t>
            </a:r>
            <a:r>
              <a:rPr lang="en-US" sz="1900" b="1" dirty="0" err="1">
                <a:solidFill>
                  <a:srgbClr val="002060"/>
                </a:solidFill>
              </a:rPr>
              <a:t>đã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suy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nghĩ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và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mọi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người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đã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dộng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viên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tớ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rất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nhiều</a:t>
            </a:r>
            <a:r>
              <a:rPr lang="en-US" sz="1900" b="1" dirty="0">
                <a:solidFill>
                  <a:srgbClr val="002060"/>
                </a:solidFill>
              </a:rPr>
              <a:t>, </a:t>
            </a:r>
            <a:r>
              <a:rPr lang="en-US" sz="1900" b="1" dirty="0" err="1">
                <a:solidFill>
                  <a:srgbClr val="002060"/>
                </a:solidFill>
              </a:rPr>
              <a:t>nên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tớ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sẽ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cố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gắng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mạnh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dạn</a:t>
            </a:r>
            <a:r>
              <a:rPr lang="en-US" sz="1900" b="1" dirty="0">
                <a:solidFill>
                  <a:srgbClr val="002060"/>
                </a:solidFill>
              </a:rPr>
              <a:t>, </a:t>
            </a:r>
            <a:r>
              <a:rPr lang="en-US" sz="1900" b="1" dirty="0" err="1">
                <a:solidFill>
                  <a:srgbClr val="002060"/>
                </a:solidFill>
              </a:rPr>
              <a:t>tự</a:t>
            </a:r>
            <a:r>
              <a:rPr lang="en-US" sz="1900" b="1" dirty="0">
                <a:solidFill>
                  <a:srgbClr val="002060"/>
                </a:solidFill>
              </a:rPr>
              <a:t> tin </a:t>
            </a:r>
            <a:r>
              <a:rPr lang="en-US" sz="1900" b="1" dirty="0" err="1">
                <a:solidFill>
                  <a:srgbClr val="002060"/>
                </a:solidFill>
              </a:rPr>
              <a:t>hơn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nữa</a:t>
            </a:r>
            <a:r>
              <a:rPr lang="en-US" sz="19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54D3EA-8052-4378-BF3E-5971DC1E8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145783"/>
            <a:ext cx="1981200" cy="15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3)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1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971550"/>
            <a:ext cx="8858250" cy="499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914525" y="2343151"/>
            <a:ext cx="5029200" cy="8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05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2775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2775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Đoán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bí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775" b="1" dirty="0" err="1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mật</a:t>
            </a:r>
            <a:r>
              <a:rPr lang="en-US" altLang="en-US" sz="2775" b="1" dirty="0"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429000" y="1410277"/>
            <a:ext cx="2000250" cy="541625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03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28" y="857250"/>
            <a:ext cx="8989096" cy="499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5"/>
          <a:stretch/>
        </p:blipFill>
        <p:spPr bwMode="auto">
          <a:xfrm>
            <a:off x="4686300" y="1314451"/>
            <a:ext cx="2607598" cy="29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ree Girl Writing Vectors, 1,000+ Images in AI, EPS forma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r="21942" b="4945"/>
          <a:stretch/>
        </p:blipFill>
        <p:spPr bwMode="auto">
          <a:xfrm>
            <a:off x="4873955" y="1314450"/>
            <a:ext cx="2985128" cy="30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30" y="1294484"/>
            <a:ext cx="3492935" cy="29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044622"/>
            <a:ext cx="4176851" cy="348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651" y1="11977" x2="68721" y2="15814"/>
                        <a14:backgroundMark x1="68721" y1="14651" x2="69535" y2="27093"/>
                        <a14:backgroundMark x1="69535" y1="27093" x2="60930" y2="34186"/>
                        <a14:backgroundMark x1="61977" y1="34535" x2="68023" y2="35698"/>
                        <a14:backgroundMark x1="68023" y1="35698" x2="71395" y2="61512"/>
                        <a14:backgroundMark x1="71744" y1="61977" x2="63837" y2="6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9196" r="27586" b="12643"/>
          <a:stretch/>
        </p:blipFill>
        <p:spPr>
          <a:xfrm>
            <a:off x="5103129" y="1152461"/>
            <a:ext cx="2906098" cy="3268668"/>
          </a:xfr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4683" y="148590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nam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hay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giúp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mọi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5289" y="148590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thích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cột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chùm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luôn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gọn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sạch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sẽ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siêng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49754" y="1476687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nhiên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nhẹ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rất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giỏi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371726" y="148590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giỏi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đẹp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luôn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nhiều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tưởng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nghệ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thuật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174513" y="1496630"/>
            <a:ext cx="3866191" cy="1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nam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mái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xoăn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lúm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đồng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tiền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hiếp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mắt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altLang="en-US" sz="3000" b="1" dirty="0"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1000" y="1371600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1319182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457200" y="2286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6527" y="2509538"/>
            <a:ext cx="5340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402058"/>
            <a:ext cx="6643255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11,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Mai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Mau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uyển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533400" y="402058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6275" r="32860" b="60836"/>
          <a:stretch/>
        </p:blipFill>
        <p:spPr bwMode="auto">
          <a:xfrm>
            <a:off x="5424054" y="2895601"/>
            <a:ext cx="3415145" cy="3600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6076" t="70648" r="53694" b="11669"/>
          <a:stretch/>
        </p:blipFill>
        <p:spPr bwMode="auto">
          <a:xfrm>
            <a:off x="5867400" y="2895600"/>
            <a:ext cx="29718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5582" y="685800"/>
            <a:ext cx="554181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gầy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Diamond 3"/>
          <p:cNvSpPr/>
          <p:nvPr/>
        </p:nvSpPr>
        <p:spPr>
          <a:xfrm>
            <a:off x="533400" y="6858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52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908" y="3778959"/>
            <a:ext cx="80806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909" y="4700826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908" y="5638800"/>
            <a:ext cx="82018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Theo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6275" r="32860" b="60836"/>
          <a:stretch/>
        </p:blipFill>
        <p:spPr bwMode="auto">
          <a:xfrm>
            <a:off x="533400" y="381000"/>
            <a:ext cx="38862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/>
          <a:srcRect l="36076" t="70648" r="53694" b="11669"/>
          <a:stretch/>
        </p:blipFill>
        <p:spPr bwMode="auto">
          <a:xfrm>
            <a:off x="4953000" y="417485"/>
            <a:ext cx="3733800" cy="3087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iamond 7"/>
          <p:cNvSpPr/>
          <p:nvPr/>
        </p:nvSpPr>
        <p:spPr>
          <a:xfrm>
            <a:off x="533400" y="402058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Diamond 8"/>
          <p:cNvSpPr/>
          <p:nvPr/>
        </p:nvSpPr>
        <p:spPr>
          <a:xfrm>
            <a:off x="5143500" y="417485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thảo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luận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1699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2714" t="14953" r="32127" b="6821"/>
          <a:stretch/>
        </p:blipFill>
        <p:spPr bwMode="auto">
          <a:xfrm>
            <a:off x="152400" y="228600"/>
            <a:ext cx="87630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0" t="16275" r="32860" b="60836"/>
          <a:stretch/>
        </p:blipFill>
        <p:spPr bwMode="auto">
          <a:xfrm>
            <a:off x="304800" y="381000"/>
            <a:ext cx="333375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36076" t="70648" r="53694" b="11669"/>
          <a:stretch/>
        </p:blipFill>
        <p:spPr bwMode="auto">
          <a:xfrm>
            <a:off x="3638550" y="394855"/>
            <a:ext cx="1924050" cy="1821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0" y="394855"/>
            <a:ext cx="3047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6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626</Words>
  <Application>Microsoft Office PowerPoint</Application>
  <PresentationFormat>On-screen Show (4:3)</PresentationFormat>
  <Paragraphs>60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Trường</cp:lastModifiedBy>
  <cp:revision>95</cp:revision>
  <dcterms:created xsi:type="dcterms:W3CDTF">2006-08-16T00:00:00Z</dcterms:created>
  <dcterms:modified xsi:type="dcterms:W3CDTF">2026-02-25T14:40:46Z</dcterms:modified>
</cp:coreProperties>
</file>