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6" r:id="rId3"/>
    <p:sldMasterId id="2147483698" r:id="rId4"/>
  </p:sldMasterIdLst>
  <p:notesMasterIdLst>
    <p:notesMasterId r:id="rId18"/>
  </p:notesMasterIdLst>
  <p:sldIdLst>
    <p:sldId id="427" r:id="rId5"/>
    <p:sldId id="305" r:id="rId6"/>
    <p:sldId id="306" r:id="rId7"/>
    <p:sldId id="279" r:id="rId8"/>
    <p:sldId id="303" r:id="rId9"/>
    <p:sldId id="302" r:id="rId10"/>
    <p:sldId id="301" r:id="rId11"/>
    <p:sldId id="304" r:id="rId12"/>
    <p:sldId id="296" r:id="rId13"/>
    <p:sldId id="295" r:id="rId14"/>
    <p:sldId id="307" r:id="rId15"/>
    <p:sldId id="298" r:id="rId16"/>
    <p:sldId id="2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D9FE86"/>
    <a:srgbClr val="009900"/>
    <a:srgbClr val="CC00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F45F7-9FCB-45A4-8D5F-3F122E7BFC8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AB72B-AF1F-4072-BFCC-CF95E64B0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B72B-AF1F-4072-BFCC-CF95E64B0C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09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B72B-AF1F-4072-BFCC-CF95E64B0C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7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95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4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8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09" y="6501346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52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3" y="2077763"/>
            <a:ext cx="876819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3" y="4092430"/>
            <a:ext cx="876819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9" y="5583756"/>
            <a:ext cx="1734931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1" name="Google Shape;3671;p11"/>
          <p:cNvSpPr/>
          <p:nvPr/>
        </p:nvSpPr>
        <p:spPr>
          <a:xfrm>
            <a:off x="7756404" y="3762274"/>
            <a:ext cx="257952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2" name="Google Shape;3672;p11"/>
          <p:cNvSpPr/>
          <p:nvPr/>
        </p:nvSpPr>
        <p:spPr>
          <a:xfrm>
            <a:off x="9105983" y="2108325"/>
            <a:ext cx="431221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71"/>
            <a:ext cx="967836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5" y="5609131"/>
            <a:ext cx="38805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7" y="5729031"/>
            <a:ext cx="260645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1" y="942396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6" y="2235822"/>
            <a:ext cx="260641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7" y="1591621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1"/>
            <a:ext cx="15887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6" y="761386"/>
            <a:ext cx="1554965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3" y="4067096"/>
            <a:ext cx="15887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5" y="1120492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9" y="-11449"/>
            <a:ext cx="12192213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4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6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60" y="5654953"/>
            <a:ext cx="1479139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91" name="Rounded Rectangle 490"/>
          <p:cNvSpPr/>
          <p:nvPr userDrawn="1"/>
        </p:nvSpPr>
        <p:spPr>
          <a:xfrm>
            <a:off x="10856784" y="0"/>
            <a:ext cx="1365453" cy="11001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pic>
        <p:nvPicPr>
          <p:cNvPr id="492" name="Picture 4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222" y="-210102"/>
            <a:ext cx="1570287" cy="15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28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F75E6-CF7A-40B5-8E57-520E09672CF2}" type="datetimeFigureOut">
              <a:rPr lang="en-US" smtClean="0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1782E-2E59-4265-8AE0-0174D138A74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317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DCD1C4-E356-47D1-8F80-18AAEFB546E0}" type="datetimeFigureOut">
              <a:rPr lang="en-US" smtClean="0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E072D-595E-43E5-99B0-77AE62F385F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248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5EF302-4FDD-4198-AC05-D592B6D5B71E}" type="datetimeFigureOut">
              <a:rPr lang="en-US" smtClean="0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87F38E-FD51-48A1-BD92-14C1F85382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343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53C8FF-DDE0-45A5-A18A-A733A726292C}" type="datetimeFigureOut">
              <a:rPr lang="en-US" smtClean="0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AEF87-D580-4873-9311-E40E1F3072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171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49F3B7-5C1D-4BA7-8D8E-8207F4947DDE}" type="datetimeFigureOut">
              <a:rPr lang="en-US" smtClean="0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E0722-2475-4C5E-816F-A09D55827F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05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96AAD6-99D7-4669-8CD1-6B45EFA53746}" type="datetimeFigureOut">
              <a:rPr lang="en-US" smtClean="0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B56C7-B717-426E-B242-499DD849FE1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812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59931B-6FB7-45B8-94DF-0F9008873479}" type="datetimeFigureOut">
              <a:rPr lang="en-US" smtClean="0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3F661-E0DD-4E58-9B04-86C88B84F9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221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BF6AB-510D-49E6-B06C-57C2167C595B}" type="datetimeFigureOut">
              <a:rPr lang="en-US" smtClean="0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4C37B2-B499-4602-87FB-95765CB0181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978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3ED195-0896-44EB-A0DA-899AA308889E}" type="datetimeFigureOut">
              <a:rPr lang="en-US" smtClean="0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32338-3709-4214-9A40-E0C6B5CFCCD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870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C4E8D-09E6-4AC2-A6A5-25484E68661A}" type="datetimeFigureOut">
              <a:rPr lang="en-US" smtClean="0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FE2B6C-C5A0-480F-8374-8F74BECB632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4931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D297D-35B9-4E3D-B231-0B7D62D23925}" type="datetimeFigureOut">
              <a:rPr lang="en-US" smtClean="0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B6BF2-6C05-4C34-8B63-F86BDDFCF73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9328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3622" indent="0" algn="ctr">
              <a:buNone/>
              <a:defRPr/>
            </a:lvl2pPr>
            <a:lvl3pPr marL="807244" indent="0" algn="ctr">
              <a:buNone/>
              <a:defRPr/>
            </a:lvl3pPr>
            <a:lvl4pPr marL="1210866" indent="0" algn="ctr">
              <a:buNone/>
              <a:defRPr/>
            </a:lvl4pPr>
            <a:lvl5pPr marL="1614487" indent="0" algn="ctr">
              <a:buNone/>
              <a:defRPr/>
            </a:lvl5pPr>
            <a:lvl6pPr marL="2018109" indent="0" algn="ctr">
              <a:buNone/>
              <a:defRPr/>
            </a:lvl6pPr>
            <a:lvl7pPr marL="2421731" indent="0" algn="ctr">
              <a:buNone/>
              <a:defRPr/>
            </a:lvl7pPr>
            <a:lvl8pPr marL="2825353" indent="0" algn="ctr">
              <a:buNone/>
              <a:defRPr/>
            </a:lvl8pPr>
            <a:lvl9pPr marL="32289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823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513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53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1742"/>
            </a:lvl1pPr>
            <a:lvl2pPr marL="403622" indent="0">
              <a:buNone/>
              <a:defRPr sz="1573"/>
            </a:lvl2pPr>
            <a:lvl3pPr marL="807244" indent="0">
              <a:buNone/>
              <a:defRPr sz="1405"/>
            </a:lvl3pPr>
            <a:lvl4pPr marL="1210866" indent="0">
              <a:buNone/>
              <a:defRPr sz="1236"/>
            </a:lvl4pPr>
            <a:lvl5pPr marL="1614487" indent="0">
              <a:buNone/>
              <a:defRPr sz="1236"/>
            </a:lvl5pPr>
            <a:lvl6pPr marL="2018109" indent="0">
              <a:buNone/>
              <a:defRPr sz="1236"/>
            </a:lvl6pPr>
            <a:lvl7pPr marL="2421731" indent="0">
              <a:buNone/>
              <a:defRPr sz="1236"/>
            </a:lvl7pPr>
            <a:lvl8pPr marL="2825353" indent="0">
              <a:buNone/>
              <a:defRPr sz="1236"/>
            </a:lvl8pPr>
            <a:lvl9pPr marL="3228975" indent="0">
              <a:buNone/>
              <a:defRPr sz="12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032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2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944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057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05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809"/>
            </a:lvl1pPr>
            <a:lvl2pPr>
              <a:defRPr sz="2472"/>
            </a:lvl2pPr>
            <a:lvl3pPr>
              <a:defRPr sz="2135"/>
            </a:lvl3pPr>
            <a:lvl4pPr>
              <a:defRPr sz="1742"/>
            </a:lvl4pPr>
            <a:lvl5pPr>
              <a:defRPr sz="1742"/>
            </a:lvl5pPr>
            <a:lvl6pPr>
              <a:defRPr sz="1742"/>
            </a:lvl6pPr>
            <a:lvl7pPr>
              <a:defRPr sz="1742"/>
            </a:lvl7pPr>
            <a:lvl8pPr>
              <a:defRPr sz="1742"/>
            </a:lvl8pPr>
            <a:lvl9pPr>
              <a:defRPr sz="17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9225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09"/>
            </a:lvl1pPr>
            <a:lvl2pPr marL="403622" indent="0">
              <a:buNone/>
              <a:defRPr sz="2472"/>
            </a:lvl2pPr>
            <a:lvl3pPr marL="807244" indent="0">
              <a:buNone/>
              <a:defRPr sz="2135"/>
            </a:lvl3pPr>
            <a:lvl4pPr marL="1210866" indent="0">
              <a:buNone/>
              <a:defRPr sz="1742"/>
            </a:lvl4pPr>
            <a:lvl5pPr marL="1614487" indent="0">
              <a:buNone/>
              <a:defRPr sz="1742"/>
            </a:lvl5pPr>
            <a:lvl6pPr marL="2018109" indent="0">
              <a:buNone/>
              <a:defRPr sz="1742"/>
            </a:lvl6pPr>
            <a:lvl7pPr marL="2421731" indent="0">
              <a:buNone/>
              <a:defRPr sz="1742"/>
            </a:lvl7pPr>
            <a:lvl8pPr marL="2825353" indent="0">
              <a:buNone/>
              <a:defRPr sz="1742"/>
            </a:lvl8pPr>
            <a:lvl9pPr marL="3228975" indent="0">
              <a:buNone/>
              <a:defRPr sz="174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770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476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34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0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6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6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6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83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8pPr>
      <a:lvl9pPr marL="1614487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4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7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3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5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320143" y="1010341"/>
            <a:ext cx="5638800" cy="38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71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966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562022" y="1417017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811755" y="1494784"/>
            <a:ext cx="278253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606415" y="3172493"/>
            <a:ext cx="5066256" cy="13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710" eaLnBrk="1" fontAlgn="base" hangingPunct="1">
              <a:spcBef>
                <a:spcPts val="1011"/>
              </a:spcBef>
              <a:spcAft>
                <a:spcPct val="0"/>
              </a:spcAft>
              <a:defRPr/>
            </a:pP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24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513710" eaLnBrk="1" fontAlgn="base" hangingPunct="1">
              <a:spcBef>
                <a:spcPts val="1011"/>
              </a:spcBef>
              <a:spcAft>
                <a:spcPct val="0"/>
              </a:spcAft>
              <a:defRPr/>
            </a:pPr>
            <a:r>
              <a:rPr lang="en-US" sz="247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KHÁM PHÁ BẢN THÂN </a:t>
            </a:r>
            <a:br>
              <a:rPr lang="en-US" sz="247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7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  <a:endParaRPr lang="en-US" sz="303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3818390" y="5415299"/>
            <a:ext cx="3989936" cy="56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73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1573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1573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1573" b="1" i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1573" b="1" i="1" dirty="0" err="1">
                <a:solidFill>
                  <a:srgbClr val="0000CC"/>
                </a:solidFill>
                <a:latin typeface="Times New Roman" pitchFamily="18" charset="0"/>
              </a:rPr>
              <a:t>Trần</a:t>
            </a:r>
            <a:r>
              <a:rPr lang="en-US" altLang="en-US" sz="1573" b="1" i="1" dirty="0">
                <a:solidFill>
                  <a:srgbClr val="0000CC"/>
                </a:solidFill>
                <a:latin typeface="Times New Roman" pitchFamily="18" charset="0"/>
              </a:rPr>
              <a:t> Thị </a:t>
            </a:r>
            <a:r>
              <a:rPr lang="en-US" altLang="en-US" sz="1573" b="1" i="1" dirty="0" err="1">
                <a:solidFill>
                  <a:srgbClr val="0000CC"/>
                </a:solidFill>
                <a:latin typeface="Times New Roman" pitchFamily="18" charset="0"/>
              </a:rPr>
              <a:t>Thơm</a:t>
            </a:r>
            <a:r>
              <a:rPr lang="en-US" altLang="en-US" sz="1573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  <a:p>
            <a:pPr defTabSz="51371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73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1573" b="1" i="1">
                <a:solidFill>
                  <a:srgbClr val="0000CC"/>
                </a:solidFill>
                <a:latin typeface="Times New Roman" pitchFamily="18" charset="0"/>
              </a:rPr>
              <a:t>:  3A</a:t>
            </a:r>
            <a:r>
              <a:rPr lang="en-US" altLang="en-US" sz="1573" b="1" i="1" dirty="0">
                <a:solidFill>
                  <a:srgbClr val="0000CC"/>
                </a:solidFill>
                <a:latin typeface="Times New Roman" pitchFamily="18" charset="0"/>
              </a:rPr>
              <a:t>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84" y="4500543"/>
            <a:ext cx="3155043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585733" y="1817095"/>
            <a:ext cx="6823665" cy="111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710" eaLnBrk="1" fontAlgn="base" hangingPunct="1">
              <a:spcAft>
                <a:spcPct val="0"/>
              </a:spcAft>
              <a:defRPr/>
            </a:pPr>
            <a:r>
              <a:rPr lang="en-US" sz="337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513710" eaLnBrk="1" fontAlgn="base" hangingPunct="1">
              <a:spcAft>
                <a:spcPct val="0"/>
              </a:spcAft>
              <a:defRPr/>
            </a:pPr>
            <a:r>
              <a:rPr lang="en-US" sz="337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359759" y="1078576"/>
            <a:ext cx="672549" cy="87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32354" y="4749340"/>
            <a:ext cx="623857" cy="45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4419600" y="609600"/>
            <a:ext cx="6705600" cy="5632311"/>
          </a:xfrm>
          <a:prstGeom prst="roundRect">
            <a:avLst>
              <a:gd name="adj" fmla="val 16667"/>
            </a:avLst>
          </a:prstGeom>
          <a:solidFill>
            <a:srgbClr val="D9FE86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z="2926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705350" y="955848"/>
            <a:ext cx="6134100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5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5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5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7" y="279423"/>
            <a:ext cx="3822700" cy="629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73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650" y="1447800"/>
            <a:ext cx="8820151" cy="2246769"/>
          </a:xfrm>
          <a:prstGeom prst="rect">
            <a:avLst/>
          </a:prstGeom>
          <a:solidFill>
            <a:srgbClr val="D9FE86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chào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cờ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Lan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phong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đám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0550" y="4343400"/>
            <a:ext cx="8858251" cy="170816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Đạt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khuyên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Đạt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lạc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Đạt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chối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63" b="22526" l="34041" r="42899"/>
                    </a14:imgEffect>
                  </a14:imgLayer>
                </a14:imgProps>
              </a:ext>
            </a:extLst>
          </a:blip>
          <a:srcRect l="35026" t="15436" r="57448" b="79478"/>
          <a:stretch/>
        </p:blipFill>
        <p:spPr bwMode="auto">
          <a:xfrm>
            <a:off x="457200" y="381000"/>
            <a:ext cx="2362200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1" y="381000"/>
            <a:ext cx="6629400" cy="707886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0" b="75375" l="0" r="50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85" r="50000" b="37405"/>
          <a:stretch/>
        </p:blipFill>
        <p:spPr>
          <a:xfrm>
            <a:off x="9601200" y="1485900"/>
            <a:ext cx="2057399" cy="181825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50" b="78000" l="49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78" t="14445" r="2223" b="36667"/>
          <a:stretch/>
        </p:blipFill>
        <p:spPr>
          <a:xfrm>
            <a:off x="9538913" y="4053483"/>
            <a:ext cx="2043487" cy="19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5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914558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93" y="960108"/>
            <a:ext cx="5688632" cy="39785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7" y="112474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94" y="4583095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329" y="2342595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3" y="74183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990" y="49386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883" y="1232042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290" y="1700813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23" y="2564904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Khám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phá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bản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thân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(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4)</a:t>
            </a:r>
            <a:endParaRPr lang="en-US" altLang="en-US" sz="2400" dirty="0">
              <a:cs typeface="Arial" pitchFamily="34" charset="0"/>
            </a:endParaRPr>
          </a:p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32" y="2162473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3">
            <a:extLst>
              <a:ext uri="{FF2B5EF4-FFF2-40B4-BE49-F238E27FC236}">
                <a16:creationId xmlns:a16="http://schemas.microsoft.com/office/drawing/2014/main" id="{C7692786-48C6-4F8F-88E2-DDAFF1FF3E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00387" y="-810588"/>
            <a:ext cx="9178952" cy="6875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63708" y="1767540"/>
            <a:ext cx="2807295" cy="694137"/>
          </a:xfrm>
          <a:prstGeom prst="rect">
            <a:avLst/>
          </a:prstGeom>
          <a:noFill/>
        </p:spPr>
        <p:txBody>
          <a:bodyPr wrap="square" lIns="68681" tIns="34340" rIns="68681" bIns="34340" rtlCol="0">
            <a:spAutoFit/>
          </a:bodyPr>
          <a:lstStyle/>
          <a:p>
            <a:pPr algn="ctr"/>
            <a:r>
              <a:rPr lang="en-US" sz="4060" b="1" dirty="0">
                <a:latin typeface="#9Slide03 AllRoundGothic" panose="020B0703020202020104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6" name="Google Shape;416;p36"/>
          <p:cNvSpPr/>
          <p:nvPr/>
        </p:nvSpPr>
        <p:spPr>
          <a:xfrm>
            <a:off x="6840793" y="2798792"/>
            <a:ext cx="2062503" cy="20052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7" name="Google Shape;418;p36"/>
          <p:cNvSpPr/>
          <p:nvPr/>
        </p:nvSpPr>
        <p:spPr>
          <a:xfrm>
            <a:off x="3063247" y="2834031"/>
            <a:ext cx="2062503" cy="20052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8" name="Google Shape;419;p36"/>
          <p:cNvSpPr/>
          <p:nvPr/>
        </p:nvSpPr>
        <p:spPr>
          <a:xfrm>
            <a:off x="4956882" y="2577464"/>
            <a:ext cx="2062503" cy="20052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" name="Google Shape;423;p36"/>
          <p:cNvSpPr txBox="1">
            <a:spLocks noGrp="1"/>
          </p:cNvSpPr>
          <p:nvPr>
            <p:ph type="title"/>
          </p:nvPr>
        </p:nvSpPr>
        <p:spPr>
          <a:xfrm>
            <a:off x="3083827" y="3554065"/>
            <a:ext cx="1979946" cy="445352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 err="1">
                <a:solidFill>
                  <a:srgbClr val="FFFFFF"/>
                </a:solidFill>
              </a:rPr>
              <a:t>Xe</a:t>
            </a:r>
            <a:r>
              <a:rPr lang="en" sz="3008" dirty="0">
                <a:solidFill>
                  <a:srgbClr val="FFFFFF"/>
                </a:solidFill>
              </a:rPr>
              <a:t>m lại bài đã học 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9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963735" y="3200009"/>
            <a:ext cx="1930016" cy="48220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>
                <a:solidFill>
                  <a:srgbClr val="FFFFFF"/>
                </a:solidFill>
              </a:rPr>
              <a:t>H</a:t>
            </a:r>
            <a:r>
              <a:rPr lang="en" sz="3008" dirty="0">
                <a:solidFill>
                  <a:srgbClr val="FFFFFF"/>
                </a:solidFill>
              </a:rPr>
              <a:t>oàn thành bài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11" name="Google Shape;417;p36"/>
          <p:cNvSpPr txBox="1">
            <a:spLocks/>
          </p:cNvSpPr>
          <p:nvPr/>
        </p:nvSpPr>
        <p:spPr>
          <a:xfrm>
            <a:off x="6982821" y="3543585"/>
            <a:ext cx="1657454" cy="48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707" dirty="0" err="1">
                <a:solidFill>
                  <a:srgbClr val="FFFFFF"/>
                </a:solidFill>
                <a:latin typeface="+mj-lt"/>
              </a:rPr>
              <a:t>Chuẩn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bị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bài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mới</a:t>
            </a:r>
            <a:endParaRPr lang="en-US" sz="2707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019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34636"/>
            <a:ext cx="12178145" cy="6892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46" y="916703"/>
            <a:ext cx="6705600" cy="4391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1295400"/>
            <a:ext cx="2488839" cy="707886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35460" t="20014" r="56688" b="75503"/>
          <a:stretch/>
        </p:blipFill>
        <p:spPr bwMode="auto">
          <a:xfrm>
            <a:off x="4267200" y="79950"/>
            <a:ext cx="2667000" cy="722167"/>
          </a:xfrm>
          <a:prstGeom prst="flowChartAlternateProcess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80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364CE37C-771A-4E75-A914-6417DC910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" t="3500" r="1612" b="54834"/>
          <a:stretch/>
        </p:blipFill>
        <p:spPr>
          <a:xfrm>
            <a:off x="30162" y="19050"/>
            <a:ext cx="12161838" cy="6899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800600"/>
            <a:ext cx="7086600" cy="1631216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26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35409" t="28673" r="56436" b="63399"/>
          <a:stretch/>
        </p:blipFill>
        <p:spPr bwMode="auto">
          <a:xfrm>
            <a:off x="609600" y="369242"/>
            <a:ext cx="2176462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762000" y="1199346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7018" y="1199346"/>
            <a:ext cx="922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1746759"/>
            <a:ext cx="5181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6" t="29952" r="44736" b="51457"/>
          <a:stretch/>
        </p:blipFill>
        <p:spPr bwMode="auto">
          <a:xfrm>
            <a:off x="609600" y="2438400"/>
            <a:ext cx="6781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077200" y="3352800"/>
            <a:ext cx="3657600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ngẫm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Diamond 9"/>
          <p:cNvSpPr/>
          <p:nvPr/>
        </p:nvSpPr>
        <p:spPr>
          <a:xfrm>
            <a:off x="8305800" y="3352800"/>
            <a:ext cx="685800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  <p:bldP spid="8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4" t="50166" r="32680" b="23906"/>
          <a:stretch/>
        </p:blipFill>
        <p:spPr bwMode="auto">
          <a:xfrm>
            <a:off x="5257800" y="1371600"/>
            <a:ext cx="6477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533400"/>
            <a:ext cx="4419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băn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khoăn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Diamond 5"/>
          <p:cNvSpPr/>
          <p:nvPr/>
        </p:nvSpPr>
        <p:spPr>
          <a:xfrm>
            <a:off x="685800" y="533400"/>
            <a:ext cx="685800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2965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125" b="49089" l="36018" r="66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9" t="27518" r="32999" b="50731"/>
          <a:stretch>
            <a:fillRect/>
          </a:stretch>
        </p:blipFill>
        <p:spPr bwMode="auto">
          <a:xfrm>
            <a:off x="457200" y="304800"/>
            <a:ext cx="10668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162800" y="486013"/>
            <a:ext cx="41148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Diamond 5"/>
          <p:cNvSpPr/>
          <p:nvPr/>
        </p:nvSpPr>
        <p:spPr>
          <a:xfrm>
            <a:off x="7239000" y="486013"/>
            <a:ext cx="771525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335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3400" y="1066800"/>
            <a:ext cx="5562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Diamond 4"/>
          <p:cNvSpPr/>
          <p:nvPr/>
        </p:nvSpPr>
        <p:spPr>
          <a:xfrm>
            <a:off x="676275" y="1081206"/>
            <a:ext cx="771525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130" b="72396" l="38287" r="64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9" t="53255" r="32999" b="27557"/>
          <a:stretch>
            <a:fillRect/>
          </a:stretch>
        </p:blipFill>
        <p:spPr bwMode="auto">
          <a:xfrm>
            <a:off x="134937" y="914400"/>
            <a:ext cx="12057063" cy="562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66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1000" y="457200"/>
            <a:ext cx="3124200" cy="2667000"/>
            <a:chOff x="381000" y="381000"/>
            <a:chExt cx="3429000" cy="2667000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125" b="48698" l="28404" r="552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96" t="29952" r="44736" b="51457"/>
            <a:stretch/>
          </p:blipFill>
          <p:spPr bwMode="auto">
            <a:xfrm>
              <a:off x="381000" y="381000"/>
              <a:ext cx="3429000" cy="2667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Diamond 4"/>
            <p:cNvSpPr/>
            <p:nvPr/>
          </p:nvSpPr>
          <p:spPr>
            <a:xfrm>
              <a:off x="406400" y="2376606"/>
              <a:ext cx="685800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0000" y="457200"/>
            <a:ext cx="2971800" cy="2667000"/>
            <a:chOff x="4038600" y="381000"/>
            <a:chExt cx="3707848" cy="2667000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24" t="50166" r="32680" b="23906"/>
            <a:stretch/>
          </p:blipFill>
          <p:spPr bwMode="auto">
            <a:xfrm>
              <a:off x="4038600" y="381000"/>
              <a:ext cx="3707848" cy="2667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Diamond 6"/>
            <p:cNvSpPr/>
            <p:nvPr/>
          </p:nvSpPr>
          <p:spPr>
            <a:xfrm>
              <a:off x="4124325" y="437739"/>
              <a:ext cx="685800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2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7512" y="3429000"/>
            <a:ext cx="3212847" cy="2867560"/>
            <a:chOff x="7975048" y="423335"/>
            <a:chExt cx="3606293" cy="2624666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125" b="49089" l="36018" r="661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49" t="29038" r="45472" b="50731"/>
            <a:stretch/>
          </p:blipFill>
          <p:spPr bwMode="auto">
            <a:xfrm>
              <a:off x="7975048" y="423335"/>
              <a:ext cx="3606293" cy="262466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Diamond 8"/>
            <p:cNvSpPr/>
            <p:nvPr/>
          </p:nvSpPr>
          <p:spPr>
            <a:xfrm>
              <a:off x="7975048" y="454672"/>
              <a:ext cx="662816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10000" y="3402321"/>
            <a:ext cx="2971800" cy="2867560"/>
            <a:chOff x="800628" y="3443406"/>
            <a:chExt cx="3707848" cy="3048000"/>
          </a:xfrm>
        </p:grpSpPr>
        <p:sp>
          <p:nvSpPr>
            <p:cNvPr id="10" name="Diamond 9"/>
            <p:cNvSpPr/>
            <p:nvPr/>
          </p:nvSpPr>
          <p:spPr>
            <a:xfrm>
              <a:off x="917551" y="3581400"/>
              <a:ext cx="771525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4</a:t>
              </a:r>
            </a:p>
          </p:txBody>
        </p:sp>
        <p:pic>
          <p:nvPicPr>
            <p:cNvPr id="11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130" b="72396" l="38287" r="646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54" t="53255" r="35827" b="27557"/>
            <a:stretch/>
          </p:blipFill>
          <p:spPr bwMode="auto">
            <a:xfrm>
              <a:off x="800628" y="3443406"/>
              <a:ext cx="3707848" cy="3048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7312702" y="2711440"/>
            <a:ext cx="425574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26652" y="4419600"/>
            <a:ext cx="4011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332319" y="151820"/>
            <a:ext cx="2362200" cy="2450522"/>
            <a:chOff x="8430445" y="1239087"/>
            <a:chExt cx="3830430" cy="3284004"/>
          </a:xfrm>
        </p:grpSpPr>
        <p:pic>
          <p:nvPicPr>
            <p:cNvPr id="20" name="图片 2" descr="2"/>
            <p:cNvPicPr>
              <a:picLocks noChangeAspect="1"/>
            </p:cNvPicPr>
            <p:nvPr/>
          </p:nvPicPr>
          <p:blipFill rotWithShape="1">
            <a:blip r:embed="rId8"/>
            <a:srcRect l="7842" t="16326" r="5102" b="11838"/>
            <a:stretch/>
          </p:blipFill>
          <p:spPr>
            <a:xfrm>
              <a:off x="8430445" y="1239087"/>
              <a:ext cx="3830430" cy="2757171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8430445" y="3435390"/>
              <a:ext cx="3823603" cy="1087701"/>
            </a:xfrm>
            <a:prstGeom prst="roundRect">
              <a:avLst/>
            </a:prstGeom>
            <a:solidFill>
              <a:srgbClr val="CCFF99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r>
                <a:rPr lang="en-US" sz="2793" kern="1200" dirty="0" err="1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Thảo</a:t>
              </a:r>
              <a:r>
                <a:rPr lang="en-US" sz="2793" kern="1200" dirty="0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793" kern="1200" dirty="0" err="1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luận</a:t>
              </a:r>
              <a:r>
                <a:rPr lang="en-US" sz="2793" kern="1200" dirty="0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793" kern="1200" dirty="0" err="1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nhóm</a:t>
              </a:r>
              <a:r>
                <a:rPr lang="en-US" sz="2793" kern="1200" dirty="0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793" kern="1200" dirty="0" err="1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đôi</a:t>
              </a:r>
              <a:endParaRPr lang="en-US" sz="2793" kern="1200" dirty="0">
                <a:solidFill>
                  <a:prstClr val="black"/>
                </a:solidFill>
                <a:latin typeface="Averta Std CY" panose="00000500000000000000" pitchFamily="50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62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304800"/>
            <a:ext cx="11353802" cy="6248400"/>
            <a:chOff x="457200" y="304800"/>
            <a:chExt cx="11353802" cy="6248400"/>
          </a:xfrm>
        </p:grpSpPr>
        <p:pic>
          <p:nvPicPr>
            <p:cNvPr id="4" name="Picture 3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46" b="93620" l="22694" r="84261">
                          <a14:foregroundMark x1="74012" y1="55599" x2="82577" y2="51693"/>
                          <a14:foregroundMark x1="82943" y1="56380" x2="84261" y2="55078"/>
                          <a14:foregroundMark x1="35066" y1="49870" x2="48682" y2="49870"/>
                          <a14:foregroundMark x1="48682" y1="49870" x2="48682" y2="49870"/>
                          <a14:foregroundMark x1="48682" y1="49870" x2="48682" y2="49870"/>
                          <a14:foregroundMark x1="48682" y1="49870" x2="48682" y2="49870"/>
                          <a14:foregroundMark x1="48682" y1="49870" x2="48902" y2="33073"/>
                          <a14:foregroundMark x1="48902" y1="33073" x2="48975" y2="33464"/>
                          <a14:foregroundMark x1="48975" y1="33464" x2="48975" y2="33464"/>
                          <a14:foregroundMark x1="49048" y1="34115" x2="49268" y2="33464"/>
                          <a14:foregroundMark x1="49488" y1="33464" x2="54026" y2="32422"/>
                          <a14:foregroundMark x1="53807" y1="32682" x2="53660" y2="36979"/>
                          <a14:foregroundMark x1="53660" y1="36979" x2="53660" y2="36979"/>
                          <a14:foregroundMark x1="53660" y1="36979" x2="49048" y2="36068"/>
                          <a14:foregroundMark x1="54392" y1="53646" x2="56955" y2="57161"/>
                          <a14:foregroundMark x1="50146" y1="64974" x2="50146" y2="64974"/>
                          <a14:foregroundMark x1="51684" y1="62109" x2="51684" y2="62109"/>
                        </a14:backgroundRemoval>
                      </a14:imgEffect>
                    </a14:imgLayer>
                  </a14:imgProps>
                </a:ext>
              </a:extLst>
            </a:blip>
            <a:srcRect l="34854" t="32439" r="33044" b="10502"/>
            <a:stretch/>
          </p:blipFill>
          <p:spPr bwMode="auto">
            <a:xfrm>
              <a:off x="457200" y="304800"/>
              <a:ext cx="11353802" cy="62484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65667" y="304800"/>
              <a:ext cx="5604933" cy="1938992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8650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383</Words>
  <Application>Microsoft Office PowerPoint</Application>
  <PresentationFormat>Widescreen</PresentationFormat>
  <Paragraphs>48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#9Slide03 AllRoundGothic</vt:lpstr>
      <vt:lpstr>Arial</vt:lpstr>
      <vt:lpstr>Averta Std CY</vt:lpstr>
      <vt:lpstr>Calibri</vt:lpstr>
      <vt:lpstr>Calibri Light</vt:lpstr>
      <vt:lpstr>Times New Roman</vt:lpstr>
      <vt:lpstr>Office Theme</vt:lpstr>
      <vt:lpstr>2_Office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lại bài đã học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Trường</cp:lastModifiedBy>
  <cp:revision>111</cp:revision>
  <dcterms:created xsi:type="dcterms:W3CDTF">2006-08-16T00:00:00Z</dcterms:created>
  <dcterms:modified xsi:type="dcterms:W3CDTF">2026-02-25T14:39:42Z</dcterms:modified>
</cp:coreProperties>
</file>