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Đàm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Thúy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Xếp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412642" y="1258669"/>
            <a:ext cx="9326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BẦY VOI RỪNG TRƯỜNG SƠN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60667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7" y="1258669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8" y="1249680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4811220" cy="1132016"/>
            <a:chOff x="4486038" y="90267"/>
            <a:chExt cx="4730040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4730040" cy="1132016"/>
              <a:chOff x="4486038" y="90267"/>
              <a:chExt cx="4730040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88752" y="892597"/>
            <a:ext cx="7362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33119" y="228600"/>
            <a:ext cx="4757117" cy="1117345"/>
            <a:chOff x="4539228" y="210532"/>
            <a:chExt cx="4676850" cy="111734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10119</TotalTime>
  <Words>573</Words>
  <Application>Microsoft Office PowerPoint</Application>
  <PresentationFormat>Custom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1045</cp:revision>
  <dcterms:created xsi:type="dcterms:W3CDTF">2008-09-09T22:52:10Z</dcterms:created>
  <dcterms:modified xsi:type="dcterms:W3CDTF">2026-02-05T08:30:54Z</dcterms:modified>
</cp:coreProperties>
</file>