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 id="2147483695" r:id="rId4"/>
  </p:sldMasterIdLst>
  <p:notesMasterIdLst>
    <p:notesMasterId r:id="rId22"/>
  </p:notesMasterIdLst>
  <p:sldIdLst>
    <p:sldId id="337" r:id="rId5"/>
    <p:sldId id="388" r:id="rId6"/>
    <p:sldId id="403" r:id="rId7"/>
    <p:sldId id="412" r:id="rId8"/>
    <p:sldId id="389" r:id="rId9"/>
    <p:sldId id="402" r:id="rId10"/>
    <p:sldId id="343" r:id="rId11"/>
    <p:sldId id="390" r:id="rId12"/>
    <p:sldId id="377" r:id="rId13"/>
    <p:sldId id="413" r:id="rId14"/>
    <p:sldId id="361" r:id="rId15"/>
    <p:sldId id="407" r:id="rId16"/>
    <p:sldId id="353" r:id="rId17"/>
    <p:sldId id="405" r:id="rId18"/>
    <p:sldId id="324" r:id="rId19"/>
    <p:sldId id="342" r:id="rId20"/>
    <p:sldId id="35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552"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2026/2/8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2026/2/8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2026/2/8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2026/2/8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201861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2099722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742803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524504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2046068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391620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139425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2395896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3792122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342600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3517237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2/8/2026</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3.xml"/><Relationship Id="rId10"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0.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a:defRPr/>
            </a:pPr>
            <a:fld id="{F4264759-E7CE-4A8C-955C-20DA2A50E45F}" type="slidenum">
              <a:rPr lang="en-US" altLang="en-US"/>
              <a:pPr>
                <a:defRPr/>
              </a:pPr>
              <a:t>‹#›</a:t>
            </a:fld>
            <a:endParaRPr lang="en-US" altLang="en-US"/>
          </a:p>
        </p:txBody>
      </p:sp>
    </p:spTree>
    <p:extLst>
      <p:ext uri="{BB962C8B-B14F-4D97-AF65-F5344CB8AC3E}">
        <p14:creationId xmlns:p14="http://schemas.microsoft.com/office/powerpoint/2010/main" val="105542896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image" Target="../media/image11.jpeg"/><Relationship Id="rId1" Type="http://schemas.openxmlformats.org/officeDocument/2006/relationships/slideLayout" Target="../slideLayouts/slideLayout26.xml"/><Relationship Id="rId6" Type="http://schemas.openxmlformats.org/officeDocument/2006/relationships/image" Target="../media/image15.gif"/><Relationship Id="rId5" Type="http://schemas.openxmlformats.org/officeDocument/2006/relationships/image" Target="../media/image14.wmf"/><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image" Target="../media/image55.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6.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8.png"/><Relationship Id="rId2" Type="http://schemas.openxmlformats.org/officeDocument/2006/relationships/image" Target="../media/image55.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6.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29.png"/><Relationship Id="rId4" Type="http://schemas.microsoft.com/office/2007/relationships/hdphoto" Target="../media/hdphoto4.wdp"/><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ct val="50000"/>
              </a:spcBef>
              <a:spcAft>
                <a:spcPct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HƯNG ĐẠO</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3257768"/>
            <a:ext cx="8186058" cy="115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1348"/>
              </a:spcBef>
              <a:spcAft>
                <a:spcPct val="0"/>
              </a:spcAft>
              <a:buClrTx/>
              <a:buSzTx/>
              <a:buFontTx/>
              <a:buNone/>
              <a:tabLst/>
              <a:defRPr/>
            </a:pP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684886" rtl="0" eaLnBrk="1" fontAlgn="base" latinLnBrk="0" hangingPunct="1">
              <a:lnSpc>
                <a:spcPct val="100000"/>
              </a:lnSpc>
              <a:spcBef>
                <a:spcPts val="1348"/>
              </a:spcBef>
              <a:spcAft>
                <a:spcPct val="0"/>
              </a:spcAft>
              <a:buClrTx/>
              <a:buSzTx/>
              <a:buFontTx/>
              <a:buNone/>
              <a:tabLst/>
              <a:defRPr/>
            </a:pPr>
            <a:r>
              <a:rPr kumimoji="0" lang="en-US" sz="26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Tuần</a:t>
            </a:r>
            <a:r>
              <a:rPr kumimoji="0" lang="en-US" sz="26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22: </a:t>
            </a:r>
            <a:r>
              <a:rPr kumimoji="0" lang="en-US" sz="26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Bếp</a:t>
            </a:r>
            <a:r>
              <a:rPr kumimoji="0" lang="en-US" sz="26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nhà</a:t>
            </a:r>
            <a:r>
              <a:rPr kumimoji="0" lang="en-US" sz="26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6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em</a:t>
            </a:r>
            <a:r>
              <a:rPr kumimoji="0" lang="en-US" sz="26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n-US" sz="26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Tiết</a:t>
            </a:r>
            <a:r>
              <a:rPr kumimoji="0" lang="en-US" sz="26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sp>
        <p:nvSpPr>
          <p:cNvPr id="2054" name="Text Box 18"/>
          <p:cNvSpPr txBox="1">
            <a:spLocks noChangeArrowheads="1"/>
          </p:cNvSpPr>
          <p:nvPr/>
        </p:nvSpPr>
        <p:spPr bwMode="auto">
          <a:xfrm>
            <a:off x="1915885" y="5398175"/>
            <a:ext cx="4475239"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4886" rtl="0" eaLnBrk="1" fontAlgn="base" latinLnBrk="0" hangingPunct="1">
              <a:lnSpc>
                <a:spcPct val="100000"/>
              </a:lnSpc>
              <a:spcBef>
                <a:spcPct val="0"/>
              </a:spcBef>
              <a:spcAft>
                <a:spcPct val="0"/>
              </a:spcAft>
              <a:buClrTx/>
              <a:buSzTx/>
              <a:buFontTx/>
              <a:buNone/>
              <a:tabLst/>
              <a:defRPr/>
            </a:pPr>
            <a:r>
              <a:rPr kumimoji="0" lang="en-US" altLang="en-US" sz="1798" b="1" i="1" u="none" strike="noStrike" kern="1200" cap="none" spc="0" normalizeH="0" baseline="0" noProof="0" dirty="0" err="1">
                <a:ln>
                  <a:noFill/>
                </a:ln>
                <a:solidFill>
                  <a:srgbClr val="FF0066"/>
                </a:solidFill>
                <a:effectLst/>
                <a:uLnTx/>
                <a:uFillTx/>
                <a:latin typeface="Times New Roman" pitchFamily="18" charset="0"/>
                <a:ea typeface="+mn-ea"/>
                <a:cs typeface="+mn-cs"/>
              </a:rPr>
              <a:t>Giáo</a:t>
            </a:r>
            <a:r>
              <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rPr>
              <a:t> </a:t>
            </a:r>
            <a:r>
              <a:rPr kumimoji="0" lang="en-US" altLang="en-US" sz="1798" b="1" i="1" u="none" strike="noStrike" kern="1200" cap="none" spc="0" normalizeH="0" baseline="0" noProof="0" dirty="0" err="1">
                <a:ln>
                  <a:noFill/>
                </a:ln>
                <a:solidFill>
                  <a:srgbClr val="FF0066"/>
                </a:solidFill>
                <a:effectLst/>
                <a:uLnTx/>
                <a:uFillTx/>
                <a:latin typeface="Times New Roman" pitchFamily="18" charset="0"/>
                <a:ea typeface="+mn-ea"/>
                <a:cs typeface="+mn-cs"/>
              </a:rPr>
              <a:t>viên:Trần</a:t>
            </a:r>
            <a:r>
              <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rPr>
              <a:t> Thị </a:t>
            </a:r>
            <a:r>
              <a:rPr kumimoji="0" lang="en-US" altLang="en-US" sz="1798" b="1" i="1" u="none" strike="noStrike" kern="1200" cap="none" spc="0" normalizeH="0" baseline="0" noProof="0" dirty="0" err="1">
                <a:ln>
                  <a:noFill/>
                </a:ln>
                <a:solidFill>
                  <a:srgbClr val="FF0066"/>
                </a:solidFill>
                <a:effectLst/>
                <a:uLnTx/>
                <a:uFillTx/>
                <a:latin typeface="Times New Roman" pitchFamily="18" charset="0"/>
                <a:ea typeface="+mn-ea"/>
                <a:cs typeface="+mn-cs"/>
              </a:rPr>
              <a:t>Chuyến</a:t>
            </a:r>
            <a:endPar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endParaRPr>
          </a:p>
          <a:p>
            <a:pPr marL="0" marR="0" lvl="0" indent="0" algn="l" defTabSz="684886" rtl="0" eaLnBrk="1" fontAlgn="base" latinLnBrk="0" hangingPunct="1">
              <a:lnSpc>
                <a:spcPct val="100000"/>
              </a:lnSpc>
              <a:spcBef>
                <a:spcPct val="0"/>
              </a:spcBef>
              <a:spcAft>
                <a:spcPct val="0"/>
              </a:spcAft>
              <a:buClrTx/>
              <a:buSzTx/>
              <a:buFontTx/>
              <a:buNone/>
              <a:tabLst/>
              <a:defRPr/>
            </a:pPr>
            <a:r>
              <a:rPr kumimoji="0" lang="en-US" altLang="en-US" sz="1798" b="1" i="1" u="none" strike="noStrike" kern="1200" cap="none" spc="0" normalizeH="0" baseline="0" noProof="0" dirty="0" err="1">
                <a:ln>
                  <a:noFill/>
                </a:ln>
                <a:solidFill>
                  <a:srgbClr val="FF0066"/>
                </a:solidFill>
                <a:effectLst/>
                <a:uLnTx/>
                <a:uFillTx/>
                <a:latin typeface="Times New Roman" pitchFamily="18" charset="0"/>
                <a:ea typeface="+mn-ea"/>
                <a:cs typeface="+mn-cs"/>
              </a:rPr>
              <a:t>Lớp</a:t>
            </a:r>
            <a:r>
              <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rPr>
              <a:t>:  3A2</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1157" y="3743913"/>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Chiếc Bụng Đói  Official Video_720pFHR">
            <a:hlinkClick r:id="" action="ppaction://media"/>
            <a:extLst>
              <a:ext uri="{FF2B5EF4-FFF2-40B4-BE49-F238E27FC236}">
                <a16:creationId xmlns:a16="http://schemas.microsoft.com/office/drawing/2014/main" id="{4B9E2C98-CA7F-4D1B-8B67-09B9F3F3B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93730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vi-VN"/>
            </a:p>
          </p:txBody>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B050"/>
                </a:solidFill>
              </a:rPr>
              <a:t>Trong</a:t>
            </a:r>
            <a:r>
              <a:rPr lang="en-US" sz="4400" b="1" dirty="0">
                <a:solidFill>
                  <a:srgbClr val="00B050"/>
                </a:solidFill>
              </a:rPr>
              <a:t> 7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mình</a:t>
            </a:r>
            <a:r>
              <a:rPr lang="en-US" sz="4400" b="1" dirty="0">
                <a:solidFill>
                  <a:srgbClr val="00B050"/>
                </a:solidFill>
              </a:rPr>
              <a:t> </a:t>
            </a:r>
            <a:r>
              <a:rPr lang="en-US" sz="4400" b="1" dirty="0" err="1">
                <a:solidFill>
                  <a:srgbClr val="00B050"/>
                </a:solidFill>
              </a:rPr>
              <a:t>nên</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đồ</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nhanh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gia</a:t>
            </a:r>
            <a:r>
              <a:rPr lang="en-US" sz="4400" b="1" dirty="0">
                <a:solidFill>
                  <a:srgbClr val="00B050"/>
                </a:solidFill>
              </a:rPr>
              <a:t> </a:t>
            </a:r>
            <a:r>
              <a:rPr lang="en-US" sz="4400" b="1" dirty="0" err="1">
                <a:solidFill>
                  <a:srgbClr val="00B050"/>
                </a:solidFill>
              </a:rPr>
              <a:t>đình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nhà</a:t>
            </a:r>
            <a:r>
              <a:rPr lang="en-US" sz="4400" b="1" dirty="0">
                <a:solidFill>
                  <a:srgbClr val="00B050"/>
                </a:solidFill>
              </a:rPr>
              <a:t> </a:t>
            </a:r>
            <a:r>
              <a:rPr lang="en-US" sz="4400" b="1" dirty="0" err="1">
                <a:solidFill>
                  <a:srgbClr val="00B050"/>
                </a:solidFill>
              </a:rPr>
              <a:t>hàng</a:t>
            </a:r>
            <a:r>
              <a:rPr lang="en-US" sz="4400" b="1" dirty="0">
                <a:solidFill>
                  <a:srgbClr val="00B050"/>
                </a:solidFill>
              </a:rPr>
              <a:t> bao </a:t>
            </a:r>
            <a:r>
              <a:rPr lang="en-US" sz="4400" b="1" dirty="0" err="1">
                <a:solidFill>
                  <a:srgbClr val="00B050"/>
                </a:solidFill>
              </a:rPr>
              <a:t>nhiêu</a:t>
            </a:r>
            <a:r>
              <a:rPr lang="en-US" sz="4400" b="1" dirty="0">
                <a:solidFill>
                  <a:srgbClr val="00B050"/>
                </a:solidFill>
              </a:rPr>
              <a:t>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và</a:t>
            </a:r>
            <a:r>
              <a:rPr lang="en-US" sz="4400" b="1" dirty="0">
                <a:solidFill>
                  <a:srgbClr val="00B050"/>
                </a:solidFill>
              </a:rPr>
              <a:t> </a:t>
            </a:r>
            <a:r>
              <a:rPr lang="en-US" sz="4400" b="1" dirty="0" err="1">
                <a:solidFill>
                  <a:srgbClr val="00B050"/>
                </a:solidFill>
              </a:rPr>
              <a:t>vì</a:t>
            </a:r>
            <a:r>
              <a:rPr lang="en-US" sz="4400" b="1" dirty="0">
                <a:solidFill>
                  <a:srgbClr val="00B050"/>
                </a:solidFill>
              </a:rPr>
              <a:t> </a:t>
            </a:r>
            <a:r>
              <a:rPr lang="en-US" sz="4400" b="1" dirty="0" err="1">
                <a:solidFill>
                  <a:srgbClr val="00B050"/>
                </a:solidFill>
              </a:rPr>
              <a:t>sao</a:t>
            </a:r>
            <a:r>
              <a:rPr lang="en-US" sz="4400" b="1" dirty="0">
                <a:solidFill>
                  <a:srgbClr val="00B050"/>
                </a:solidFill>
              </a:rPr>
              <a:t>?</a:t>
            </a:r>
            <a:endParaRPr kumimoji="0" lang="en-US" sz="4400" b="1" i="0" u="none" strike="noStrike" kern="1200" cap="none" spc="0" normalizeH="0" baseline="0" noProof="0" dirty="0">
              <a:ln>
                <a:noFill/>
              </a:ln>
              <a:solidFill>
                <a:srgbClr val="00B05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40" y="359297"/>
            <a:ext cx="6013260"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libri"/>
              </a:rPr>
              <a:t>Trong 7 ngày mình nên ăn đồ ăn nhanh 1- 2 lần trong tuần.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nhà hàng 1 - 2 lần.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bữa c</a:t>
            </a:r>
            <a:r>
              <a:rPr lang="en-US" sz="3200" b="1" dirty="0">
                <a:solidFill>
                  <a:srgbClr val="FF0000"/>
                </a:solidFill>
                <a:latin typeface="Calibri"/>
              </a:rPr>
              <a:t>ơ</a:t>
            </a:r>
            <a:r>
              <a:rPr lang="vi-VN" sz="3200" b="1" dirty="0">
                <a:solidFill>
                  <a:srgbClr val="FF0000"/>
                </a:solidFill>
                <a:latin typeface="Calibri"/>
              </a:rPr>
              <a:t>m gia đình hầu hết các ngày trong tuần.</a:t>
            </a:r>
            <a:endParaRPr lang="en-US" sz="3200" b="1" dirty="0">
              <a:solidFill>
                <a:srgbClr val="FF0000"/>
              </a:solidFill>
              <a:latin typeface="Calibri"/>
            </a:endParaRPr>
          </a:p>
          <a:p>
            <a:pPr lvl="0" defTabSz="457200"/>
            <a:r>
              <a:rPr lang="vi-VN" sz="3200" b="1" dirty="0">
                <a:solidFill>
                  <a:srgbClr val="FF0000"/>
                </a:solidFill>
                <a:latin typeface="Calibri"/>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371</Words>
  <Application>Microsoft Office PowerPoint</Application>
  <PresentationFormat>Màn hình rộng</PresentationFormat>
  <Paragraphs>29</Paragraphs>
  <Slides>17</Slides>
  <Notes>2</Notes>
  <HiddenSlides>0</HiddenSlides>
  <MMClips>1</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17</vt:i4>
      </vt:variant>
    </vt:vector>
  </HeadingPairs>
  <TitlesOfParts>
    <vt:vector size="29" baseType="lpstr">
      <vt:lpstr>等线</vt:lpstr>
      <vt:lpstr>微软雅黑</vt:lpstr>
      <vt:lpstr>SimSun</vt:lpstr>
      <vt:lpstr>Arial</vt:lpstr>
      <vt:lpstr>Calibri</vt:lpstr>
      <vt:lpstr>SVN-Poky's</vt:lpstr>
      <vt:lpstr>Times New Roman</vt:lpstr>
      <vt:lpstr>小考拉体</vt:lpstr>
      <vt:lpstr>Custom Design</vt:lpstr>
      <vt:lpstr>Office Theme</vt:lpstr>
      <vt:lpstr>1_Office Theme</vt:lpstr>
      <vt:lpstr>2_Default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chuyenduongkinh@outlook.com.vn</cp:lastModifiedBy>
  <cp:revision>23</cp:revision>
  <dcterms:created xsi:type="dcterms:W3CDTF">2022-11-15T08:22:43Z</dcterms:created>
  <dcterms:modified xsi:type="dcterms:W3CDTF">2026-02-08T04:10:49Z</dcterms:modified>
</cp:coreProperties>
</file>