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4" r:id="rId3"/>
    <p:sldMasterId id="2147483726" r:id="rId4"/>
    <p:sldMasterId id="2147483738" r:id="rId5"/>
  </p:sldMasterIdLst>
  <p:notesMasterIdLst>
    <p:notesMasterId r:id="rId31"/>
  </p:notesMasterIdLst>
  <p:sldIdLst>
    <p:sldId id="9461" r:id="rId6"/>
    <p:sldId id="2580" r:id="rId7"/>
    <p:sldId id="273" r:id="rId8"/>
    <p:sldId id="274" r:id="rId9"/>
    <p:sldId id="275" r:id="rId10"/>
    <p:sldId id="276" r:id="rId11"/>
    <p:sldId id="277" r:id="rId12"/>
    <p:sldId id="7708" r:id="rId13"/>
    <p:sldId id="7709" r:id="rId14"/>
    <p:sldId id="7710" r:id="rId15"/>
    <p:sldId id="7713" r:id="rId16"/>
    <p:sldId id="7711" r:id="rId17"/>
    <p:sldId id="7717" r:id="rId18"/>
    <p:sldId id="7718" r:id="rId19"/>
    <p:sldId id="7719" r:id="rId20"/>
    <p:sldId id="7697" r:id="rId21"/>
    <p:sldId id="7728" r:id="rId22"/>
    <p:sldId id="7729" r:id="rId23"/>
    <p:sldId id="7730" r:id="rId24"/>
    <p:sldId id="7696" r:id="rId25"/>
    <p:sldId id="7687" r:id="rId26"/>
    <p:sldId id="259" r:id="rId27"/>
    <p:sldId id="260" r:id="rId28"/>
    <p:sldId id="300" r:id="rId29"/>
    <p:sldId id="772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450B9-34BF-41D1-AF8E-5BC505DDE521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C7B44-7E53-4F7A-88B4-7ECCB389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59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63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9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479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46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8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09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9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635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567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7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D2855-8D6B-4131-88DA-EB4774F8C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C6E2E-A12D-41B5-B137-D4E967BFC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B2203-3014-463F-A859-4AC4311E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6AFD9-6EBC-4868-840A-F8C01DF5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CF906-F88B-4001-A9EA-62D529CD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5984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97CE-6738-449C-8B8F-188A04EA8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45F55-24D3-414D-B80E-85CF85310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A3B0-9D76-4BE4-8C18-00D72A77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C3554-8D68-4E42-8E47-8518B141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606A0-9F60-4BAE-94E7-546A3D3A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3789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11246-E4C3-4C43-8AD8-225EB367A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6CA74-CA92-4170-971D-2120BBD99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2E681-1253-4260-A87D-3A0858E7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E5D37-4731-4DBF-9A8F-57ABD5F4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CB32-673B-42AE-BFE6-46E1B3E6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052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764389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0429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8340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9523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6314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690313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652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07621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25AB9-DAC5-4856-AA50-50C3F58B7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6650A-5947-4C16-9D42-155249B5E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B8B5A-6F14-431B-950A-E5AC9921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AE388-5633-4964-A0DD-8ADCCF74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82022-E699-4EFA-ACC0-C9D82CBC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5676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4445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7520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1354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95621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8071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214062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365900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714776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04991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385423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5C5E-8865-4151-9F22-2D3F77D7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6B106-8640-467C-A648-ED63E4E5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C256D-59CA-4ADE-8AE6-E030015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4D73A-22E0-41CC-B484-F851B2E4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347F8-E8E6-4270-82C8-65628784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6111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96684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1195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7432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9434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2658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3/11/2026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69127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2387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85134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40164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2754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2DCD-2AFE-4D94-ADE8-22D83D830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F63A9-1F96-4D60-9552-408FDC00D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C81DD-61DF-47C8-9181-03144638E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26F6D-95C5-4384-A0D4-FAC3A88D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CE428-CD25-4E3A-B7E1-9868F972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CB77D-BC97-41BD-B039-78A17700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1346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917374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41493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4420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02617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27553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23326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86911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8336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831377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1444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335E-C16B-4557-B71D-A790BD80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E1DA1-19CA-4934-B62B-BB6172C66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C41CE-D83B-46CC-97A3-B55E24F59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3756B6-0C99-4191-8B3E-9CCD674DA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6761A7-0806-48A8-AED2-8A0DD76D5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554CE-0F4E-4D69-A404-067847CEA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7CB44E-F26D-4352-9BEA-FB137E9D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024F5-E322-4CFF-BBB8-5EA48203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63727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07972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02379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5098599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5ED1AC-6F67-4397-8F4A-1CFB3E288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110640-E520-4A02-ADCF-004A96F288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4BAD41-709E-474B-981E-152DC10FCD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CD1C-2859-45EC-AD63-0123F14856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436203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1954785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977374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5856427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309181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7879729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143668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DA3F3-DC28-4EE5-A078-1A5F9E1C6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62020D-B00D-4114-A67B-355BB499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83E1E-4E8F-44D8-A699-52EA56E6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53A31-A5CE-4D57-B400-651AA28B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0381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2251090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9603794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4EE58F-2317-4508-9AA0-038F903022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648871-F31E-41E9-BB61-2717E94D4B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75FC4C-C5B6-4EFC-B1A0-319E342810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5B4588-1E1E-426F-9422-1FCE345AF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2431164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11/03/2026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46345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425921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015856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904263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372221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777899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38343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23150A-BE56-476E-8C9A-700395F8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11A2EB-81CC-4C37-9A05-346383BD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BADA5-EF6C-4CE7-A70A-17DB2035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71325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74291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179067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284174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208130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178593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42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93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64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22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4037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56492-E61C-46BD-A2AC-3B37A3C5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15383-199A-4798-A8A4-AAE9C488F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12118-36BC-4BEE-BE9F-B639779F0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C6AF5-ECD3-4DCB-BDF7-F0689F56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9F029-1318-4595-AAF2-C1BC3D39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6045B-D879-4879-94BB-36984AAC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79295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8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22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98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04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883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9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0E848-878A-4A06-8214-123956E7F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929C98-130A-49C9-8B38-9B292DC9B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6BA52-5CAC-4BC0-BACF-125F000C1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E532F-1ECE-4D1B-99D7-925548CF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36D53-70E9-4EF1-B7CC-700A7706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043E8-929B-4315-A6ED-C82ACC84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290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image" Target="../media/image2.jpeg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1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5D5668F-1F71-CA82-7B80-8958FFAADA7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943" y="74655"/>
            <a:ext cx="1508340" cy="150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7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67127B0-A69D-EB29-5874-BAD5C843C43F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943" y="74655"/>
            <a:ext cx="1508340" cy="150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6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6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9606CC0-BE0F-9EBF-6A0D-931ED7A4202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431" y="-410573"/>
            <a:ext cx="1938431" cy="193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3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9.gif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9.gif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gif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9.gif"/><Relationship Id="rId5" Type="http://schemas.microsoft.com/office/2007/relationships/hdphoto" Target="../media/hdphoto6.wdp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9.gif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slide" Target="slide6.xml"/><Relationship Id="rId18" Type="http://schemas.openxmlformats.org/officeDocument/2006/relationships/slide" Target="slide8.xml"/><Relationship Id="rId3" Type="http://schemas.openxmlformats.org/officeDocument/2006/relationships/image" Target="../media/image24.png"/><Relationship Id="rId7" Type="http://schemas.microsoft.com/office/2007/relationships/hdphoto" Target="../media/hdphoto3.wdp"/><Relationship Id="rId12" Type="http://schemas.openxmlformats.org/officeDocument/2006/relationships/slide" Target="slide5.xml"/><Relationship Id="rId17" Type="http://schemas.openxmlformats.org/officeDocument/2006/relationships/slide" Target="slide25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slide" Target="slide7.xml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slide" Target="slide4.xml"/><Relationship Id="rId14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27.gif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slide" Target="slide3.xml"/><Relationship Id="rId10" Type="http://schemas.microsoft.com/office/2007/relationships/hdphoto" Target="../media/hdphoto5.wdp"/><Relationship Id="rId4" Type="http://schemas.openxmlformats.org/officeDocument/2006/relationships/image" Target="../media/image30.gif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gif"/><Relationship Id="rId7" Type="http://schemas.microsoft.com/office/2007/relationships/hdphoto" Target="../media/hdphoto5.wdp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slide" Target="slide3.xml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27.gif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gif"/><Relationship Id="rId7" Type="http://schemas.microsoft.com/office/2007/relationships/hdphoto" Target="../media/hdphoto5.wdp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slide" Target="slide3.xml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27.gif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gif"/><Relationship Id="rId7" Type="http://schemas.microsoft.com/office/2007/relationships/hdphoto" Target="../media/hdphoto5.wdp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slide" Target="slide3.xml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27.gif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9.gif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9.gif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297723" y="1013055"/>
            <a:ext cx="7615534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81634" y="3460109"/>
            <a:ext cx="8168651" cy="168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 : </a:t>
            </a:r>
            <a:r>
              <a:rPr lang="vi-VN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 TÚ LINH</a:t>
            </a:r>
            <a:endParaRPr lang="en-US" sz="26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 SINH : 2000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: </a:t>
            </a:r>
            <a:r>
              <a:rPr lang="vi-VN" sz="2696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696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LỚP  : 3A2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67023" y="1746737"/>
            <a:ext cx="8583263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49" y="6072999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74886" y="154544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16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_li_nh_202601211053_uvaus">
            <a:hlinkClick r:id="" action="ppaction://media"/>
            <a:extLst>
              <a:ext uri="{FF2B5EF4-FFF2-40B4-BE49-F238E27FC236}">
                <a16:creationId xmlns:a16="http://schemas.microsoft.com/office/drawing/2014/main" id="{13A01405-07FC-757A-C2CD-7EABC89C9E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86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120CA6-AEEC-4CC0-99FF-3D718090677B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88D745C-B0B6-4BE8-ACD6-E154C28C7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357187"/>
            <a:ext cx="10582275" cy="2709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473AC74-0DA9-4078-AC33-AD28879218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177639"/>
              </p:ext>
            </p:extLst>
          </p:nvPr>
        </p:nvGraphicFramePr>
        <p:xfrm>
          <a:off x="431800" y="3152775"/>
          <a:ext cx="10979150" cy="34251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5830">
                  <a:extLst>
                    <a:ext uri="{9D8B030D-6E8A-4147-A177-3AD203B41FA5}">
                      <a16:colId xmlns:a16="http://schemas.microsoft.com/office/drawing/2014/main" val="1145041555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3765730225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482773286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1597421540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495548842"/>
                    </a:ext>
                  </a:extLst>
                </a:gridCol>
              </a:tblGrid>
              <a:tr h="4874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425689"/>
                  </a:ext>
                </a:extLst>
              </a:tr>
              <a:tr h="212314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82976"/>
                  </a:ext>
                </a:extLst>
              </a:tr>
              <a:tr h="814572"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27336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D46144A-9C63-45F9-85EC-CD043F8E0DF0}"/>
              </a:ext>
            </a:extLst>
          </p:cNvPr>
          <p:cNvSpPr txBox="1"/>
          <p:nvPr/>
        </p:nvSpPr>
        <p:spPr>
          <a:xfrm>
            <a:off x="838199" y="5172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37C2EC-8D6A-4CDC-898F-CF6BA08835F4}"/>
              </a:ext>
            </a:extLst>
          </p:cNvPr>
          <p:cNvSpPr txBox="1"/>
          <p:nvPr/>
        </p:nvSpPr>
        <p:spPr>
          <a:xfrm>
            <a:off x="714374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BDEA15E-9C34-42BA-8070-6C441A0C7A1B}"/>
              </a:ext>
            </a:extLst>
          </p:cNvPr>
          <p:cNvSpPr txBox="1"/>
          <p:nvPr/>
        </p:nvSpPr>
        <p:spPr>
          <a:xfrm>
            <a:off x="3190875" y="51625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76EB7CC-1E2C-43DD-87A2-71C36914005B}"/>
              </a:ext>
            </a:extLst>
          </p:cNvPr>
          <p:cNvSpPr txBox="1"/>
          <p:nvPr/>
        </p:nvSpPr>
        <p:spPr>
          <a:xfrm>
            <a:off x="3181350" y="46101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05AFC8-F197-4EAC-A8F7-75DF1C5AA732}"/>
              </a:ext>
            </a:extLst>
          </p:cNvPr>
          <p:cNvSpPr txBox="1"/>
          <p:nvPr/>
        </p:nvSpPr>
        <p:spPr>
          <a:xfrm>
            <a:off x="2933699" y="5934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50C0A90-E974-45F3-930B-026F62A29759}"/>
              </a:ext>
            </a:extLst>
          </p:cNvPr>
          <p:cNvSpPr txBox="1"/>
          <p:nvPr/>
        </p:nvSpPr>
        <p:spPr>
          <a:xfrm>
            <a:off x="5124450" y="51149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902E5E-E23D-4486-9357-27622544CE91}"/>
              </a:ext>
            </a:extLst>
          </p:cNvPr>
          <p:cNvSpPr txBox="1"/>
          <p:nvPr/>
        </p:nvSpPr>
        <p:spPr>
          <a:xfrm>
            <a:off x="5095875" y="452437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C3876C-6B3D-476A-9AF5-13B74B10DC86}"/>
              </a:ext>
            </a:extLst>
          </p:cNvPr>
          <p:cNvSpPr txBox="1"/>
          <p:nvPr/>
        </p:nvSpPr>
        <p:spPr>
          <a:xfrm>
            <a:off x="5086350" y="39624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FD229FD-4F93-494D-A3BB-8D07D419A73F}"/>
              </a:ext>
            </a:extLst>
          </p:cNvPr>
          <p:cNvSpPr txBox="1"/>
          <p:nvPr/>
        </p:nvSpPr>
        <p:spPr>
          <a:xfrm>
            <a:off x="5105399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84C63D-20A3-4FBC-9F6E-A8B3D2B07106}"/>
              </a:ext>
            </a:extLst>
          </p:cNvPr>
          <p:cNvSpPr txBox="1"/>
          <p:nvPr/>
        </p:nvSpPr>
        <p:spPr>
          <a:xfrm>
            <a:off x="7400925" y="51435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63A2058-A398-40F1-9C90-404E39F468D9}"/>
              </a:ext>
            </a:extLst>
          </p:cNvPr>
          <p:cNvSpPr txBox="1"/>
          <p:nvPr/>
        </p:nvSpPr>
        <p:spPr>
          <a:xfrm>
            <a:off x="7391400" y="45910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BDB2B4-6A09-445A-99B9-2F13BA7DCEA5}"/>
              </a:ext>
            </a:extLst>
          </p:cNvPr>
          <p:cNvSpPr txBox="1"/>
          <p:nvPr/>
        </p:nvSpPr>
        <p:spPr>
          <a:xfrm>
            <a:off x="7400924" y="588645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4578B65-1A8E-4FDD-B7AA-4ED105454917}"/>
              </a:ext>
            </a:extLst>
          </p:cNvPr>
          <p:cNvSpPr txBox="1"/>
          <p:nvPr/>
        </p:nvSpPr>
        <p:spPr>
          <a:xfrm>
            <a:off x="9572625" y="51530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65543F1-872B-4EF9-BD67-39722EDD7A82}"/>
              </a:ext>
            </a:extLst>
          </p:cNvPr>
          <p:cNvSpPr txBox="1"/>
          <p:nvPr/>
        </p:nvSpPr>
        <p:spPr>
          <a:xfrm>
            <a:off x="9572625" y="46482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31CC5B-5C7A-4AE9-ABA7-87D7281F3F68}"/>
              </a:ext>
            </a:extLst>
          </p:cNvPr>
          <p:cNvSpPr txBox="1"/>
          <p:nvPr/>
        </p:nvSpPr>
        <p:spPr>
          <a:xfrm>
            <a:off x="9572625" y="41529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09D68F8-A88E-4FCB-AA43-6014484E22F4}"/>
              </a:ext>
            </a:extLst>
          </p:cNvPr>
          <p:cNvSpPr txBox="1"/>
          <p:nvPr/>
        </p:nvSpPr>
        <p:spPr>
          <a:xfrm>
            <a:off x="9563100" y="36766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5E9ECFE-1C6A-4FE4-A2AB-D0317623E08E}"/>
              </a:ext>
            </a:extLst>
          </p:cNvPr>
          <p:cNvSpPr txBox="1"/>
          <p:nvPr/>
        </p:nvSpPr>
        <p:spPr>
          <a:xfrm>
            <a:off x="9544049" y="58674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13563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FA0E42-4A28-4A57-99BD-B0C31F930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475" y="690562"/>
            <a:ext cx="8058150" cy="2469649"/>
          </a:xfrm>
          <a:prstGeom prst="rect">
            <a:avLst/>
          </a:prstGeom>
        </p:spPr>
      </p:pic>
      <p:sp>
        <p:nvSpPr>
          <p:cNvPr id="33" name="Plaque 32">
            <a:extLst>
              <a:ext uri="{FF2B5EF4-FFF2-40B4-BE49-F238E27FC236}">
                <a16:creationId xmlns:a16="http://schemas.microsoft.com/office/drawing/2014/main" id="{2579B04B-7228-4AE9-A7BC-338568780E51}"/>
              </a:ext>
            </a:extLst>
          </p:cNvPr>
          <p:cNvSpPr/>
          <p:nvPr/>
        </p:nvSpPr>
        <p:spPr>
          <a:xfrm>
            <a:off x="1585679" y="3515763"/>
            <a:ext cx="8910871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gồm: 1 chục nghìn, 2 nghìn, 3 trăm, 2 chục và  4 đơn vị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Plaque 33">
            <a:extLst>
              <a:ext uri="{FF2B5EF4-FFF2-40B4-BE49-F238E27FC236}">
                <a16:creationId xmlns:a16="http://schemas.microsoft.com/office/drawing/2014/main" id="{A95CDB32-8F91-4876-A464-9F3366C3C4EE}"/>
              </a:ext>
            </a:extLst>
          </p:cNvPr>
          <p:cNvSpPr/>
          <p:nvPr/>
        </p:nvSpPr>
        <p:spPr>
          <a:xfrm>
            <a:off x="1585679" y="4963563"/>
            <a:ext cx="8910871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12 324.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tram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441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" name="Picture 3" descr="A yellow and blue letters&#10;&#10;AI-generated content may be incorrect.">
            <a:extLst>
              <a:ext uri="{FF2B5EF4-FFF2-40B4-BE49-F238E27FC236}">
                <a16:creationId xmlns:a16="http://schemas.microsoft.com/office/drawing/2014/main" id="{9521ACF3-94AC-3943-67C9-BC3281E5E1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61" y="3115888"/>
            <a:ext cx="6430616" cy="224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37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442140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944794" cy="649499"/>
            <a:chOff x="2697431" y="1071030"/>
            <a:chExt cx="4944794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43732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107FCD-FE4D-4AB9-97F7-9373A8936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8" y="1514474"/>
            <a:ext cx="11049001" cy="43148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14775A-4B8C-4330-A7F4-6E0BA4D42497}"/>
              </a:ext>
            </a:extLst>
          </p:cNvPr>
          <p:cNvSpPr/>
          <p:nvPr/>
        </p:nvSpPr>
        <p:spPr>
          <a:xfrm>
            <a:off x="7800975" y="3219450"/>
            <a:ext cx="139065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57 465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A40E24E-329C-4130-9E06-BFC519FBFB11}"/>
              </a:ext>
            </a:extLst>
          </p:cNvPr>
          <p:cNvSpPr/>
          <p:nvPr/>
        </p:nvSpPr>
        <p:spPr>
          <a:xfrm>
            <a:off x="9220198" y="3200400"/>
            <a:ext cx="2343151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Năm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bảy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nghìn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bốn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lăm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146B6B2-2127-4A8F-A11B-B35285E921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6" y="5286374"/>
            <a:ext cx="1188837" cy="15800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12A4B54-C7E0-47E4-B5E9-FF3E323D43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461390" y="0"/>
            <a:ext cx="1966403" cy="2179101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D79DB4B-3884-4947-8872-8E3288AA55BF}"/>
              </a:ext>
            </a:extLst>
          </p:cNvPr>
          <p:cNvSpPr/>
          <p:nvPr/>
        </p:nvSpPr>
        <p:spPr>
          <a:xfrm>
            <a:off x="933449" y="38100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21808E9-AFA6-42DC-ACE2-2CDA66B77C66}"/>
              </a:ext>
            </a:extLst>
          </p:cNvPr>
          <p:cNvSpPr/>
          <p:nvPr/>
        </p:nvSpPr>
        <p:spPr>
          <a:xfrm>
            <a:off x="2333624" y="37814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2329B94-B7FD-4D89-B680-27E6AA1A6E76}"/>
              </a:ext>
            </a:extLst>
          </p:cNvPr>
          <p:cNvSpPr/>
          <p:nvPr/>
        </p:nvSpPr>
        <p:spPr>
          <a:xfrm>
            <a:off x="3800474" y="37814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5B52F6A-4C1B-480F-9687-81EB54387665}"/>
              </a:ext>
            </a:extLst>
          </p:cNvPr>
          <p:cNvSpPr/>
          <p:nvPr/>
        </p:nvSpPr>
        <p:spPr>
          <a:xfrm>
            <a:off x="5086349" y="38004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71A41D1-6595-4A48-A495-A226AA68BD91}"/>
              </a:ext>
            </a:extLst>
          </p:cNvPr>
          <p:cNvSpPr/>
          <p:nvPr/>
        </p:nvSpPr>
        <p:spPr>
          <a:xfrm>
            <a:off x="6496049" y="38100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359AD2E-3BB9-4151-97DB-5B969C331A29}"/>
              </a:ext>
            </a:extLst>
          </p:cNvPr>
          <p:cNvSpPr/>
          <p:nvPr/>
        </p:nvSpPr>
        <p:spPr>
          <a:xfrm>
            <a:off x="9220198" y="3733800"/>
            <a:ext cx="2343151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Chín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nghìn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không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5F367B5-65B4-4169-A987-F4E7A7AFE802}"/>
              </a:ext>
            </a:extLst>
          </p:cNvPr>
          <p:cNvSpPr/>
          <p:nvPr/>
        </p:nvSpPr>
        <p:spPr>
          <a:xfrm>
            <a:off x="866774" y="47910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5BB74BB-46F2-471B-AC57-4D01449F94D0}"/>
              </a:ext>
            </a:extLst>
          </p:cNvPr>
          <p:cNvSpPr/>
          <p:nvPr/>
        </p:nvSpPr>
        <p:spPr>
          <a:xfrm>
            <a:off x="2266949" y="47625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F617BA3-5168-487B-AF3D-9004F351C19D}"/>
              </a:ext>
            </a:extLst>
          </p:cNvPr>
          <p:cNvSpPr/>
          <p:nvPr/>
        </p:nvSpPr>
        <p:spPr>
          <a:xfrm>
            <a:off x="3733799" y="47625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39D779A-25A2-4B13-91A7-0804E17DC9B6}"/>
              </a:ext>
            </a:extLst>
          </p:cNvPr>
          <p:cNvSpPr/>
          <p:nvPr/>
        </p:nvSpPr>
        <p:spPr>
          <a:xfrm>
            <a:off x="5019674" y="478155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F502898-FB2E-438E-B0E4-EB9C801B1CEF}"/>
              </a:ext>
            </a:extLst>
          </p:cNvPr>
          <p:cNvSpPr/>
          <p:nvPr/>
        </p:nvSpPr>
        <p:spPr>
          <a:xfrm>
            <a:off x="6429374" y="47910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989C5CE-7383-4C12-ACE7-E44857B9C278}"/>
              </a:ext>
            </a:extLst>
          </p:cNvPr>
          <p:cNvSpPr/>
          <p:nvPr/>
        </p:nvSpPr>
        <p:spPr>
          <a:xfrm>
            <a:off x="7753350" y="4714875"/>
            <a:ext cx="139065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50 602</a:t>
            </a:r>
          </a:p>
        </p:txBody>
      </p:sp>
    </p:spTree>
    <p:extLst>
      <p:ext uri="{BB962C8B-B14F-4D97-AF65-F5344CB8AC3E}">
        <p14:creationId xmlns:p14="http://schemas.microsoft.com/office/powerpoint/2010/main" val="404519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20855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333380" cy="649499"/>
            <a:chOff x="2697431" y="1071030"/>
            <a:chExt cx="4333380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37617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Nhóm 28">
            <a:extLst>
              <a:ext uri="{FF2B5EF4-FFF2-40B4-BE49-F238E27FC236}">
                <a16:creationId xmlns:a16="http://schemas.microsoft.com/office/drawing/2014/main" id="{E326A3F4-25F0-41B5-A747-704013059A4A}"/>
              </a:ext>
            </a:extLst>
          </p:cNvPr>
          <p:cNvGrpSpPr/>
          <p:nvPr/>
        </p:nvGrpSpPr>
        <p:grpSpPr>
          <a:xfrm>
            <a:off x="454896" y="2228852"/>
            <a:ext cx="8860553" cy="683739"/>
            <a:chOff x="1156594" y="3497937"/>
            <a:chExt cx="2404040" cy="608204"/>
          </a:xfrm>
        </p:grpSpPr>
        <p:grpSp>
          <p:nvGrpSpPr>
            <p:cNvPr id="18" name="Nhóm 24">
              <a:extLst>
                <a:ext uri="{FF2B5EF4-FFF2-40B4-BE49-F238E27FC236}">
                  <a16:creationId xmlns:a16="http://schemas.microsoft.com/office/drawing/2014/main" id="{75A7A98D-27A4-42A0-8CC4-06901CD08029}"/>
                </a:ext>
              </a:extLst>
            </p:cNvPr>
            <p:cNvGrpSpPr/>
            <p:nvPr/>
          </p:nvGrpSpPr>
          <p:grpSpPr>
            <a:xfrm>
              <a:off x="1402729" y="3497937"/>
              <a:ext cx="2157905" cy="220294"/>
              <a:chOff x="1402729" y="3497937"/>
              <a:chExt cx="2157905" cy="220294"/>
            </a:xfrm>
          </p:grpSpPr>
          <p:cxnSp>
            <p:nvCxnSpPr>
              <p:cNvPr id="24" name="Đường kết nối Mũi tên Thẳng 9">
                <a:extLst>
                  <a:ext uri="{FF2B5EF4-FFF2-40B4-BE49-F238E27FC236}">
                    <a16:creationId xmlns:a16="http://schemas.microsoft.com/office/drawing/2014/main" id="{B672A6E8-4D14-49E9-93A7-A64B9EAF92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2729" y="3620703"/>
                <a:ext cx="2157905" cy="0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Đường nối Thẳng 17">
                <a:extLst>
                  <a:ext uri="{FF2B5EF4-FFF2-40B4-BE49-F238E27FC236}">
                    <a16:creationId xmlns:a16="http://schemas.microsoft.com/office/drawing/2014/main" id="{548B7F2E-AA3A-4752-A4B2-843A7FB308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2396" y="3548776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Đường nối Thẳng 59">
                <a:extLst>
                  <a:ext uri="{FF2B5EF4-FFF2-40B4-BE49-F238E27FC236}">
                    <a16:creationId xmlns:a16="http://schemas.microsoft.com/office/drawing/2014/main" id="{6C26F0C1-17FA-41FC-98DA-B72CD04ECE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1840" y="3540304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Đường nối Thẳng 61">
                <a:extLst>
                  <a:ext uri="{FF2B5EF4-FFF2-40B4-BE49-F238E27FC236}">
                    <a16:creationId xmlns:a16="http://schemas.microsoft.com/office/drawing/2014/main" id="{82D9DEE0-7961-4BE5-B500-DFC5378C56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8361" y="3531827"/>
                <a:ext cx="0" cy="177928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Đường nối Thẳng 62">
                <a:extLst>
                  <a:ext uri="{FF2B5EF4-FFF2-40B4-BE49-F238E27FC236}">
                    <a16:creationId xmlns:a16="http://schemas.microsoft.com/office/drawing/2014/main" id="{B53200B4-9968-49AC-BECB-538AAE6F71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67876" y="3514882"/>
                <a:ext cx="0" cy="200217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Đường nối Thẳng 62">
                <a:extLst>
                  <a:ext uri="{FF2B5EF4-FFF2-40B4-BE49-F238E27FC236}">
                    <a16:creationId xmlns:a16="http://schemas.microsoft.com/office/drawing/2014/main" id="{C84E48C4-5313-45E2-8CFF-D9BD5B1D95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4060" y="3531828"/>
                <a:ext cx="0" cy="186399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Đường nối Thẳng 62">
                <a:extLst>
                  <a:ext uri="{FF2B5EF4-FFF2-40B4-BE49-F238E27FC236}">
                    <a16:creationId xmlns:a16="http://schemas.microsoft.com/office/drawing/2014/main" id="{7FD77B63-4336-4EF5-9F41-F0E5F28B49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7253" y="3514883"/>
                <a:ext cx="0" cy="18640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Đường nối Thẳng 62">
                <a:extLst>
                  <a:ext uri="{FF2B5EF4-FFF2-40B4-BE49-F238E27FC236}">
                    <a16:creationId xmlns:a16="http://schemas.microsoft.com/office/drawing/2014/main" id="{268A1C77-FAD4-4B22-B463-68DBF06A0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55685" y="3497937"/>
                <a:ext cx="0" cy="203346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Hộp Văn bản 107">
              <a:extLst>
                <a:ext uri="{FF2B5EF4-FFF2-40B4-BE49-F238E27FC236}">
                  <a16:creationId xmlns:a16="http://schemas.microsoft.com/office/drawing/2014/main" id="{B9AB473D-8BAA-411B-84F2-1553DB9E8E93}"/>
                </a:ext>
              </a:extLst>
            </p:cNvPr>
            <p:cNvSpPr txBox="1"/>
            <p:nvPr/>
          </p:nvSpPr>
          <p:spPr>
            <a:xfrm>
              <a:off x="1156594" y="3733285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36 524</a:t>
              </a:r>
            </a:p>
          </p:txBody>
        </p:sp>
        <p:sp>
          <p:nvSpPr>
            <p:cNvPr id="82" name="Hộp Văn bản 107">
              <a:extLst>
                <a:ext uri="{FF2B5EF4-FFF2-40B4-BE49-F238E27FC236}">
                  <a16:creationId xmlns:a16="http://schemas.microsoft.com/office/drawing/2014/main" id="{FFC26AF7-7254-4E82-8FDC-86246C128FE8}"/>
                </a:ext>
              </a:extLst>
            </p:cNvPr>
            <p:cNvSpPr txBox="1"/>
            <p:nvPr/>
          </p:nvSpPr>
          <p:spPr>
            <a:xfrm>
              <a:off x="1451206" y="3750232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36 525</a:t>
              </a:r>
            </a:p>
          </p:txBody>
        </p:sp>
        <p:sp>
          <p:nvSpPr>
            <p:cNvPr id="83" name="Hộp Văn bản 107">
              <a:extLst>
                <a:ext uri="{FF2B5EF4-FFF2-40B4-BE49-F238E27FC236}">
                  <a16:creationId xmlns:a16="http://schemas.microsoft.com/office/drawing/2014/main" id="{5D888496-1EEB-4140-9F8D-28E85C708185}"/>
                </a:ext>
              </a:extLst>
            </p:cNvPr>
            <p:cNvSpPr txBox="1"/>
            <p:nvPr/>
          </p:nvSpPr>
          <p:spPr>
            <a:xfrm>
              <a:off x="1898918" y="3741759"/>
              <a:ext cx="59332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36 526</a:t>
              </a:r>
            </a:p>
          </p:txBody>
        </p:sp>
        <p:sp>
          <p:nvSpPr>
            <p:cNvPr id="84" name="Hộp Văn bản 107">
              <a:extLst>
                <a:ext uri="{FF2B5EF4-FFF2-40B4-BE49-F238E27FC236}">
                  <a16:creationId xmlns:a16="http://schemas.microsoft.com/office/drawing/2014/main" id="{2B74E21D-8E95-4807-83F4-3EF0B4363C58}"/>
                </a:ext>
              </a:extLst>
            </p:cNvPr>
            <p:cNvSpPr txBox="1"/>
            <p:nvPr/>
          </p:nvSpPr>
          <p:spPr>
            <a:xfrm>
              <a:off x="2304657" y="3724813"/>
              <a:ext cx="332304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36 527</a:t>
              </a:r>
            </a:p>
          </p:txBody>
        </p:sp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95BC8DF3-BE76-4903-A14A-C98AB18AD419}"/>
              </a:ext>
            </a:extLst>
          </p:cNvPr>
          <p:cNvSpPr/>
          <p:nvPr/>
        </p:nvSpPr>
        <p:spPr>
          <a:xfrm>
            <a:off x="6086475" y="2505075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AE098C03-444A-42C3-A8CB-B2EE6D1B5829}"/>
              </a:ext>
            </a:extLst>
          </p:cNvPr>
          <p:cNvSpPr/>
          <p:nvPr/>
        </p:nvSpPr>
        <p:spPr>
          <a:xfrm>
            <a:off x="7029450" y="25146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B9D45676-55EA-4825-AC74-1CCEB8002204}"/>
              </a:ext>
            </a:extLst>
          </p:cNvPr>
          <p:cNvSpPr/>
          <p:nvPr/>
        </p:nvSpPr>
        <p:spPr>
          <a:xfrm>
            <a:off x="8020050" y="25527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9" name="Left Brace 88">
            <a:extLst>
              <a:ext uri="{FF2B5EF4-FFF2-40B4-BE49-F238E27FC236}">
                <a16:creationId xmlns:a16="http://schemas.microsoft.com/office/drawing/2014/main" id="{6DB4DAF3-E025-4955-B0A2-21733AD82947}"/>
              </a:ext>
            </a:extLst>
          </p:cNvPr>
          <p:cNvSpPr/>
          <p:nvPr/>
        </p:nvSpPr>
        <p:spPr>
          <a:xfrm rot="16200000">
            <a:off x="2459832" y="2307432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CEEEFE-EDE9-4961-A6A3-8D969874292F}"/>
              </a:ext>
            </a:extLst>
          </p:cNvPr>
          <p:cNvSpPr txBox="1"/>
          <p:nvPr/>
        </p:nvSpPr>
        <p:spPr>
          <a:xfrm>
            <a:off x="2466975" y="3076575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1" name="Left Brace 90">
            <a:extLst>
              <a:ext uri="{FF2B5EF4-FFF2-40B4-BE49-F238E27FC236}">
                <a16:creationId xmlns:a16="http://schemas.microsoft.com/office/drawing/2014/main" id="{ECB58FAC-4423-4919-B211-AAB3AE5555DB}"/>
              </a:ext>
            </a:extLst>
          </p:cNvPr>
          <p:cNvSpPr/>
          <p:nvPr/>
        </p:nvSpPr>
        <p:spPr>
          <a:xfrm rot="16200000">
            <a:off x="3764758" y="2297907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26CCE4F-DC27-43D1-B140-78221E775A5C}"/>
              </a:ext>
            </a:extLst>
          </p:cNvPr>
          <p:cNvSpPr txBox="1"/>
          <p:nvPr/>
        </p:nvSpPr>
        <p:spPr>
          <a:xfrm>
            <a:off x="3771901" y="306705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95487A1-02D7-4F12-B39C-7D4E2A212A16}"/>
              </a:ext>
            </a:extLst>
          </p:cNvPr>
          <p:cNvSpPr/>
          <p:nvPr/>
        </p:nvSpPr>
        <p:spPr>
          <a:xfrm>
            <a:off x="5857876" y="2495550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36 528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34696811-F4E9-45F9-B6C8-0E1238BC709F}"/>
              </a:ext>
            </a:extLst>
          </p:cNvPr>
          <p:cNvSpPr/>
          <p:nvPr/>
        </p:nvSpPr>
        <p:spPr>
          <a:xfrm>
            <a:off x="6791326" y="2486025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36 529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A6037CA0-0CF8-4D24-942E-1F3FF78E7293}"/>
              </a:ext>
            </a:extLst>
          </p:cNvPr>
          <p:cNvSpPr/>
          <p:nvPr/>
        </p:nvSpPr>
        <p:spPr>
          <a:xfrm>
            <a:off x="7810501" y="2505075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36 530</a:t>
            </a:r>
          </a:p>
        </p:txBody>
      </p:sp>
    </p:spTree>
    <p:extLst>
      <p:ext uri="{BB962C8B-B14F-4D97-AF65-F5344CB8AC3E}">
        <p14:creationId xmlns:p14="http://schemas.microsoft.com/office/powerpoint/2010/main" val="893103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89" grpId="0" animBg="1"/>
      <p:bldP spid="90" grpId="0"/>
      <p:bldP spid="91" grpId="0" animBg="1"/>
      <p:bldP spid="92" grpId="0"/>
      <p:bldP spid="93" grpId="0" animBg="1"/>
      <p:bldP spid="94" grpId="0" animBg="1"/>
      <p:bldP spid="9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rgbClr val="FF5050"/>
                </a:solidFill>
              </a:rPr>
              <a:t>Viết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rồi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đọc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, </a:t>
            </a:r>
            <a:r>
              <a:rPr lang="en-US" sz="3600" b="1" dirty="0" err="1">
                <a:solidFill>
                  <a:srgbClr val="FF5050"/>
                </a:solidFill>
              </a:rPr>
              <a:t>biết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đó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gồm</a:t>
            </a:r>
            <a:r>
              <a:rPr lang="en-US" sz="3600" b="1" dirty="0">
                <a:solidFill>
                  <a:srgbClr val="FF5050"/>
                </a:solidFill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AF9C4-67B0-42D1-AD59-3772184A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815" y="1181100"/>
            <a:ext cx="2856985" cy="3409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44F870-F502-4321-ACE6-D446E5E5C650}"/>
              </a:ext>
            </a:extLst>
          </p:cNvPr>
          <p:cNvSpPr txBox="1"/>
          <p:nvPr/>
        </p:nvSpPr>
        <p:spPr>
          <a:xfrm>
            <a:off x="552449" y="1466850"/>
            <a:ext cx="7915276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a) 1 chục nghìn, 5 nghìn, 8 trăm, 2 chục và 6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b) 3 chục nghìn, 2 nghìn, 0 trăm, 4 chục và 3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c) 6 chục nghìn, 6 nghìn, 4 trăm, 0 chục và 1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d) 2 chục nghìn, 7 nghìn, 3 trăm, 4 chục và 0 đơn vị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987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D60573A-5DA6-403E-868F-F9BE65E67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933018"/>
              </p:ext>
            </p:extLst>
          </p:nvPr>
        </p:nvGraphicFramePr>
        <p:xfrm>
          <a:off x="571501" y="1304925"/>
          <a:ext cx="11058526" cy="397078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048249">
                  <a:extLst>
                    <a:ext uri="{9D8B030D-6E8A-4147-A177-3AD203B41FA5}">
                      <a16:colId xmlns:a16="http://schemas.microsoft.com/office/drawing/2014/main" val="3866140900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val="144333818"/>
                    </a:ext>
                  </a:extLst>
                </a:gridCol>
                <a:gridCol w="4191002">
                  <a:extLst>
                    <a:ext uri="{9D8B030D-6E8A-4147-A177-3AD203B41FA5}">
                      <a16:colId xmlns:a16="http://schemas.microsoft.com/office/drawing/2014/main" val="1977914458"/>
                    </a:ext>
                  </a:extLst>
                </a:gridCol>
              </a:tblGrid>
              <a:tr h="44691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gồm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Viết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Đọc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590322"/>
                  </a:ext>
                </a:extLst>
              </a:tr>
              <a:tr h="867540">
                <a:tc>
                  <a:txBody>
                    <a:bodyPr/>
                    <a:lstStyle/>
                    <a:p>
                      <a:pPr algn="l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a) 1 chục nghìn, 5 nghìn, 8 trăm, 2 chục và 6 đơn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050872"/>
                  </a:ext>
                </a:extLst>
              </a:tr>
              <a:tr h="807540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b) 3 chục nghìn, 2 nghìn, 0 trăm, 4 chục và 3 đơn 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580528"/>
                  </a:ext>
                </a:extLst>
              </a:tr>
              <a:tr h="67912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c) 6 chục nghìn, 6 nghìn, 4 trăm, 0 chục và 1 đơn 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689736"/>
                  </a:ext>
                </a:extLst>
              </a:tr>
              <a:tr h="111727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d) 2 chục nghìn, 7 nghìn, 3 trăm, 4 chục và 0 đơn v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ị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84012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3A102A0-4BE9-4B1B-9B62-2481391F617F}"/>
              </a:ext>
            </a:extLst>
          </p:cNvPr>
          <p:cNvSpPr txBox="1"/>
          <p:nvPr/>
        </p:nvSpPr>
        <p:spPr>
          <a:xfrm>
            <a:off x="5762625" y="183832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15 826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1E9A20-AF59-4710-A4FD-524DF127F8BC}"/>
              </a:ext>
            </a:extLst>
          </p:cNvPr>
          <p:cNvSpPr txBox="1"/>
          <p:nvPr/>
        </p:nvSpPr>
        <p:spPr>
          <a:xfrm>
            <a:off x="7581899" y="1676400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Mười năm nghìn tám trăm hai mươi sáu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D0539-D891-4926-8896-F38405DE60F8}"/>
              </a:ext>
            </a:extLst>
          </p:cNvPr>
          <p:cNvSpPr txBox="1"/>
          <p:nvPr/>
        </p:nvSpPr>
        <p:spPr>
          <a:xfrm>
            <a:off x="5819775" y="26860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32 043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F2D69F-0438-42EE-93D2-B877F2A41487}"/>
              </a:ext>
            </a:extLst>
          </p:cNvPr>
          <p:cNvSpPr txBox="1"/>
          <p:nvPr/>
        </p:nvSpPr>
        <p:spPr>
          <a:xfrm>
            <a:off x="7639049" y="2524125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mươi hai nghìn không trăm bốn mươi ba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2107F8-5B79-4576-9A80-40DF2DE73096}"/>
              </a:ext>
            </a:extLst>
          </p:cNvPr>
          <p:cNvSpPr txBox="1"/>
          <p:nvPr/>
        </p:nvSpPr>
        <p:spPr>
          <a:xfrm>
            <a:off x="5810250" y="349567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66 401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949B78-CDB4-44E3-BED6-0AF14E9F15DC}"/>
              </a:ext>
            </a:extLst>
          </p:cNvPr>
          <p:cNvSpPr txBox="1"/>
          <p:nvPr/>
        </p:nvSpPr>
        <p:spPr>
          <a:xfrm>
            <a:off x="7629524" y="3333750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 mươi sáu nghìn bốn trăm linh một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B0F618-5B86-4772-9295-84B1C2E40781}"/>
              </a:ext>
            </a:extLst>
          </p:cNvPr>
          <p:cNvSpPr txBox="1"/>
          <p:nvPr/>
        </p:nvSpPr>
        <p:spPr>
          <a:xfrm>
            <a:off x="5857875" y="43624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27 340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2E35E2-CCA1-4485-B7CA-2A0E5944667C}"/>
              </a:ext>
            </a:extLst>
          </p:cNvPr>
          <p:cNvSpPr txBox="1"/>
          <p:nvPr/>
        </p:nvSpPr>
        <p:spPr>
          <a:xfrm>
            <a:off x="7686674" y="4257675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mươi bảy nghìn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987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 số thích hợp với cách đọc: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CBE50-6482-4168-95B1-999CA2FC3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1509712"/>
            <a:ext cx="10272713" cy="4146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15D1E6D-CCC0-4015-9DA0-E648010574E6}"/>
              </a:ext>
            </a:extLst>
          </p:cNvPr>
          <p:cNvCxnSpPr/>
          <p:nvPr/>
        </p:nvCxnSpPr>
        <p:spPr>
          <a:xfrm>
            <a:off x="2438400" y="26955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146A52-B4B9-4448-ABAC-5C7498C3583C}"/>
              </a:ext>
            </a:extLst>
          </p:cNvPr>
          <p:cNvCxnSpPr/>
          <p:nvPr/>
        </p:nvCxnSpPr>
        <p:spPr>
          <a:xfrm>
            <a:off x="5695950" y="26574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47DB975-7BFE-4DDF-8307-D2E7923F9590}"/>
              </a:ext>
            </a:extLst>
          </p:cNvPr>
          <p:cNvCxnSpPr>
            <a:cxnSpLocks/>
          </p:cNvCxnSpPr>
          <p:nvPr/>
        </p:nvCxnSpPr>
        <p:spPr>
          <a:xfrm flipH="1">
            <a:off x="2514600" y="2695575"/>
            <a:ext cx="5143500" cy="23336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711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C01C61E-FBB8-2404-D65E-50E50F99D9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2874" y="3121059"/>
            <a:ext cx="614530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611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3737113" y="1709530"/>
            <a:ext cx="6662195" cy="5063119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" name="Picture 4" descr="A green and orange letters&#10;&#10;AI-generated content may be incorrect.">
            <a:extLst>
              <a:ext uri="{FF2B5EF4-FFF2-40B4-BE49-F238E27FC236}">
                <a16:creationId xmlns:a16="http://schemas.microsoft.com/office/drawing/2014/main" id="{B667CA34-8B44-6CD1-8344-940BE434B0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636" y="3648035"/>
            <a:ext cx="5278686" cy="138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53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E6C41A-ED67-0E0F-C41F-C62C74EBF8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1143000"/>
            <a:ext cx="7035394" cy="145707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15 926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1109960" cy="260604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chục nghìn, 5 nghìn,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trăm, 2 chục và 6 đơn vị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794563"/>
            <a:ext cx="3078408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639784F-BC0B-477A-892A-CB2A0303E502}"/>
              </a:ext>
            </a:extLst>
          </p:cNvPr>
          <p:cNvSpPr/>
          <p:nvPr/>
        </p:nvSpPr>
        <p:spPr>
          <a:xfrm>
            <a:off x="3200400" y="3381226"/>
            <a:ext cx="8991600" cy="21051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 mươi hai nghìn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trăm bốn mươi ba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329FAD1-0EB6-43EA-8E7F-A2B80B99BC24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32 143</a:t>
            </a:r>
          </a:p>
        </p:txBody>
      </p:sp>
    </p:spTree>
    <p:extLst>
      <p:ext uri="{BB962C8B-B14F-4D97-AF65-F5344CB8AC3E}">
        <p14:creationId xmlns:p14="http://schemas.microsoft.com/office/powerpoint/2010/main" val="1934855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37834"/>
            <a:ext cx="2888932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BE32C7-CC1D-4791-9697-D6E35C42B3D4}"/>
              </a:ext>
            </a:extLst>
          </p:cNvPr>
          <p:cNvSpPr/>
          <p:nvPr/>
        </p:nvSpPr>
        <p:spPr>
          <a:xfrm>
            <a:off x="3352800" y="3381226"/>
            <a:ext cx="841248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8468602-6D5B-43FB-AD93-9A3297D275B4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50 000</a:t>
            </a: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hôm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E28971-584C-4731-BA16-82B299EBA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119" y="1311638"/>
            <a:ext cx="6968332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956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3"/>
          <a:srcRect b="69698"/>
          <a:stretch/>
        </p:blipFill>
        <p:spPr>
          <a:xfrm>
            <a:off x="-764274" y="5152011"/>
            <a:ext cx="13784238" cy="177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103614" y="330900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138024" y="268137"/>
            <a:ext cx="2378762" cy="1754326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9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2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3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rId15" action="ppaction://hlinksldjump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rId17" action="ppaction://hlinksldjump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Rectangle: Rounded Corners 122">
            <a:hlinkClick r:id="rId18" action="ppaction://hlinksldjump"/>
            <a:extLst>
              <a:ext uri="{FF2B5EF4-FFF2-40B4-BE49-F238E27FC236}">
                <a16:creationId xmlns:a16="http://schemas.microsoft.com/office/drawing/2014/main" id="{E37B7831-0060-45B6-83D7-2166F901B198}"/>
              </a:ext>
            </a:extLst>
          </p:cNvPr>
          <p:cNvSpPr/>
          <p:nvPr/>
        </p:nvSpPr>
        <p:spPr>
          <a:xfrm>
            <a:off x="10915650" y="180975"/>
            <a:ext cx="1038225" cy="47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180186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5 947 + 3 528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9 477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9 478</a:t>
            </a: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41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59232 0.2571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1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8 291 –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635 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7 657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7 656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51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1185 0.571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2 817 x 3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8 452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8 451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8 450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34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7409 0.41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9 640 : 5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1 927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711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9167 0.731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3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sp>
        <p:nvSpPr>
          <p:cNvPr id="29" name="任意多边形: 形状 59">
            <a:extLst>
              <a:ext uri="{FF2B5EF4-FFF2-40B4-BE49-F238E27FC236}">
                <a16:creationId xmlns:a16="http://schemas.microsoft.com/office/drawing/2014/main" id="{9E660234-CF3B-4EFA-8D2C-0B246F8D6D14}"/>
              </a:ext>
            </a:extLst>
          </p:cNvPr>
          <p:cNvSpPr/>
          <p:nvPr/>
        </p:nvSpPr>
        <p:spPr>
          <a:xfrm>
            <a:off x="1965434" y="1324220"/>
            <a:ext cx="8261131" cy="4288221"/>
          </a:xfrm>
          <a:custGeom>
            <a:avLst/>
            <a:gdLst>
              <a:gd name="connsiteX0" fmla="*/ 0 w 8261131"/>
              <a:gd name="connsiteY0" fmla="*/ 714704 h 4288221"/>
              <a:gd name="connsiteX1" fmla="*/ 714704 w 8261131"/>
              <a:gd name="connsiteY1" fmla="*/ 0 h 4288221"/>
              <a:gd name="connsiteX2" fmla="*/ 1284014 w 8261131"/>
              <a:gd name="connsiteY2" fmla="*/ 0 h 4288221"/>
              <a:gd name="connsiteX3" fmla="*/ 1853325 w 8261131"/>
              <a:gd name="connsiteY3" fmla="*/ 0 h 4288221"/>
              <a:gd name="connsiteX4" fmla="*/ 2422635 w 8261131"/>
              <a:gd name="connsiteY4" fmla="*/ 0 h 4288221"/>
              <a:gd name="connsiteX5" fmla="*/ 2855311 w 8261131"/>
              <a:gd name="connsiteY5" fmla="*/ 0 h 4288221"/>
              <a:gd name="connsiteX6" fmla="*/ 3561256 w 8261131"/>
              <a:gd name="connsiteY6" fmla="*/ 0 h 4288221"/>
              <a:gd name="connsiteX7" fmla="*/ 3993932 w 8261131"/>
              <a:gd name="connsiteY7" fmla="*/ 0 h 4288221"/>
              <a:gd name="connsiteX8" fmla="*/ 4358290 w 8261131"/>
              <a:gd name="connsiteY8" fmla="*/ 0 h 4288221"/>
              <a:gd name="connsiteX9" fmla="*/ 4927600 w 8261131"/>
              <a:gd name="connsiteY9" fmla="*/ 0 h 4288221"/>
              <a:gd name="connsiteX10" fmla="*/ 5496911 w 8261131"/>
              <a:gd name="connsiteY10" fmla="*/ 0 h 4288221"/>
              <a:gd name="connsiteX11" fmla="*/ 6202856 w 8261131"/>
              <a:gd name="connsiteY11" fmla="*/ 0 h 4288221"/>
              <a:gd name="connsiteX12" fmla="*/ 6703849 w 8261131"/>
              <a:gd name="connsiteY12" fmla="*/ 0 h 4288221"/>
              <a:gd name="connsiteX13" fmla="*/ 7546428 w 8261131"/>
              <a:gd name="connsiteY13" fmla="*/ 0 h 4288221"/>
              <a:gd name="connsiteX14" fmla="*/ 8261132 w 8261131"/>
              <a:gd name="connsiteY14" fmla="*/ 714704 h 4288221"/>
              <a:gd name="connsiteX15" fmla="*/ 8261131 w 8261131"/>
              <a:gd name="connsiteY15" fmla="*/ 3573518 h 4288221"/>
              <a:gd name="connsiteX16" fmla="*/ 7546427 w 8261131"/>
              <a:gd name="connsiteY16" fmla="*/ 4288222 h 4288221"/>
              <a:gd name="connsiteX17" fmla="*/ 6840482 w 8261131"/>
              <a:gd name="connsiteY17" fmla="*/ 4288222 h 4288221"/>
              <a:gd name="connsiteX18" fmla="*/ 6271172 w 8261131"/>
              <a:gd name="connsiteY18" fmla="*/ 4288222 h 4288221"/>
              <a:gd name="connsiteX19" fmla="*/ 5906813 w 8261131"/>
              <a:gd name="connsiteY19" fmla="*/ 4288222 h 4288221"/>
              <a:gd name="connsiteX20" fmla="*/ 5542455 w 8261131"/>
              <a:gd name="connsiteY20" fmla="*/ 4288222 h 4288221"/>
              <a:gd name="connsiteX21" fmla="*/ 4836510 w 8261131"/>
              <a:gd name="connsiteY21" fmla="*/ 4288222 h 4288221"/>
              <a:gd name="connsiteX22" fmla="*/ 4198883 w 8261131"/>
              <a:gd name="connsiteY22" fmla="*/ 4288222 h 4288221"/>
              <a:gd name="connsiteX23" fmla="*/ 3629572 w 8261131"/>
              <a:gd name="connsiteY23" fmla="*/ 4288221 h 4288221"/>
              <a:gd name="connsiteX24" fmla="*/ 2991945 w 8261131"/>
              <a:gd name="connsiteY24" fmla="*/ 4288221 h 4288221"/>
              <a:gd name="connsiteX25" fmla="*/ 2490952 w 8261131"/>
              <a:gd name="connsiteY25" fmla="*/ 4288221 h 4288221"/>
              <a:gd name="connsiteX26" fmla="*/ 1853324 w 8261131"/>
              <a:gd name="connsiteY26" fmla="*/ 4288221 h 4288221"/>
              <a:gd name="connsiteX27" fmla="*/ 1284014 w 8261131"/>
              <a:gd name="connsiteY27" fmla="*/ 4288221 h 4288221"/>
              <a:gd name="connsiteX28" fmla="*/ 714704 w 8261131"/>
              <a:gd name="connsiteY28" fmla="*/ 4288221 h 4288221"/>
              <a:gd name="connsiteX29" fmla="*/ 0 w 8261131"/>
              <a:gd name="connsiteY29" fmla="*/ 3573517 h 4288221"/>
              <a:gd name="connsiteX30" fmla="*/ 0 w 8261131"/>
              <a:gd name="connsiteY30" fmla="*/ 3087519 h 4288221"/>
              <a:gd name="connsiteX31" fmla="*/ 0 w 8261131"/>
              <a:gd name="connsiteY31" fmla="*/ 2601521 h 4288221"/>
              <a:gd name="connsiteX32" fmla="*/ 0 w 8261131"/>
              <a:gd name="connsiteY32" fmla="*/ 1972582 h 4288221"/>
              <a:gd name="connsiteX33" fmla="*/ 0 w 8261131"/>
              <a:gd name="connsiteY33" fmla="*/ 1429407 h 4288221"/>
              <a:gd name="connsiteX34" fmla="*/ 0 w 8261131"/>
              <a:gd name="connsiteY34" fmla="*/ 714704 h 42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261131" h="4288221" fill="none" extrusionOk="0">
                <a:moveTo>
                  <a:pt x="0" y="714704"/>
                </a:moveTo>
                <a:cubicBezTo>
                  <a:pt x="-56144" y="419329"/>
                  <a:pt x="369281" y="18004"/>
                  <a:pt x="714704" y="0"/>
                </a:cubicBezTo>
                <a:cubicBezTo>
                  <a:pt x="839304" y="-31073"/>
                  <a:pt x="1156494" y="22447"/>
                  <a:pt x="1284014" y="0"/>
                </a:cubicBezTo>
                <a:cubicBezTo>
                  <a:pt x="1411534" y="-22447"/>
                  <a:pt x="1719693" y="19569"/>
                  <a:pt x="1853325" y="0"/>
                </a:cubicBezTo>
                <a:cubicBezTo>
                  <a:pt x="1986957" y="-19569"/>
                  <a:pt x="2172473" y="13927"/>
                  <a:pt x="2422635" y="0"/>
                </a:cubicBezTo>
                <a:cubicBezTo>
                  <a:pt x="2672797" y="-13927"/>
                  <a:pt x="2664627" y="25971"/>
                  <a:pt x="2855311" y="0"/>
                </a:cubicBezTo>
                <a:cubicBezTo>
                  <a:pt x="3045995" y="-25971"/>
                  <a:pt x="3345975" y="36687"/>
                  <a:pt x="3561256" y="0"/>
                </a:cubicBezTo>
                <a:cubicBezTo>
                  <a:pt x="3776537" y="-36687"/>
                  <a:pt x="3866969" y="3999"/>
                  <a:pt x="3993932" y="0"/>
                </a:cubicBezTo>
                <a:cubicBezTo>
                  <a:pt x="4120895" y="-3999"/>
                  <a:pt x="4211927" y="41972"/>
                  <a:pt x="4358290" y="0"/>
                </a:cubicBezTo>
                <a:cubicBezTo>
                  <a:pt x="4504653" y="-41972"/>
                  <a:pt x="4730771" y="46831"/>
                  <a:pt x="4927600" y="0"/>
                </a:cubicBezTo>
                <a:cubicBezTo>
                  <a:pt x="5124429" y="-46831"/>
                  <a:pt x="5219103" y="8840"/>
                  <a:pt x="5496911" y="0"/>
                </a:cubicBezTo>
                <a:cubicBezTo>
                  <a:pt x="5774719" y="-8840"/>
                  <a:pt x="5989334" y="65155"/>
                  <a:pt x="6202856" y="0"/>
                </a:cubicBezTo>
                <a:cubicBezTo>
                  <a:pt x="6416378" y="-65155"/>
                  <a:pt x="6550815" y="6327"/>
                  <a:pt x="6703849" y="0"/>
                </a:cubicBezTo>
                <a:cubicBezTo>
                  <a:pt x="6856883" y="-6327"/>
                  <a:pt x="7337512" y="87490"/>
                  <a:pt x="7546428" y="0"/>
                </a:cubicBezTo>
                <a:cubicBezTo>
                  <a:pt x="7952762" y="54924"/>
                  <a:pt x="8270753" y="311425"/>
                  <a:pt x="8261132" y="714704"/>
                </a:cubicBezTo>
                <a:cubicBezTo>
                  <a:pt x="8185113" y="1835364"/>
                  <a:pt x="8014727" y="2607422"/>
                  <a:pt x="8261131" y="3573518"/>
                </a:cubicBezTo>
                <a:cubicBezTo>
                  <a:pt x="8156094" y="3950345"/>
                  <a:pt x="7945335" y="4315371"/>
                  <a:pt x="7546427" y="4288222"/>
                </a:cubicBezTo>
                <a:cubicBezTo>
                  <a:pt x="7347269" y="4369603"/>
                  <a:pt x="7116896" y="4231342"/>
                  <a:pt x="6840482" y="4288222"/>
                </a:cubicBezTo>
                <a:cubicBezTo>
                  <a:pt x="6564068" y="4345102"/>
                  <a:pt x="6477570" y="4256193"/>
                  <a:pt x="6271172" y="4288222"/>
                </a:cubicBezTo>
                <a:cubicBezTo>
                  <a:pt x="6064774" y="4320251"/>
                  <a:pt x="6000787" y="4254239"/>
                  <a:pt x="5906813" y="4288222"/>
                </a:cubicBezTo>
                <a:cubicBezTo>
                  <a:pt x="5812839" y="4322205"/>
                  <a:pt x="5704328" y="4280371"/>
                  <a:pt x="5542455" y="4288222"/>
                </a:cubicBezTo>
                <a:cubicBezTo>
                  <a:pt x="5380582" y="4296073"/>
                  <a:pt x="5105885" y="4286608"/>
                  <a:pt x="4836510" y="4288222"/>
                </a:cubicBezTo>
                <a:cubicBezTo>
                  <a:pt x="4567136" y="4289836"/>
                  <a:pt x="4446278" y="4259213"/>
                  <a:pt x="4198883" y="4288222"/>
                </a:cubicBezTo>
                <a:cubicBezTo>
                  <a:pt x="3951488" y="4317231"/>
                  <a:pt x="3812658" y="4242975"/>
                  <a:pt x="3629572" y="4288221"/>
                </a:cubicBezTo>
                <a:cubicBezTo>
                  <a:pt x="3446486" y="4333468"/>
                  <a:pt x="3155526" y="4211724"/>
                  <a:pt x="2991945" y="4288221"/>
                </a:cubicBezTo>
                <a:cubicBezTo>
                  <a:pt x="2828364" y="4364718"/>
                  <a:pt x="2634590" y="4235722"/>
                  <a:pt x="2490952" y="4288221"/>
                </a:cubicBezTo>
                <a:cubicBezTo>
                  <a:pt x="2347314" y="4340720"/>
                  <a:pt x="2131581" y="4229193"/>
                  <a:pt x="1853324" y="4288221"/>
                </a:cubicBezTo>
                <a:cubicBezTo>
                  <a:pt x="1575067" y="4347249"/>
                  <a:pt x="1446200" y="4257026"/>
                  <a:pt x="1284014" y="4288221"/>
                </a:cubicBezTo>
                <a:cubicBezTo>
                  <a:pt x="1121828" y="4319416"/>
                  <a:pt x="897951" y="4248482"/>
                  <a:pt x="714704" y="4288221"/>
                </a:cubicBezTo>
                <a:cubicBezTo>
                  <a:pt x="322378" y="4189252"/>
                  <a:pt x="54565" y="4023151"/>
                  <a:pt x="0" y="3573517"/>
                </a:cubicBezTo>
                <a:cubicBezTo>
                  <a:pt x="-31063" y="3439515"/>
                  <a:pt x="36209" y="3323923"/>
                  <a:pt x="0" y="3087519"/>
                </a:cubicBezTo>
                <a:cubicBezTo>
                  <a:pt x="-36209" y="2851115"/>
                  <a:pt x="57472" y="2720654"/>
                  <a:pt x="0" y="2601521"/>
                </a:cubicBezTo>
                <a:cubicBezTo>
                  <a:pt x="-57472" y="2482388"/>
                  <a:pt x="47083" y="2215061"/>
                  <a:pt x="0" y="1972582"/>
                </a:cubicBezTo>
                <a:cubicBezTo>
                  <a:pt x="-47083" y="1730103"/>
                  <a:pt x="51273" y="1681598"/>
                  <a:pt x="0" y="1429407"/>
                </a:cubicBezTo>
                <a:cubicBezTo>
                  <a:pt x="-51273" y="1177216"/>
                  <a:pt x="71950" y="948934"/>
                  <a:pt x="0" y="714704"/>
                </a:cubicBezTo>
                <a:close/>
              </a:path>
              <a:path w="8261131" h="4288221" stroke="0" extrusionOk="0">
                <a:moveTo>
                  <a:pt x="0" y="714704"/>
                </a:moveTo>
                <a:cubicBezTo>
                  <a:pt x="-8889" y="366424"/>
                  <a:pt x="295166" y="-34002"/>
                  <a:pt x="714704" y="0"/>
                </a:cubicBezTo>
                <a:cubicBezTo>
                  <a:pt x="884936" y="-56147"/>
                  <a:pt x="1130523" y="5257"/>
                  <a:pt x="1352332" y="0"/>
                </a:cubicBezTo>
                <a:cubicBezTo>
                  <a:pt x="1574141" y="-5257"/>
                  <a:pt x="1603039" y="23095"/>
                  <a:pt x="1716690" y="0"/>
                </a:cubicBezTo>
                <a:cubicBezTo>
                  <a:pt x="1830341" y="-23095"/>
                  <a:pt x="1998694" y="8449"/>
                  <a:pt x="2081049" y="0"/>
                </a:cubicBezTo>
                <a:cubicBezTo>
                  <a:pt x="2163404" y="-8449"/>
                  <a:pt x="2415630" y="1467"/>
                  <a:pt x="2513725" y="0"/>
                </a:cubicBezTo>
                <a:cubicBezTo>
                  <a:pt x="2611820" y="-1467"/>
                  <a:pt x="3065145" y="61845"/>
                  <a:pt x="3219669" y="0"/>
                </a:cubicBezTo>
                <a:cubicBezTo>
                  <a:pt x="3374193" y="-61845"/>
                  <a:pt x="3486645" y="57852"/>
                  <a:pt x="3720663" y="0"/>
                </a:cubicBezTo>
                <a:cubicBezTo>
                  <a:pt x="3954681" y="-57852"/>
                  <a:pt x="3986057" y="29158"/>
                  <a:pt x="4085021" y="0"/>
                </a:cubicBezTo>
                <a:cubicBezTo>
                  <a:pt x="4183985" y="-29158"/>
                  <a:pt x="4371110" y="12405"/>
                  <a:pt x="4449380" y="0"/>
                </a:cubicBezTo>
                <a:cubicBezTo>
                  <a:pt x="4527650" y="-12405"/>
                  <a:pt x="4826542" y="54311"/>
                  <a:pt x="4950373" y="0"/>
                </a:cubicBezTo>
                <a:cubicBezTo>
                  <a:pt x="5074204" y="-54311"/>
                  <a:pt x="5282641" y="33152"/>
                  <a:pt x="5383049" y="0"/>
                </a:cubicBezTo>
                <a:cubicBezTo>
                  <a:pt x="5483457" y="-33152"/>
                  <a:pt x="5668071" y="55584"/>
                  <a:pt x="5884042" y="0"/>
                </a:cubicBezTo>
                <a:cubicBezTo>
                  <a:pt x="6100013" y="-55584"/>
                  <a:pt x="6140891" y="11668"/>
                  <a:pt x="6316718" y="0"/>
                </a:cubicBezTo>
                <a:cubicBezTo>
                  <a:pt x="6492545" y="-11668"/>
                  <a:pt x="6620462" y="51072"/>
                  <a:pt x="6886028" y="0"/>
                </a:cubicBezTo>
                <a:cubicBezTo>
                  <a:pt x="7151594" y="-51072"/>
                  <a:pt x="7334235" y="64237"/>
                  <a:pt x="7546428" y="0"/>
                </a:cubicBezTo>
                <a:cubicBezTo>
                  <a:pt x="7933664" y="-4874"/>
                  <a:pt x="8340215" y="373447"/>
                  <a:pt x="8261132" y="714704"/>
                </a:cubicBezTo>
                <a:cubicBezTo>
                  <a:pt x="8084001" y="1712469"/>
                  <a:pt x="8074759" y="2498504"/>
                  <a:pt x="8261131" y="3573518"/>
                </a:cubicBezTo>
                <a:cubicBezTo>
                  <a:pt x="8279513" y="3974176"/>
                  <a:pt x="8015103" y="4254818"/>
                  <a:pt x="7546427" y="4288222"/>
                </a:cubicBezTo>
                <a:cubicBezTo>
                  <a:pt x="7333366" y="4339871"/>
                  <a:pt x="7092683" y="4248246"/>
                  <a:pt x="6977117" y="4288222"/>
                </a:cubicBezTo>
                <a:cubicBezTo>
                  <a:pt x="6861551" y="4328198"/>
                  <a:pt x="6538097" y="4267708"/>
                  <a:pt x="6407807" y="4288222"/>
                </a:cubicBezTo>
                <a:cubicBezTo>
                  <a:pt x="6277517" y="4308736"/>
                  <a:pt x="6047796" y="4221601"/>
                  <a:pt x="5838496" y="4288222"/>
                </a:cubicBezTo>
                <a:cubicBezTo>
                  <a:pt x="5629196" y="4354843"/>
                  <a:pt x="5470883" y="4262083"/>
                  <a:pt x="5269186" y="4288222"/>
                </a:cubicBezTo>
                <a:cubicBezTo>
                  <a:pt x="5067489" y="4314361"/>
                  <a:pt x="4988424" y="4285656"/>
                  <a:pt x="4904827" y="4288222"/>
                </a:cubicBezTo>
                <a:cubicBezTo>
                  <a:pt x="4821230" y="4290788"/>
                  <a:pt x="4539857" y="4280950"/>
                  <a:pt x="4198883" y="4288222"/>
                </a:cubicBezTo>
                <a:cubicBezTo>
                  <a:pt x="3857909" y="4295494"/>
                  <a:pt x="3761574" y="4237832"/>
                  <a:pt x="3492938" y="4288221"/>
                </a:cubicBezTo>
                <a:cubicBezTo>
                  <a:pt x="3224302" y="4338610"/>
                  <a:pt x="3209584" y="4268855"/>
                  <a:pt x="2991945" y="4288221"/>
                </a:cubicBezTo>
                <a:cubicBezTo>
                  <a:pt x="2774306" y="4307587"/>
                  <a:pt x="2543984" y="4285163"/>
                  <a:pt x="2354318" y="4288221"/>
                </a:cubicBezTo>
                <a:cubicBezTo>
                  <a:pt x="2164652" y="4291279"/>
                  <a:pt x="2067052" y="4273781"/>
                  <a:pt x="1785007" y="4288221"/>
                </a:cubicBezTo>
                <a:cubicBezTo>
                  <a:pt x="1502962" y="4302661"/>
                  <a:pt x="1532346" y="4237043"/>
                  <a:pt x="1352331" y="4288221"/>
                </a:cubicBezTo>
                <a:cubicBezTo>
                  <a:pt x="1172316" y="4339399"/>
                  <a:pt x="995551" y="4223599"/>
                  <a:pt x="714704" y="4288221"/>
                </a:cubicBezTo>
                <a:cubicBezTo>
                  <a:pt x="237694" y="4294284"/>
                  <a:pt x="-14960" y="3907170"/>
                  <a:pt x="0" y="3573517"/>
                </a:cubicBezTo>
                <a:cubicBezTo>
                  <a:pt x="-22796" y="3382608"/>
                  <a:pt x="63080" y="3136455"/>
                  <a:pt x="0" y="2973166"/>
                </a:cubicBezTo>
                <a:cubicBezTo>
                  <a:pt x="-63080" y="2809877"/>
                  <a:pt x="56682" y="2597645"/>
                  <a:pt x="0" y="2401404"/>
                </a:cubicBezTo>
                <a:cubicBezTo>
                  <a:pt x="-56682" y="2205163"/>
                  <a:pt x="42505" y="2099627"/>
                  <a:pt x="0" y="1886817"/>
                </a:cubicBezTo>
                <a:cubicBezTo>
                  <a:pt x="-42505" y="1674007"/>
                  <a:pt x="2847" y="1627916"/>
                  <a:pt x="0" y="1372231"/>
                </a:cubicBezTo>
                <a:cubicBezTo>
                  <a:pt x="-2847" y="1116546"/>
                  <a:pt x="33892" y="945454"/>
                  <a:pt x="0" y="71470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31" name="文本框 21">
            <a:extLst>
              <a:ext uri="{FF2B5EF4-FFF2-40B4-BE49-F238E27FC236}">
                <a16:creationId xmlns:a16="http://schemas.microsoft.com/office/drawing/2014/main" id="{1912D279-FD5E-45DF-BBD5-5A876033AA5B}"/>
              </a:ext>
            </a:extLst>
          </p:cNvPr>
          <p:cNvSpPr txBox="1"/>
          <p:nvPr/>
        </p:nvSpPr>
        <p:spPr>
          <a:xfrm>
            <a:off x="2533650" y="1575591"/>
            <a:ext cx="7250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zh-CN" altLang="en-US" sz="4000" b="1" i="0" u="none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0ED28F-D394-4EE8-BEC0-AC8BC1E4E023}"/>
              </a:ext>
            </a:extLst>
          </p:cNvPr>
          <p:cNvSpPr txBox="1"/>
          <p:nvPr/>
        </p:nvSpPr>
        <p:spPr>
          <a:xfrm>
            <a:off x="4078793" y="2348231"/>
            <a:ext cx="388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ACE62-D955-4E71-98E9-AAD9BDA3C2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8545" y="3310954"/>
            <a:ext cx="805961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977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/>
          <p:bldP spid="3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D18FD83-F874-40B2-8D39-A0F160893307}"/>
              </a:ext>
            </a:extLst>
          </p:cNvPr>
          <p:cNvSpPr txBox="1"/>
          <p:nvPr/>
        </p:nvSpPr>
        <p:spPr>
          <a:xfrm>
            <a:off x="3315984" y="3099118"/>
            <a:ext cx="8502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srgbClr val="51C3F9">
                    <a:lumMod val="20000"/>
                    <a:lumOff val="8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CÙNG HỌC</a:t>
            </a:r>
          </a:p>
        </p:txBody>
      </p:sp>
      <p:pic>
        <p:nvPicPr>
          <p:cNvPr id="4" name="Picture 3" descr="A green and orange letters&#10;&#10;AI-generated content may be incorrect.">
            <a:extLst>
              <a:ext uri="{FF2B5EF4-FFF2-40B4-BE49-F238E27FC236}">
                <a16:creationId xmlns:a16="http://schemas.microsoft.com/office/drawing/2014/main" id="{16A24643-683C-CFE0-6E61-C7991045B0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370" y="3072140"/>
            <a:ext cx="6075817" cy="152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2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707</Words>
  <Application>Microsoft Office PowerPoint</Application>
  <PresentationFormat>Widescreen</PresentationFormat>
  <Paragraphs>151</Paragraphs>
  <Slides>25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等线</vt:lpstr>
      <vt:lpstr>Arial</vt:lpstr>
      <vt:lpstr>Calibri</vt:lpstr>
      <vt:lpstr>Calibri Light</vt:lpstr>
      <vt:lpstr>Cambria</vt:lpstr>
      <vt:lpstr>SVN-Poky's</vt:lpstr>
      <vt:lpstr>Times New Roman</vt:lpstr>
      <vt:lpstr>UTM Avo</vt:lpstr>
      <vt:lpstr>字魂35号-经典雅黑</vt:lpstr>
      <vt:lpstr>字魂59号-创粗黑</vt:lpstr>
      <vt:lpstr>4_Office Theme</vt:lpstr>
      <vt:lpstr>Custom Design</vt:lpstr>
      <vt:lpstr>3_Office Theme</vt:lpstr>
      <vt:lpstr>5_Office 主题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HungLanPC</cp:lastModifiedBy>
  <cp:revision>52</cp:revision>
  <dcterms:created xsi:type="dcterms:W3CDTF">2022-11-25T07:31:46Z</dcterms:created>
  <dcterms:modified xsi:type="dcterms:W3CDTF">2026-03-11T13:14:37Z</dcterms:modified>
</cp:coreProperties>
</file>