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0" r:id="rId4"/>
    <p:sldId id="267" r:id="rId5"/>
    <p:sldId id="262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FF04E-3B2D-4347-8DB8-D5E10B50DC3E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217EE-91EC-4446-A9E8-DF0212507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9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8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9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4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5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59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4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60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5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9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en-US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HƯNG ĐẠO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404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16: A LÔ, TỚ ĐÂY (T3)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1798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1798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Đàm</a:t>
            </a:r>
            <a:r>
              <a:rPr kumimoji="0" lang="en-US" altLang="en-US" sz="1798" b="1" i="1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798" b="1" i="1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altLang="en-US" sz="1798" b="1" i="1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798" b="1" i="1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Thúy</a:t>
            </a:r>
            <a:endParaRPr kumimoji="0" lang="en-US" altLang="en-US" sz="1798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</a:t>
            </a:r>
            <a:r>
              <a:rPr kumimoji="0" lang="en-US" altLang="en-US" sz="1798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3A1</a:t>
            </a:r>
            <a:endParaRPr kumimoji="0" lang="en-US" altLang="en-US" sz="1798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ìm bạn th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084" y="221665"/>
            <a:ext cx="11395496" cy="636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0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3607554" cy="860138"/>
            <a:chOff x="4539228" y="210532"/>
            <a:chExt cx="4734914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734914" cy="1148307"/>
              <a:chOff x="4539228" y="210532"/>
              <a:chExt cx="4734914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2424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6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4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vi-VN" sz="284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ngữ nào dưới đây chỉ thái độ lịch sự trong giao tiếp?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16258" y="2519124"/>
            <a:ext cx="235838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694922" y="2554356"/>
            <a:ext cx="2370422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66114" y="2529064"/>
            <a:ext cx="233555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246922" y="2519124"/>
            <a:ext cx="229106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679510" y="4653427"/>
            <a:ext cx="231399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67518" y="4653427"/>
            <a:ext cx="226610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22906" y="4653427"/>
            <a:ext cx="2201195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49" y="3321080"/>
            <a:ext cx="1099598" cy="9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13" y="3363898"/>
            <a:ext cx="1050493" cy="8815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34" y="3433047"/>
            <a:ext cx="1099598" cy="9243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41" y="3342489"/>
            <a:ext cx="1050493" cy="8815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06" y="5597749"/>
            <a:ext cx="1099598" cy="924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97" y="5495113"/>
            <a:ext cx="1099598" cy="924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82" y="5495113"/>
            <a:ext cx="1099598" cy="9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841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3607554" cy="860138"/>
            <a:chOff x="4539228" y="210532"/>
            <a:chExt cx="4734914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734914" cy="1148307"/>
              <a:chOff x="4539228" y="210532"/>
              <a:chExt cx="4734914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2424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6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2: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21531" y="2546376"/>
            <a:ext cx="113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3274" y="2546376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Lan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sz="2846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3274" y="3348808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Hùng</a:t>
            </a:r>
            <a:r>
              <a:rPr kumimoji="0" lang="en-US" sz="2846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tâm sự rất cởi mở</a:t>
            </a:r>
            <a:r>
              <a:rPr lang="en-US" sz="284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3527" y="4076596"/>
            <a:ext cx="9408907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Mỗi</a:t>
            </a:r>
            <a:r>
              <a:rPr kumimoji="0" lang="en-US" sz="2846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khi làm việc chung Hoà luôn có thái độ cáu gắt với bạn trong nhóm</a:t>
            </a:r>
            <a:r>
              <a:rPr lang="en-US" sz="284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79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3607554" cy="860138"/>
            <a:chOff x="4539228" y="210532"/>
            <a:chExt cx="4734914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734914" cy="1148307"/>
              <a:chOff x="4539228" y="210532"/>
              <a:chExt cx="4734914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2424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6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3: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62792" y="2204865"/>
            <a:ext cx="7097596" cy="5506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62792" y="3063085"/>
            <a:ext cx="7097596" cy="55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562792" y="3825065"/>
            <a:ext cx="7097596" cy="8811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562792" y="4997701"/>
            <a:ext cx="7097596" cy="536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562792" y="5819165"/>
            <a:ext cx="7097596" cy="5367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9451" y="3468420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764077" y="3295824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>
            <a:stCxn id="3" idx="3"/>
            <a:endCxn id="37" idx="2"/>
          </p:cNvCxnSpPr>
          <p:nvPr/>
        </p:nvCxnSpPr>
        <p:spPr>
          <a:xfrm>
            <a:off x="9660388" y="2480203"/>
            <a:ext cx="1103689" cy="1307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1"/>
          </p:cNvCxnSpPr>
          <p:nvPr/>
        </p:nvCxnSpPr>
        <p:spPr>
          <a:xfrm flipH="1">
            <a:off x="1406502" y="3338423"/>
            <a:ext cx="1156290" cy="603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37" idx="2"/>
          </p:cNvCxnSpPr>
          <p:nvPr/>
        </p:nvCxnSpPr>
        <p:spPr>
          <a:xfrm flipV="1">
            <a:off x="9641484" y="3787979"/>
            <a:ext cx="1122593" cy="14780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" idx="6"/>
          </p:cNvCxnSpPr>
          <p:nvPr/>
        </p:nvCxnSpPr>
        <p:spPr>
          <a:xfrm flipH="1" flipV="1">
            <a:off x="1421296" y="3960575"/>
            <a:ext cx="1156291" cy="3009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4" idx="6"/>
          </p:cNvCxnSpPr>
          <p:nvPr/>
        </p:nvCxnSpPr>
        <p:spPr>
          <a:xfrm flipH="1" flipV="1">
            <a:off x="1421296" y="3960575"/>
            <a:ext cx="1141497" cy="2213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906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3607554" cy="860138"/>
            <a:chOff x="4539228" y="210532"/>
            <a:chExt cx="4734914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734914" cy="1148307"/>
              <a:chOff x="4539228" y="210532"/>
              <a:chExt cx="4734914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2424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6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5368250" y="2023143"/>
            <a:ext cx="6823750" cy="42003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96833" y="4123330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833" y="2948855"/>
            <a:ext cx="4939748" cy="1022080"/>
            <a:chOff x="0" y="2936066"/>
            <a:chExt cx="4939748" cy="1022080"/>
          </a:xfrm>
        </p:grpSpPr>
        <p:sp>
          <p:nvSpPr>
            <p:cNvPr id="34" name="Rectangle 33"/>
            <p:cNvSpPr/>
            <p:nvPr/>
          </p:nvSpPr>
          <p:spPr>
            <a:xfrm>
              <a:off x="0" y="3496481"/>
              <a:ext cx="4939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dạo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2936066"/>
              <a:ext cx="10140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M: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96833" y="4860448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 Nam vứt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rác bừa bãi.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261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4269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288</Words>
  <Application>Microsoft Office PowerPoint</Application>
  <PresentationFormat>Widescreen</PresentationFormat>
  <Paragraphs>44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2022-06-28T06:05:50Z</dcterms:created>
  <dcterms:modified xsi:type="dcterms:W3CDTF">2026-03-11T08:23:50Z</dcterms:modified>
</cp:coreProperties>
</file>