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0"/>
  </p:notesMasterIdLst>
  <p:sldIdLst>
    <p:sldId id="327" r:id="rId2"/>
    <p:sldId id="427" r:id="rId3"/>
    <p:sldId id="428" r:id="rId4"/>
    <p:sldId id="429" r:id="rId5"/>
    <p:sldId id="430" r:id="rId6"/>
    <p:sldId id="426" r:id="rId7"/>
    <p:sldId id="431" r:id="rId8"/>
    <p:sldId id="340" r:id="rId9"/>
  </p:sldIdLst>
  <p:sldSz cx="16276638" cy="9144000"/>
  <p:notesSz cx="6858000" cy="9144000"/>
  <p:custDataLst>
    <p:tags r:id="rId11"/>
  </p:custDataLst>
  <p:defaultTextStyle>
    <a:defPPr>
      <a:defRPr lang="en-US"/>
    </a:defPPr>
    <a:lvl1pPr algn="l" rtl="0" eaLnBrk="0" fontAlgn="base" hangingPunct="0">
      <a:spcBef>
        <a:spcPct val="0"/>
      </a:spcBef>
      <a:spcAft>
        <a:spcPct val="0"/>
      </a:spcAft>
      <a:defRPr kern="1200">
        <a:solidFill>
          <a:schemeClr val="tx1"/>
        </a:solidFill>
        <a:latin typeface="Arial" charset="0"/>
        <a:ea typeface="+mn-ea"/>
        <a:cs typeface="+mn-cs"/>
      </a:defRPr>
    </a:lvl1pPr>
    <a:lvl2pPr marL="717550" indent="-260350" algn="l" rtl="0" eaLnBrk="0" fontAlgn="base" hangingPunct="0">
      <a:spcBef>
        <a:spcPct val="0"/>
      </a:spcBef>
      <a:spcAft>
        <a:spcPct val="0"/>
      </a:spcAft>
      <a:defRPr kern="1200">
        <a:solidFill>
          <a:schemeClr val="tx1"/>
        </a:solidFill>
        <a:latin typeface="Arial" charset="0"/>
        <a:ea typeface="+mn-ea"/>
        <a:cs typeface="+mn-cs"/>
      </a:defRPr>
    </a:lvl2pPr>
    <a:lvl3pPr marL="1436688" indent="-522288" algn="l" rtl="0" eaLnBrk="0" fontAlgn="base" hangingPunct="0">
      <a:spcBef>
        <a:spcPct val="0"/>
      </a:spcBef>
      <a:spcAft>
        <a:spcPct val="0"/>
      </a:spcAft>
      <a:defRPr kern="1200">
        <a:solidFill>
          <a:schemeClr val="tx1"/>
        </a:solidFill>
        <a:latin typeface="Arial" charset="0"/>
        <a:ea typeface="+mn-ea"/>
        <a:cs typeface="+mn-cs"/>
      </a:defRPr>
    </a:lvl3pPr>
    <a:lvl4pPr marL="2154238" indent="-782638" algn="l" rtl="0" eaLnBrk="0" fontAlgn="base" hangingPunct="0">
      <a:spcBef>
        <a:spcPct val="0"/>
      </a:spcBef>
      <a:spcAft>
        <a:spcPct val="0"/>
      </a:spcAft>
      <a:defRPr kern="1200">
        <a:solidFill>
          <a:schemeClr val="tx1"/>
        </a:solidFill>
        <a:latin typeface="Arial" charset="0"/>
        <a:ea typeface="+mn-ea"/>
        <a:cs typeface="+mn-cs"/>
      </a:defRPr>
    </a:lvl4pPr>
    <a:lvl5pPr marL="2873375" indent="-1044575" algn="l" rtl="0" eaLnBrk="0" fontAlgn="base" hangingPunct="0">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5127">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CC"/>
    <a:srgbClr val="FF0000"/>
    <a:srgbClr val="FF0066"/>
    <a:srgbClr val="FF7C80"/>
    <a:srgbClr val="FF6600"/>
    <a:srgbClr val="6600CC"/>
    <a:srgbClr val="3333FF"/>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876" autoAdjust="0"/>
    <p:restoredTop sz="94660"/>
  </p:normalViewPr>
  <p:slideViewPr>
    <p:cSldViewPr>
      <p:cViewPr varScale="1">
        <p:scale>
          <a:sx n="72" d="100"/>
          <a:sy n="72" d="100"/>
        </p:scale>
        <p:origin x="96" y="72"/>
      </p:cViewPr>
      <p:guideLst>
        <p:guide orient="horz" pos="2880"/>
        <p:guide pos="5127"/>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6"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gs" Target="tags/tag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huyenduongkinh@outlook.com.vn" userId="8e61122050d3f90c" providerId="LiveId" clId="{C9DA293A-8C32-480F-A634-C52430EDDA78}"/>
    <pc:docChg chg="modSld">
      <pc:chgData name="chuyenduongkinh@outlook.com.vn" userId="8e61122050d3f90c" providerId="LiveId" clId="{C9DA293A-8C32-480F-A634-C52430EDDA78}" dt="2026-03-16T01:14:02.321" v="24"/>
      <pc:docMkLst>
        <pc:docMk/>
      </pc:docMkLst>
      <pc:sldChg chg="modSp mod">
        <pc:chgData name="chuyenduongkinh@outlook.com.vn" userId="8e61122050d3f90c" providerId="LiveId" clId="{C9DA293A-8C32-480F-A634-C52430EDDA78}" dt="2026-03-16T01:13:52.777" v="23"/>
        <pc:sldMkLst>
          <pc:docMk/>
          <pc:sldMk cId="963106164" sldId="426"/>
        </pc:sldMkLst>
        <pc:spChg chg="mod">
          <ac:chgData name="chuyenduongkinh@outlook.com.vn" userId="8e61122050d3f90c" providerId="LiveId" clId="{C9DA293A-8C32-480F-A634-C52430EDDA78}" dt="2026-03-16T01:13:52.777" v="23"/>
          <ac:spMkLst>
            <pc:docMk/>
            <pc:sldMk cId="963106164" sldId="426"/>
            <ac:spMk id="17" creationId="{00000000-0000-0000-0000-000000000000}"/>
          </ac:spMkLst>
        </pc:spChg>
      </pc:sldChg>
      <pc:sldChg chg="modSp mod">
        <pc:chgData name="chuyenduongkinh@outlook.com.vn" userId="8e61122050d3f90c" providerId="LiveId" clId="{C9DA293A-8C32-480F-A634-C52430EDDA78}" dt="2026-03-16T01:13:13.832" v="19" actId="20577"/>
        <pc:sldMkLst>
          <pc:docMk/>
          <pc:sldMk cId="4184934910" sldId="427"/>
        </pc:sldMkLst>
        <pc:spChg chg="mod">
          <ac:chgData name="chuyenduongkinh@outlook.com.vn" userId="8e61122050d3f90c" providerId="LiveId" clId="{C9DA293A-8C32-480F-A634-C52430EDDA78}" dt="2026-03-16T01:13:13.832" v="19" actId="20577"/>
          <ac:spMkLst>
            <pc:docMk/>
            <pc:sldMk cId="4184934910" sldId="427"/>
            <ac:spMk id="17" creationId="{00000000-0000-0000-0000-000000000000}"/>
          </ac:spMkLst>
        </pc:spChg>
        <pc:grpChg chg="mod">
          <ac:chgData name="chuyenduongkinh@outlook.com.vn" userId="8e61122050d3f90c" providerId="LiveId" clId="{C9DA293A-8C32-480F-A634-C52430EDDA78}" dt="2026-03-16T01:12:40.145" v="0" actId="1076"/>
          <ac:grpSpMkLst>
            <pc:docMk/>
            <pc:sldMk cId="4184934910" sldId="427"/>
            <ac:grpSpMk id="14" creationId="{00000000-0000-0000-0000-000000000000}"/>
          </ac:grpSpMkLst>
        </pc:grpChg>
      </pc:sldChg>
      <pc:sldChg chg="modSp mod">
        <pc:chgData name="chuyenduongkinh@outlook.com.vn" userId="8e61122050d3f90c" providerId="LiveId" clId="{C9DA293A-8C32-480F-A634-C52430EDDA78}" dt="2026-03-16T01:13:26.994" v="20"/>
        <pc:sldMkLst>
          <pc:docMk/>
          <pc:sldMk cId="701057155" sldId="428"/>
        </pc:sldMkLst>
        <pc:spChg chg="mod">
          <ac:chgData name="chuyenduongkinh@outlook.com.vn" userId="8e61122050d3f90c" providerId="LiveId" clId="{C9DA293A-8C32-480F-A634-C52430EDDA78}" dt="2026-03-16T01:13:26.994" v="20"/>
          <ac:spMkLst>
            <pc:docMk/>
            <pc:sldMk cId="701057155" sldId="428"/>
            <ac:spMk id="17" creationId="{00000000-0000-0000-0000-000000000000}"/>
          </ac:spMkLst>
        </pc:spChg>
      </pc:sldChg>
      <pc:sldChg chg="modSp mod">
        <pc:chgData name="chuyenduongkinh@outlook.com.vn" userId="8e61122050d3f90c" providerId="LiveId" clId="{C9DA293A-8C32-480F-A634-C52430EDDA78}" dt="2026-03-16T01:13:35.576" v="21"/>
        <pc:sldMkLst>
          <pc:docMk/>
          <pc:sldMk cId="3595442160" sldId="429"/>
        </pc:sldMkLst>
        <pc:spChg chg="mod">
          <ac:chgData name="chuyenduongkinh@outlook.com.vn" userId="8e61122050d3f90c" providerId="LiveId" clId="{C9DA293A-8C32-480F-A634-C52430EDDA78}" dt="2026-03-16T01:13:35.576" v="21"/>
          <ac:spMkLst>
            <pc:docMk/>
            <pc:sldMk cId="3595442160" sldId="429"/>
            <ac:spMk id="17" creationId="{00000000-0000-0000-0000-000000000000}"/>
          </ac:spMkLst>
        </pc:spChg>
      </pc:sldChg>
      <pc:sldChg chg="modSp mod">
        <pc:chgData name="chuyenduongkinh@outlook.com.vn" userId="8e61122050d3f90c" providerId="LiveId" clId="{C9DA293A-8C32-480F-A634-C52430EDDA78}" dt="2026-03-16T01:13:43.077" v="22"/>
        <pc:sldMkLst>
          <pc:docMk/>
          <pc:sldMk cId="3232354146" sldId="430"/>
        </pc:sldMkLst>
        <pc:spChg chg="mod">
          <ac:chgData name="chuyenduongkinh@outlook.com.vn" userId="8e61122050d3f90c" providerId="LiveId" clId="{C9DA293A-8C32-480F-A634-C52430EDDA78}" dt="2026-03-16T01:13:43.077" v="22"/>
          <ac:spMkLst>
            <pc:docMk/>
            <pc:sldMk cId="3232354146" sldId="430"/>
            <ac:spMk id="17" creationId="{00000000-0000-0000-0000-000000000000}"/>
          </ac:spMkLst>
        </pc:spChg>
      </pc:sldChg>
      <pc:sldChg chg="modSp mod">
        <pc:chgData name="chuyenduongkinh@outlook.com.vn" userId="8e61122050d3f90c" providerId="LiveId" clId="{C9DA293A-8C32-480F-A634-C52430EDDA78}" dt="2026-03-16T01:14:02.321" v="24"/>
        <pc:sldMkLst>
          <pc:docMk/>
          <pc:sldMk cId="2893077337" sldId="431"/>
        </pc:sldMkLst>
        <pc:spChg chg="mod">
          <ac:chgData name="chuyenduongkinh@outlook.com.vn" userId="8e61122050d3f90c" providerId="LiveId" clId="{C9DA293A-8C32-480F-A634-C52430EDDA78}" dt="2026-03-16T01:14:02.321" v="24"/>
          <ac:spMkLst>
            <pc:docMk/>
            <pc:sldMk cId="2893077337" sldId="431"/>
            <ac:spMk id="17" creationId="{00000000-0000-0000-0000-000000000000}"/>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4514"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200">
                <a:latin typeface="Arial" charset="0"/>
              </a:defRPr>
            </a:lvl1pPr>
          </a:lstStyle>
          <a:p>
            <a:pPr>
              <a:defRPr/>
            </a:pPr>
            <a:endParaRPr lang="en-US"/>
          </a:p>
        </p:txBody>
      </p:sp>
      <p:sp>
        <p:nvSpPr>
          <p:cNvPr id="64515" name="Rectangle 3"/>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200">
                <a:latin typeface="Arial" charset="0"/>
              </a:defRPr>
            </a:lvl1pPr>
          </a:lstStyle>
          <a:p>
            <a:pPr>
              <a:defRPr/>
            </a:pPr>
            <a:endParaRPr lang="en-US"/>
          </a:p>
        </p:txBody>
      </p:sp>
      <p:sp>
        <p:nvSpPr>
          <p:cNvPr id="10244" name="Rectangle 4"/>
          <p:cNvSpPr>
            <a:spLocks noGrp="1" noRot="1" noChangeAspect="1" noChangeArrowheads="1" noTextEdit="1"/>
          </p:cNvSpPr>
          <p:nvPr>
            <p:ph type="sldImg" idx="2"/>
          </p:nvPr>
        </p:nvSpPr>
        <p:spPr bwMode="auto">
          <a:xfrm>
            <a:off x="377825" y="685800"/>
            <a:ext cx="6102350" cy="3429000"/>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64517" name="Rectangle 5"/>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4518" name="Rectangle 6"/>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eaLnBrk="1" hangingPunct="1">
              <a:defRPr sz="1200">
                <a:latin typeface="Arial" charset="0"/>
              </a:defRPr>
            </a:lvl1pPr>
          </a:lstStyle>
          <a:p>
            <a:pPr>
              <a:defRPr/>
            </a:pPr>
            <a:endParaRPr lang="en-US"/>
          </a:p>
        </p:txBody>
      </p:sp>
      <p:sp>
        <p:nvSpPr>
          <p:cNvPr id="64519" name="Rectangle 7"/>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51C4FA25-5DD5-485C-BCD2-EF739D2A7194}" type="slidenum">
              <a:rPr lang="en-US" altLang="en-US"/>
              <a:pPr>
                <a:defRPr/>
              </a:pPr>
              <a:t>‹#›</a:t>
            </a:fld>
            <a:endParaRPr lang="en-US" altLang="en-US"/>
          </a:p>
        </p:txBody>
      </p:sp>
    </p:spTree>
    <p:extLst>
      <p:ext uri="{BB962C8B-B14F-4D97-AF65-F5344CB8AC3E}">
        <p14:creationId xmlns:p14="http://schemas.microsoft.com/office/powerpoint/2010/main" val="221386817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900" kern="1200">
        <a:solidFill>
          <a:schemeClr val="tx1"/>
        </a:solidFill>
        <a:latin typeface="Arial" charset="0"/>
        <a:ea typeface="+mn-ea"/>
        <a:cs typeface="+mn-cs"/>
      </a:defRPr>
    </a:lvl1pPr>
    <a:lvl2pPr marL="717550" algn="l" rtl="0" eaLnBrk="0" fontAlgn="base" hangingPunct="0">
      <a:spcBef>
        <a:spcPct val="30000"/>
      </a:spcBef>
      <a:spcAft>
        <a:spcPct val="0"/>
      </a:spcAft>
      <a:defRPr sz="1900" kern="1200">
        <a:solidFill>
          <a:schemeClr val="tx1"/>
        </a:solidFill>
        <a:latin typeface="Arial" charset="0"/>
        <a:ea typeface="+mn-ea"/>
        <a:cs typeface="+mn-cs"/>
      </a:defRPr>
    </a:lvl2pPr>
    <a:lvl3pPr marL="1436688" algn="l" rtl="0" eaLnBrk="0" fontAlgn="base" hangingPunct="0">
      <a:spcBef>
        <a:spcPct val="30000"/>
      </a:spcBef>
      <a:spcAft>
        <a:spcPct val="0"/>
      </a:spcAft>
      <a:defRPr sz="1900" kern="1200">
        <a:solidFill>
          <a:schemeClr val="tx1"/>
        </a:solidFill>
        <a:latin typeface="Arial" charset="0"/>
        <a:ea typeface="+mn-ea"/>
        <a:cs typeface="+mn-cs"/>
      </a:defRPr>
    </a:lvl3pPr>
    <a:lvl4pPr marL="2154238" algn="l" rtl="0" eaLnBrk="0" fontAlgn="base" hangingPunct="0">
      <a:spcBef>
        <a:spcPct val="30000"/>
      </a:spcBef>
      <a:spcAft>
        <a:spcPct val="0"/>
      </a:spcAft>
      <a:defRPr sz="1900" kern="1200">
        <a:solidFill>
          <a:schemeClr val="tx1"/>
        </a:solidFill>
        <a:latin typeface="Arial" charset="0"/>
        <a:ea typeface="+mn-ea"/>
        <a:cs typeface="+mn-cs"/>
      </a:defRPr>
    </a:lvl4pPr>
    <a:lvl5pPr marL="2873375" algn="l" rtl="0" eaLnBrk="0" fontAlgn="base" hangingPunct="0">
      <a:spcBef>
        <a:spcPct val="30000"/>
      </a:spcBef>
      <a:spcAft>
        <a:spcPct val="0"/>
      </a:spcAft>
      <a:defRPr sz="1900" kern="1200">
        <a:solidFill>
          <a:schemeClr val="tx1"/>
        </a:solidFill>
        <a:latin typeface="Arial" charset="0"/>
        <a:ea typeface="+mn-ea"/>
        <a:cs typeface="+mn-cs"/>
      </a:defRPr>
    </a:lvl5pPr>
    <a:lvl6pPr marL="3592220" algn="l" defTabSz="1436888" rtl="0" eaLnBrk="1" latinLnBrk="0" hangingPunct="1">
      <a:defRPr sz="1900" kern="1200">
        <a:solidFill>
          <a:schemeClr val="tx1"/>
        </a:solidFill>
        <a:latin typeface="+mn-lt"/>
        <a:ea typeface="+mn-ea"/>
        <a:cs typeface="+mn-cs"/>
      </a:defRPr>
    </a:lvl6pPr>
    <a:lvl7pPr marL="4310664" algn="l" defTabSz="1436888" rtl="0" eaLnBrk="1" latinLnBrk="0" hangingPunct="1">
      <a:defRPr sz="1900" kern="1200">
        <a:solidFill>
          <a:schemeClr val="tx1"/>
        </a:solidFill>
        <a:latin typeface="+mn-lt"/>
        <a:ea typeface="+mn-ea"/>
        <a:cs typeface="+mn-cs"/>
      </a:defRPr>
    </a:lvl7pPr>
    <a:lvl8pPr marL="5029109" algn="l" defTabSz="1436888" rtl="0" eaLnBrk="1" latinLnBrk="0" hangingPunct="1">
      <a:defRPr sz="1900" kern="1200">
        <a:solidFill>
          <a:schemeClr val="tx1"/>
        </a:solidFill>
        <a:latin typeface="+mn-lt"/>
        <a:ea typeface="+mn-ea"/>
        <a:cs typeface="+mn-cs"/>
      </a:defRPr>
    </a:lvl8pPr>
    <a:lvl9pPr marL="5747553" algn="l" defTabSz="1436888" rtl="0" eaLnBrk="1" latinLnBrk="0" hangingPunct="1">
      <a:defRPr sz="19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7"/>
          <p:cNvSpPr txBox="1">
            <a:spLocks noGrp="1" noChangeArrowheads="1"/>
          </p:cNvSpPr>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fld id="{EB5B8007-F28A-4C3E-A48D-DDE012D8153F}" type="slidenum">
              <a:rPr lang="en-US" altLang="en-US" sz="1200">
                <a:cs typeface="Arial" charset="0"/>
              </a:rPr>
              <a:pPr algn="r" eaLnBrk="1" hangingPunct="1"/>
              <a:t>8</a:t>
            </a:fld>
            <a:endParaRPr lang="en-US" altLang="en-US" sz="1200">
              <a:cs typeface="Arial" charset="0"/>
            </a:endParaRPr>
          </a:p>
        </p:txBody>
      </p:sp>
      <p:sp>
        <p:nvSpPr>
          <p:cNvPr id="15363" name="Rectangle 2"/>
          <p:cNvSpPr>
            <a:spLocks noGrp="1" noRot="1" noChangeAspect="1" noChangeArrowheads="1" noTextEdit="1"/>
          </p:cNvSpPr>
          <p:nvPr>
            <p:ph type="sldImg"/>
          </p:nvPr>
        </p:nvSpPr>
        <p:spPr>
          <a:xfrm>
            <a:off x="377825" y="685800"/>
            <a:ext cx="6102350" cy="3429000"/>
          </a:xfrm>
          <a:ln/>
        </p:spPr>
      </p:sp>
      <p:sp>
        <p:nvSpPr>
          <p:cNvPr id="15364" name="Rectangle 3"/>
          <p:cNvSpPr>
            <a:spLocks noGrp="1" noChangeArrowheads="1"/>
          </p:cNvSpPr>
          <p:nvPr>
            <p:ph type="body" idx="1"/>
          </p:nvPr>
        </p:nvSpPr>
        <p:spPr>
          <a:noFill/>
        </p:spPr>
        <p:txBody>
          <a:bodyPr/>
          <a:lstStyle/>
          <a:p>
            <a:pPr eaLnBrk="1" hangingPunct="1"/>
            <a:endParaRPr lang="vi-VN" altLang="en-US">
              <a:cs typeface="Arial"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220748" y="2840569"/>
            <a:ext cx="13835142" cy="1960033"/>
          </a:xfrm>
        </p:spPr>
        <p:txBody>
          <a:bodyPr/>
          <a:lstStyle/>
          <a:p>
            <a:r>
              <a:rPr lang="en-US"/>
              <a:t>Click to edit Master title style</a:t>
            </a:r>
            <a:endParaRPr lang="vi-VN"/>
          </a:p>
        </p:txBody>
      </p:sp>
      <p:sp>
        <p:nvSpPr>
          <p:cNvPr id="3" name="Subtitle 2"/>
          <p:cNvSpPr>
            <a:spLocks noGrp="1"/>
          </p:cNvSpPr>
          <p:nvPr>
            <p:ph type="subTitle" idx="1"/>
          </p:nvPr>
        </p:nvSpPr>
        <p:spPr>
          <a:xfrm>
            <a:off x="2441496" y="5181600"/>
            <a:ext cx="11393647" cy="2336800"/>
          </a:xfrm>
        </p:spPr>
        <p:txBody>
          <a:bodyPr/>
          <a:lstStyle>
            <a:lvl1pPr marL="0" indent="0" algn="ctr">
              <a:buNone/>
              <a:defRPr/>
            </a:lvl1pPr>
            <a:lvl2pPr marL="718444" indent="0" algn="ctr">
              <a:buNone/>
              <a:defRPr/>
            </a:lvl2pPr>
            <a:lvl3pPr marL="1436888" indent="0" algn="ctr">
              <a:buNone/>
              <a:defRPr/>
            </a:lvl3pPr>
            <a:lvl4pPr marL="2155332" indent="0" algn="ctr">
              <a:buNone/>
              <a:defRPr/>
            </a:lvl4pPr>
            <a:lvl5pPr marL="2873776" indent="0" algn="ctr">
              <a:buNone/>
              <a:defRPr/>
            </a:lvl5pPr>
            <a:lvl6pPr marL="3592220" indent="0" algn="ctr">
              <a:buNone/>
              <a:defRPr/>
            </a:lvl6pPr>
            <a:lvl7pPr marL="4310664" indent="0" algn="ctr">
              <a:buNone/>
              <a:defRPr/>
            </a:lvl7pPr>
            <a:lvl8pPr marL="5029109" indent="0" algn="ctr">
              <a:buNone/>
              <a:defRPr/>
            </a:lvl8pPr>
            <a:lvl9pPr marL="5747553" indent="0" algn="ctr">
              <a:buNone/>
              <a:defRPr/>
            </a:lvl9pPr>
          </a:lstStyle>
          <a:p>
            <a:r>
              <a:rPr lang="en-US"/>
              <a:t>Click to edit Master subtitle style</a:t>
            </a:r>
            <a:endParaRPr lang="vi-VN"/>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FEB01423-D198-4896-B996-AF6CD71AA325}" type="slidenum">
              <a:rPr lang="en-US" altLang="en-US"/>
              <a:pPr>
                <a:defRPr/>
              </a:pPr>
              <a:t>‹#›</a:t>
            </a:fld>
            <a:endParaRPr lang="en-US" altLang="en-US"/>
          </a:p>
        </p:txBody>
      </p:sp>
    </p:spTree>
    <p:extLst>
      <p:ext uri="{BB962C8B-B14F-4D97-AF65-F5344CB8AC3E}">
        <p14:creationId xmlns:p14="http://schemas.microsoft.com/office/powerpoint/2010/main" val="3972254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vi-VN"/>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29D28DD1-89CB-4A9B-8160-1008CEEB8C29}" type="slidenum">
              <a:rPr lang="en-US" altLang="en-US"/>
              <a:pPr>
                <a:defRPr/>
              </a:pPr>
              <a:t>‹#›</a:t>
            </a:fld>
            <a:endParaRPr lang="en-US" altLang="en-US"/>
          </a:p>
        </p:txBody>
      </p:sp>
    </p:spTree>
    <p:extLst>
      <p:ext uri="{BB962C8B-B14F-4D97-AF65-F5344CB8AC3E}">
        <p14:creationId xmlns:p14="http://schemas.microsoft.com/office/powerpoint/2010/main" val="13920928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1800562" y="366186"/>
            <a:ext cx="3662244" cy="7802033"/>
          </a:xfrm>
        </p:spPr>
        <p:txBody>
          <a:bodyPr vert="eaVert"/>
          <a:lstStyle/>
          <a:p>
            <a:r>
              <a:rPr lang="en-US"/>
              <a:t>Click to edit Master title style</a:t>
            </a:r>
            <a:endParaRPr lang="vi-VN"/>
          </a:p>
        </p:txBody>
      </p:sp>
      <p:sp>
        <p:nvSpPr>
          <p:cNvPr id="3" name="Vertical Text Placeholder 2"/>
          <p:cNvSpPr>
            <a:spLocks noGrp="1"/>
          </p:cNvSpPr>
          <p:nvPr>
            <p:ph type="body" orient="vert" idx="1"/>
          </p:nvPr>
        </p:nvSpPr>
        <p:spPr>
          <a:xfrm>
            <a:off x="813832" y="366186"/>
            <a:ext cx="10715453" cy="780203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774A9502-423E-4957-ACD4-EFEAFA456813}" type="slidenum">
              <a:rPr lang="en-US" altLang="en-US"/>
              <a:pPr>
                <a:defRPr/>
              </a:pPr>
              <a:t>‹#›</a:t>
            </a:fld>
            <a:endParaRPr lang="en-US" altLang="en-US"/>
          </a:p>
        </p:txBody>
      </p:sp>
    </p:spTree>
    <p:extLst>
      <p:ext uri="{BB962C8B-B14F-4D97-AF65-F5344CB8AC3E}">
        <p14:creationId xmlns:p14="http://schemas.microsoft.com/office/powerpoint/2010/main" val="18138348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vi-VN"/>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F100BA3F-51CF-473C-BBC7-9F80CB3FD932}" type="slidenum">
              <a:rPr lang="en-US" altLang="en-US"/>
              <a:pPr>
                <a:defRPr/>
              </a:pPr>
              <a:t>‹#›</a:t>
            </a:fld>
            <a:endParaRPr lang="en-US" altLang="en-US"/>
          </a:p>
        </p:txBody>
      </p:sp>
    </p:spTree>
    <p:extLst>
      <p:ext uri="{BB962C8B-B14F-4D97-AF65-F5344CB8AC3E}">
        <p14:creationId xmlns:p14="http://schemas.microsoft.com/office/powerpoint/2010/main" val="12606691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85743" y="5875867"/>
            <a:ext cx="13835142" cy="1816100"/>
          </a:xfrm>
        </p:spPr>
        <p:txBody>
          <a:bodyPr anchor="t"/>
          <a:lstStyle>
            <a:lvl1pPr algn="l">
              <a:defRPr sz="6300" b="1" cap="all"/>
            </a:lvl1pPr>
          </a:lstStyle>
          <a:p>
            <a:r>
              <a:rPr lang="en-US"/>
              <a:t>Click to edit Master title style</a:t>
            </a:r>
            <a:endParaRPr lang="vi-VN"/>
          </a:p>
        </p:txBody>
      </p:sp>
      <p:sp>
        <p:nvSpPr>
          <p:cNvPr id="3" name="Text Placeholder 2"/>
          <p:cNvSpPr>
            <a:spLocks noGrp="1"/>
          </p:cNvSpPr>
          <p:nvPr>
            <p:ph type="body" idx="1"/>
          </p:nvPr>
        </p:nvSpPr>
        <p:spPr>
          <a:xfrm>
            <a:off x="1285743" y="3875619"/>
            <a:ext cx="13835142" cy="2000249"/>
          </a:xfrm>
        </p:spPr>
        <p:txBody>
          <a:bodyPr anchor="b"/>
          <a:lstStyle>
            <a:lvl1pPr marL="0" indent="0">
              <a:buNone/>
              <a:defRPr sz="3100"/>
            </a:lvl1pPr>
            <a:lvl2pPr marL="718444" indent="0">
              <a:buNone/>
              <a:defRPr sz="2800"/>
            </a:lvl2pPr>
            <a:lvl3pPr marL="1436888" indent="0">
              <a:buNone/>
              <a:defRPr sz="2500"/>
            </a:lvl3pPr>
            <a:lvl4pPr marL="2155332" indent="0">
              <a:buNone/>
              <a:defRPr sz="2200"/>
            </a:lvl4pPr>
            <a:lvl5pPr marL="2873776" indent="0">
              <a:buNone/>
              <a:defRPr sz="2200"/>
            </a:lvl5pPr>
            <a:lvl6pPr marL="3592220" indent="0">
              <a:buNone/>
              <a:defRPr sz="2200"/>
            </a:lvl6pPr>
            <a:lvl7pPr marL="4310664" indent="0">
              <a:buNone/>
              <a:defRPr sz="2200"/>
            </a:lvl7pPr>
            <a:lvl8pPr marL="5029109" indent="0">
              <a:buNone/>
              <a:defRPr sz="2200"/>
            </a:lvl8pPr>
            <a:lvl9pPr marL="5747553" indent="0">
              <a:buNone/>
              <a:defRPr sz="22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E5E9DFC9-E0D6-4E70-95EC-EE956DA6257B}" type="slidenum">
              <a:rPr lang="en-US" altLang="en-US"/>
              <a:pPr>
                <a:defRPr/>
              </a:pPr>
              <a:t>‹#›</a:t>
            </a:fld>
            <a:endParaRPr lang="en-US" altLang="en-US"/>
          </a:p>
        </p:txBody>
      </p:sp>
    </p:spTree>
    <p:extLst>
      <p:ext uri="{BB962C8B-B14F-4D97-AF65-F5344CB8AC3E}">
        <p14:creationId xmlns:p14="http://schemas.microsoft.com/office/powerpoint/2010/main" val="15459216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vi-VN"/>
          </a:p>
        </p:txBody>
      </p:sp>
      <p:sp>
        <p:nvSpPr>
          <p:cNvPr id="3" name="Content Placeholder 2"/>
          <p:cNvSpPr>
            <a:spLocks noGrp="1"/>
          </p:cNvSpPr>
          <p:nvPr>
            <p:ph sz="half" idx="1"/>
          </p:nvPr>
        </p:nvSpPr>
        <p:spPr>
          <a:xfrm>
            <a:off x="813832" y="2133602"/>
            <a:ext cx="7188848" cy="6034617"/>
          </a:xfrm>
        </p:spPr>
        <p:txBody>
          <a:bodyPr/>
          <a:lstStyle>
            <a:lvl1pPr>
              <a:defRPr sz="4400"/>
            </a:lvl1pPr>
            <a:lvl2pPr>
              <a:defRPr sz="3800"/>
            </a:lvl2pPr>
            <a:lvl3pPr>
              <a:defRPr sz="3100"/>
            </a:lvl3pPr>
            <a:lvl4pPr>
              <a:defRPr sz="2800"/>
            </a:lvl4pPr>
            <a:lvl5pPr>
              <a:defRPr sz="2800"/>
            </a:lvl5pPr>
            <a:lvl6pPr>
              <a:defRPr sz="2800"/>
            </a:lvl6pPr>
            <a:lvl7pPr>
              <a:defRPr sz="2800"/>
            </a:lvl7pPr>
            <a:lvl8pPr>
              <a:defRPr sz="2800"/>
            </a:lvl8pPr>
            <a:lvl9pPr>
              <a:defRPr sz="2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Content Placeholder 3"/>
          <p:cNvSpPr>
            <a:spLocks noGrp="1"/>
          </p:cNvSpPr>
          <p:nvPr>
            <p:ph sz="half" idx="2"/>
          </p:nvPr>
        </p:nvSpPr>
        <p:spPr>
          <a:xfrm>
            <a:off x="8273958" y="2133602"/>
            <a:ext cx="7188848" cy="6034617"/>
          </a:xfrm>
        </p:spPr>
        <p:txBody>
          <a:bodyPr/>
          <a:lstStyle>
            <a:lvl1pPr>
              <a:defRPr sz="4400"/>
            </a:lvl1pPr>
            <a:lvl2pPr>
              <a:defRPr sz="3800"/>
            </a:lvl2pPr>
            <a:lvl3pPr>
              <a:defRPr sz="3100"/>
            </a:lvl3pPr>
            <a:lvl4pPr>
              <a:defRPr sz="2800"/>
            </a:lvl4pPr>
            <a:lvl5pPr>
              <a:defRPr sz="2800"/>
            </a:lvl5pPr>
            <a:lvl6pPr>
              <a:defRPr sz="2800"/>
            </a:lvl6pPr>
            <a:lvl7pPr>
              <a:defRPr sz="2800"/>
            </a:lvl7pPr>
            <a:lvl8pPr>
              <a:defRPr sz="2800"/>
            </a:lvl8pPr>
            <a:lvl9pPr>
              <a:defRPr sz="2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5EEE0E17-1536-48C6-87E3-A861F0C00F04}" type="slidenum">
              <a:rPr lang="en-US" altLang="en-US"/>
              <a:pPr>
                <a:defRPr/>
              </a:pPr>
              <a:t>‹#›</a:t>
            </a:fld>
            <a:endParaRPr lang="en-US" altLang="en-US"/>
          </a:p>
        </p:txBody>
      </p:sp>
    </p:spTree>
    <p:extLst>
      <p:ext uri="{BB962C8B-B14F-4D97-AF65-F5344CB8AC3E}">
        <p14:creationId xmlns:p14="http://schemas.microsoft.com/office/powerpoint/2010/main" val="19317564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vi-VN"/>
          </a:p>
        </p:txBody>
      </p:sp>
      <p:sp>
        <p:nvSpPr>
          <p:cNvPr id="3" name="Text Placeholder 2"/>
          <p:cNvSpPr>
            <a:spLocks noGrp="1"/>
          </p:cNvSpPr>
          <p:nvPr>
            <p:ph type="body" idx="1"/>
          </p:nvPr>
        </p:nvSpPr>
        <p:spPr>
          <a:xfrm>
            <a:off x="813832" y="2046817"/>
            <a:ext cx="7191675" cy="853016"/>
          </a:xfrm>
        </p:spPr>
        <p:txBody>
          <a:bodyPr anchor="b"/>
          <a:lstStyle>
            <a:lvl1pPr marL="0" indent="0">
              <a:buNone/>
              <a:defRPr sz="3800" b="1"/>
            </a:lvl1pPr>
            <a:lvl2pPr marL="718444" indent="0">
              <a:buNone/>
              <a:defRPr sz="3100" b="1"/>
            </a:lvl2pPr>
            <a:lvl3pPr marL="1436888" indent="0">
              <a:buNone/>
              <a:defRPr sz="2800" b="1"/>
            </a:lvl3pPr>
            <a:lvl4pPr marL="2155332" indent="0">
              <a:buNone/>
              <a:defRPr sz="2500" b="1"/>
            </a:lvl4pPr>
            <a:lvl5pPr marL="2873776" indent="0">
              <a:buNone/>
              <a:defRPr sz="2500" b="1"/>
            </a:lvl5pPr>
            <a:lvl6pPr marL="3592220" indent="0">
              <a:buNone/>
              <a:defRPr sz="2500" b="1"/>
            </a:lvl6pPr>
            <a:lvl7pPr marL="4310664" indent="0">
              <a:buNone/>
              <a:defRPr sz="2500" b="1"/>
            </a:lvl7pPr>
            <a:lvl8pPr marL="5029109" indent="0">
              <a:buNone/>
              <a:defRPr sz="2500" b="1"/>
            </a:lvl8pPr>
            <a:lvl9pPr marL="5747553" indent="0">
              <a:buNone/>
              <a:defRPr sz="2500" b="1"/>
            </a:lvl9pPr>
          </a:lstStyle>
          <a:p>
            <a:pPr lvl="0"/>
            <a:r>
              <a:rPr lang="en-US"/>
              <a:t>Click to edit Master text styles</a:t>
            </a:r>
          </a:p>
        </p:txBody>
      </p:sp>
      <p:sp>
        <p:nvSpPr>
          <p:cNvPr id="4" name="Content Placeholder 3"/>
          <p:cNvSpPr>
            <a:spLocks noGrp="1"/>
          </p:cNvSpPr>
          <p:nvPr>
            <p:ph sz="half" idx="2"/>
          </p:nvPr>
        </p:nvSpPr>
        <p:spPr>
          <a:xfrm>
            <a:off x="813832" y="2899833"/>
            <a:ext cx="7191675" cy="5268384"/>
          </a:xfrm>
        </p:spPr>
        <p:txBody>
          <a:bodyPr/>
          <a:lstStyle>
            <a:lvl1pPr>
              <a:defRPr sz="3800"/>
            </a:lvl1pPr>
            <a:lvl2pPr>
              <a:defRPr sz="3100"/>
            </a:lvl2pPr>
            <a:lvl3pPr>
              <a:defRPr sz="2800"/>
            </a:lvl3pPr>
            <a:lvl4pPr>
              <a:defRPr sz="2500"/>
            </a:lvl4pPr>
            <a:lvl5pPr>
              <a:defRPr sz="2500"/>
            </a:lvl5pPr>
            <a:lvl6pPr>
              <a:defRPr sz="2500"/>
            </a:lvl6pPr>
            <a:lvl7pPr>
              <a:defRPr sz="2500"/>
            </a:lvl7pPr>
            <a:lvl8pPr>
              <a:defRPr sz="2500"/>
            </a:lvl8pPr>
            <a:lvl9pPr>
              <a:defRPr sz="2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5" name="Text Placeholder 4"/>
          <p:cNvSpPr>
            <a:spLocks noGrp="1"/>
          </p:cNvSpPr>
          <p:nvPr>
            <p:ph type="body" sz="quarter" idx="3"/>
          </p:nvPr>
        </p:nvSpPr>
        <p:spPr>
          <a:xfrm>
            <a:off x="8268307" y="2046817"/>
            <a:ext cx="7194500" cy="853016"/>
          </a:xfrm>
        </p:spPr>
        <p:txBody>
          <a:bodyPr anchor="b"/>
          <a:lstStyle>
            <a:lvl1pPr marL="0" indent="0">
              <a:buNone/>
              <a:defRPr sz="3800" b="1"/>
            </a:lvl1pPr>
            <a:lvl2pPr marL="718444" indent="0">
              <a:buNone/>
              <a:defRPr sz="3100" b="1"/>
            </a:lvl2pPr>
            <a:lvl3pPr marL="1436888" indent="0">
              <a:buNone/>
              <a:defRPr sz="2800" b="1"/>
            </a:lvl3pPr>
            <a:lvl4pPr marL="2155332" indent="0">
              <a:buNone/>
              <a:defRPr sz="2500" b="1"/>
            </a:lvl4pPr>
            <a:lvl5pPr marL="2873776" indent="0">
              <a:buNone/>
              <a:defRPr sz="2500" b="1"/>
            </a:lvl5pPr>
            <a:lvl6pPr marL="3592220" indent="0">
              <a:buNone/>
              <a:defRPr sz="2500" b="1"/>
            </a:lvl6pPr>
            <a:lvl7pPr marL="4310664" indent="0">
              <a:buNone/>
              <a:defRPr sz="2500" b="1"/>
            </a:lvl7pPr>
            <a:lvl8pPr marL="5029109" indent="0">
              <a:buNone/>
              <a:defRPr sz="2500" b="1"/>
            </a:lvl8pPr>
            <a:lvl9pPr marL="5747553" indent="0">
              <a:buNone/>
              <a:defRPr sz="2500" b="1"/>
            </a:lvl9pPr>
          </a:lstStyle>
          <a:p>
            <a:pPr lvl="0"/>
            <a:r>
              <a:rPr lang="en-US"/>
              <a:t>Click to edit Master text styles</a:t>
            </a:r>
          </a:p>
        </p:txBody>
      </p:sp>
      <p:sp>
        <p:nvSpPr>
          <p:cNvPr id="6" name="Content Placeholder 5"/>
          <p:cNvSpPr>
            <a:spLocks noGrp="1"/>
          </p:cNvSpPr>
          <p:nvPr>
            <p:ph sz="quarter" idx="4"/>
          </p:nvPr>
        </p:nvSpPr>
        <p:spPr>
          <a:xfrm>
            <a:off x="8268307" y="2899833"/>
            <a:ext cx="7194500" cy="5268384"/>
          </a:xfrm>
        </p:spPr>
        <p:txBody>
          <a:bodyPr/>
          <a:lstStyle>
            <a:lvl1pPr>
              <a:defRPr sz="3800"/>
            </a:lvl1pPr>
            <a:lvl2pPr>
              <a:defRPr sz="3100"/>
            </a:lvl2pPr>
            <a:lvl3pPr>
              <a:defRPr sz="2800"/>
            </a:lvl3pPr>
            <a:lvl4pPr>
              <a:defRPr sz="2500"/>
            </a:lvl4pPr>
            <a:lvl5pPr>
              <a:defRPr sz="2500"/>
            </a:lvl5pPr>
            <a:lvl6pPr>
              <a:defRPr sz="2500"/>
            </a:lvl6pPr>
            <a:lvl7pPr>
              <a:defRPr sz="2500"/>
            </a:lvl7pPr>
            <a:lvl8pPr>
              <a:defRPr sz="2500"/>
            </a:lvl8pPr>
            <a:lvl9pPr>
              <a:defRPr sz="2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8830A47B-B3AA-4408-B89E-78641CC5715A}" type="slidenum">
              <a:rPr lang="en-US" altLang="en-US"/>
              <a:pPr>
                <a:defRPr/>
              </a:pPr>
              <a:t>‹#›</a:t>
            </a:fld>
            <a:endParaRPr lang="en-US" altLang="en-US"/>
          </a:p>
        </p:txBody>
      </p:sp>
    </p:spTree>
    <p:extLst>
      <p:ext uri="{BB962C8B-B14F-4D97-AF65-F5344CB8AC3E}">
        <p14:creationId xmlns:p14="http://schemas.microsoft.com/office/powerpoint/2010/main" val="32312869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vi-VN"/>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58D8FA65-B14B-4883-88C7-F7A3A55E9A2F}" type="slidenum">
              <a:rPr lang="en-US" altLang="en-US"/>
              <a:pPr>
                <a:defRPr/>
              </a:pPr>
              <a:t>‹#›</a:t>
            </a:fld>
            <a:endParaRPr lang="en-US" altLang="en-US"/>
          </a:p>
        </p:txBody>
      </p:sp>
    </p:spTree>
    <p:extLst>
      <p:ext uri="{BB962C8B-B14F-4D97-AF65-F5344CB8AC3E}">
        <p14:creationId xmlns:p14="http://schemas.microsoft.com/office/powerpoint/2010/main" val="16314973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C38BE4F5-A3A4-4A0F-A638-D990D725B4CA}" type="slidenum">
              <a:rPr lang="en-US" altLang="en-US"/>
              <a:pPr>
                <a:defRPr/>
              </a:pPr>
              <a:t>‹#›</a:t>
            </a:fld>
            <a:endParaRPr lang="en-US" altLang="en-US"/>
          </a:p>
        </p:txBody>
      </p:sp>
    </p:spTree>
    <p:extLst>
      <p:ext uri="{BB962C8B-B14F-4D97-AF65-F5344CB8AC3E}">
        <p14:creationId xmlns:p14="http://schemas.microsoft.com/office/powerpoint/2010/main" val="76872940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13833" y="364067"/>
            <a:ext cx="5354902" cy="1549400"/>
          </a:xfrm>
        </p:spPr>
        <p:txBody>
          <a:bodyPr anchor="b"/>
          <a:lstStyle>
            <a:lvl1pPr algn="l">
              <a:defRPr sz="3100" b="1"/>
            </a:lvl1pPr>
          </a:lstStyle>
          <a:p>
            <a:r>
              <a:rPr lang="en-US"/>
              <a:t>Click to edit Master title style</a:t>
            </a:r>
            <a:endParaRPr lang="vi-VN"/>
          </a:p>
        </p:txBody>
      </p:sp>
      <p:sp>
        <p:nvSpPr>
          <p:cNvPr id="3" name="Content Placeholder 2"/>
          <p:cNvSpPr>
            <a:spLocks noGrp="1"/>
          </p:cNvSpPr>
          <p:nvPr>
            <p:ph idx="1"/>
          </p:nvPr>
        </p:nvSpPr>
        <p:spPr>
          <a:xfrm>
            <a:off x="6363713" y="364068"/>
            <a:ext cx="9099093" cy="7804151"/>
          </a:xfrm>
        </p:spPr>
        <p:txBody>
          <a:bodyPr/>
          <a:lstStyle>
            <a:lvl1pPr>
              <a:defRPr sz="5000"/>
            </a:lvl1pPr>
            <a:lvl2pPr>
              <a:defRPr sz="4400"/>
            </a:lvl2pPr>
            <a:lvl3pPr>
              <a:defRPr sz="3800"/>
            </a:lvl3pPr>
            <a:lvl4pPr>
              <a:defRPr sz="3100"/>
            </a:lvl4pPr>
            <a:lvl5pPr>
              <a:defRPr sz="3100"/>
            </a:lvl5pPr>
            <a:lvl6pPr>
              <a:defRPr sz="3100"/>
            </a:lvl6pPr>
            <a:lvl7pPr>
              <a:defRPr sz="3100"/>
            </a:lvl7pPr>
            <a:lvl8pPr>
              <a:defRPr sz="3100"/>
            </a:lvl8pPr>
            <a:lvl9pPr>
              <a:defRPr sz="31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Text Placeholder 3"/>
          <p:cNvSpPr>
            <a:spLocks noGrp="1"/>
          </p:cNvSpPr>
          <p:nvPr>
            <p:ph type="body" sz="half" idx="2"/>
          </p:nvPr>
        </p:nvSpPr>
        <p:spPr>
          <a:xfrm>
            <a:off x="813833" y="1913468"/>
            <a:ext cx="5354902" cy="6254751"/>
          </a:xfrm>
        </p:spPr>
        <p:txBody>
          <a:bodyPr/>
          <a:lstStyle>
            <a:lvl1pPr marL="0" indent="0">
              <a:buNone/>
              <a:defRPr sz="2200"/>
            </a:lvl1pPr>
            <a:lvl2pPr marL="718444" indent="0">
              <a:buNone/>
              <a:defRPr sz="1900"/>
            </a:lvl2pPr>
            <a:lvl3pPr marL="1436888" indent="0">
              <a:buNone/>
              <a:defRPr sz="1600"/>
            </a:lvl3pPr>
            <a:lvl4pPr marL="2155332" indent="0">
              <a:buNone/>
              <a:defRPr sz="1400"/>
            </a:lvl4pPr>
            <a:lvl5pPr marL="2873776" indent="0">
              <a:buNone/>
              <a:defRPr sz="1400"/>
            </a:lvl5pPr>
            <a:lvl6pPr marL="3592220" indent="0">
              <a:buNone/>
              <a:defRPr sz="1400"/>
            </a:lvl6pPr>
            <a:lvl7pPr marL="4310664" indent="0">
              <a:buNone/>
              <a:defRPr sz="1400"/>
            </a:lvl7pPr>
            <a:lvl8pPr marL="5029109" indent="0">
              <a:buNone/>
              <a:defRPr sz="1400"/>
            </a:lvl8pPr>
            <a:lvl9pPr marL="5747553" indent="0">
              <a:buNone/>
              <a:defRPr sz="14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0C99C05A-73D7-488D-87AE-9FA1D515BA90}" type="slidenum">
              <a:rPr lang="en-US" altLang="en-US"/>
              <a:pPr>
                <a:defRPr/>
              </a:pPr>
              <a:t>‹#›</a:t>
            </a:fld>
            <a:endParaRPr lang="en-US" altLang="en-US"/>
          </a:p>
        </p:txBody>
      </p:sp>
    </p:spTree>
    <p:extLst>
      <p:ext uri="{BB962C8B-B14F-4D97-AF65-F5344CB8AC3E}">
        <p14:creationId xmlns:p14="http://schemas.microsoft.com/office/powerpoint/2010/main" val="18394107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190335" y="6400801"/>
            <a:ext cx="9765983" cy="755651"/>
          </a:xfrm>
        </p:spPr>
        <p:txBody>
          <a:bodyPr anchor="b"/>
          <a:lstStyle>
            <a:lvl1pPr algn="l">
              <a:defRPr sz="3100" b="1"/>
            </a:lvl1pPr>
          </a:lstStyle>
          <a:p>
            <a:r>
              <a:rPr lang="en-US"/>
              <a:t>Click to edit Master title style</a:t>
            </a:r>
            <a:endParaRPr lang="vi-VN"/>
          </a:p>
        </p:txBody>
      </p:sp>
      <p:sp>
        <p:nvSpPr>
          <p:cNvPr id="3" name="Picture Placeholder 2"/>
          <p:cNvSpPr>
            <a:spLocks noGrp="1"/>
          </p:cNvSpPr>
          <p:nvPr>
            <p:ph type="pic" idx="1"/>
          </p:nvPr>
        </p:nvSpPr>
        <p:spPr>
          <a:xfrm>
            <a:off x="3190335" y="817033"/>
            <a:ext cx="9765983" cy="5486400"/>
          </a:xfrm>
        </p:spPr>
        <p:txBody>
          <a:bodyPr/>
          <a:lstStyle>
            <a:lvl1pPr marL="0" indent="0">
              <a:buNone/>
              <a:defRPr sz="5000"/>
            </a:lvl1pPr>
            <a:lvl2pPr marL="718444" indent="0">
              <a:buNone/>
              <a:defRPr sz="4400"/>
            </a:lvl2pPr>
            <a:lvl3pPr marL="1436888" indent="0">
              <a:buNone/>
              <a:defRPr sz="3800"/>
            </a:lvl3pPr>
            <a:lvl4pPr marL="2155332" indent="0">
              <a:buNone/>
              <a:defRPr sz="3100"/>
            </a:lvl4pPr>
            <a:lvl5pPr marL="2873776" indent="0">
              <a:buNone/>
              <a:defRPr sz="3100"/>
            </a:lvl5pPr>
            <a:lvl6pPr marL="3592220" indent="0">
              <a:buNone/>
              <a:defRPr sz="3100"/>
            </a:lvl6pPr>
            <a:lvl7pPr marL="4310664" indent="0">
              <a:buNone/>
              <a:defRPr sz="3100"/>
            </a:lvl7pPr>
            <a:lvl8pPr marL="5029109" indent="0">
              <a:buNone/>
              <a:defRPr sz="3100"/>
            </a:lvl8pPr>
            <a:lvl9pPr marL="5747553" indent="0">
              <a:buNone/>
              <a:defRPr sz="3100"/>
            </a:lvl9pPr>
          </a:lstStyle>
          <a:p>
            <a:pPr lvl="0"/>
            <a:endParaRPr lang="vi-VN" noProof="0"/>
          </a:p>
        </p:txBody>
      </p:sp>
      <p:sp>
        <p:nvSpPr>
          <p:cNvPr id="4" name="Text Placeholder 3"/>
          <p:cNvSpPr>
            <a:spLocks noGrp="1"/>
          </p:cNvSpPr>
          <p:nvPr>
            <p:ph type="body" sz="half" idx="2"/>
          </p:nvPr>
        </p:nvSpPr>
        <p:spPr>
          <a:xfrm>
            <a:off x="3190335" y="7156452"/>
            <a:ext cx="9765983" cy="1073149"/>
          </a:xfrm>
        </p:spPr>
        <p:txBody>
          <a:bodyPr/>
          <a:lstStyle>
            <a:lvl1pPr marL="0" indent="0">
              <a:buNone/>
              <a:defRPr sz="2200"/>
            </a:lvl1pPr>
            <a:lvl2pPr marL="718444" indent="0">
              <a:buNone/>
              <a:defRPr sz="1900"/>
            </a:lvl2pPr>
            <a:lvl3pPr marL="1436888" indent="0">
              <a:buNone/>
              <a:defRPr sz="1600"/>
            </a:lvl3pPr>
            <a:lvl4pPr marL="2155332" indent="0">
              <a:buNone/>
              <a:defRPr sz="1400"/>
            </a:lvl4pPr>
            <a:lvl5pPr marL="2873776" indent="0">
              <a:buNone/>
              <a:defRPr sz="1400"/>
            </a:lvl5pPr>
            <a:lvl6pPr marL="3592220" indent="0">
              <a:buNone/>
              <a:defRPr sz="1400"/>
            </a:lvl6pPr>
            <a:lvl7pPr marL="4310664" indent="0">
              <a:buNone/>
              <a:defRPr sz="1400"/>
            </a:lvl7pPr>
            <a:lvl8pPr marL="5029109" indent="0">
              <a:buNone/>
              <a:defRPr sz="1400"/>
            </a:lvl8pPr>
            <a:lvl9pPr marL="5747553" indent="0">
              <a:buNone/>
              <a:defRPr sz="14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72090DF4-68DF-4AAF-98F9-EB3836BAB8B4}" type="slidenum">
              <a:rPr lang="en-US" altLang="en-US"/>
              <a:pPr>
                <a:defRPr/>
              </a:pPr>
              <a:t>‹#›</a:t>
            </a:fld>
            <a:endParaRPr lang="en-US" altLang="en-US"/>
          </a:p>
        </p:txBody>
      </p:sp>
    </p:spTree>
    <p:extLst>
      <p:ext uri="{BB962C8B-B14F-4D97-AF65-F5344CB8AC3E}">
        <p14:creationId xmlns:p14="http://schemas.microsoft.com/office/powerpoint/2010/main" val="125883372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813832" y="366713"/>
            <a:ext cx="14648974" cy="1524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43689" tIns="71844" rIns="143689" bIns="71844" numCol="1" anchor="ctr" anchorCtr="0" compatLnSpc="1">
            <a:prstTxWarp prst="textNoShape">
              <a:avLst/>
            </a:prstTxWarp>
          </a:bodyPr>
          <a:lstStyle/>
          <a:p>
            <a:pPr lvl="0"/>
            <a:r>
              <a:rPr lang="en-US" altLang="en-US"/>
              <a:t>Click to edit Master title style</a:t>
            </a:r>
          </a:p>
        </p:txBody>
      </p:sp>
      <p:sp>
        <p:nvSpPr>
          <p:cNvPr id="1027" name="Rectangle 3"/>
          <p:cNvSpPr>
            <a:spLocks noGrp="1" noChangeArrowheads="1"/>
          </p:cNvSpPr>
          <p:nvPr>
            <p:ph type="body" idx="1"/>
          </p:nvPr>
        </p:nvSpPr>
        <p:spPr bwMode="auto">
          <a:xfrm>
            <a:off x="813832" y="2133600"/>
            <a:ext cx="14648974" cy="60340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43689" tIns="71844" rIns="143689" bIns="71844"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28" name="Rectangle 4"/>
          <p:cNvSpPr>
            <a:spLocks noGrp="1" noChangeArrowheads="1"/>
          </p:cNvSpPr>
          <p:nvPr>
            <p:ph type="dt" sz="half" idx="2"/>
          </p:nvPr>
        </p:nvSpPr>
        <p:spPr bwMode="auto">
          <a:xfrm>
            <a:off x="813832" y="8326438"/>
            <a:ext cx="3797882" cy="635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43689" tIns="71844" rIns="143689" bIns="71844" numCol="1" anchor="t" anchorCtr="0" compatLnSpc="1">
            <a:prstTxWarp prst="textNoShape">
              <a:avLst/>
            </a:prstTxWarp>
          </a:bodyPr>
          <a:lstStyle>
            <a:lvl1pPr eaLnBrk="1" hangingPunct="1">
              <a:defRPr sz="2200">
                <a:latin typeface="Arial" charset="0"/>
              </a:defRPr>
            </a:lvl1pPr>
          </a:lstStyle>
          <a:p>
            <a:pPr>
              <a:defRPr/>
            </a:pPr>
            <a:endParaRPr lang="en-US"/>
          </a:p>
        </p:txBody>
      </p:sp>
      <p:sp>
        <p:nvSpPr>
          <p:cNvPr id="1029" name="Rectangle 5"/>
          <p:cNvSpPr>
            <a:spLocks noGrp="1" noChangeArrowheads="1"/>
          </p:cNvSpPr>
          <p:nvPr>
            <p:ph type="ftr" sz="quarter" idx="3"/>
          </p:nvPr>
        </p:nvSpPr>
        <p:spPr bwMode="auto">
          <a:xfrm>
            <a:off x="5561185" y="8326438"/>
            <a:ext cx="5154269" cy="635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43689" tIns="71844" rIns="143689" bIns="71844" numCol="1" anchor="t" anchorCtr="0" compatLnSpc="1">
            <a:prstTxWarp prst="textNoShape">
              <a:avLst/>
            </a:prstTxWarp>
          </a:bodyPr>
          <a:lstStyle>
            <a:lvl1pPr algn="ctr" eaLnBrk="1" hangingPunct="1">
              <a:defRPr sz="2200">
                <a:latin typeface="Arial" charset="0"/>
              </a:defRPr>
            </a:lvl1pPr>
          </a:lstStyle>
          <a:p>
            <a:pPr>
              <a:defRPr/>
            </a:pPr>
            <a:endParaRPr lang="en-US"/>
          </a:p>
        </p:txBody>
      </p:sp>
      <p:sp>
        <p:nvSpPr>
          <p:cNvPr id="1030" name="Rectangle 6"/>
          <p:cNvSpPr>
            <a:spLocks noGrp="1" noChangeArrowheads="1"/>
          </p:cNvSpPr>
          <p:nvPr>
            <p:ph type="sldNum" sz="quarter" idx="4"/>
          </p:nvPr>
        </p:nvSpPr>
        <p:spPr bwMode="auto">
          <a:xfrm>
            <a:off x="11664924" y="8326438"/>
            <a:ext cx="3797882" cy="635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43689" tIns="71844" rIns="143689" bIns="71844" numCol="1" anchor="t" anchorCtr="0" compatLnSpc="1">
            <a:prstTxWarp prst="textNoShape">
              <a:avLst/>
            </a:prstTxWarp>
          </a:bodyPr>
          <a:lstStyle>
            <a:lvl1pPr algn="r" eaLnBrk="1" hangingPunct="1">
              <a:defRPr sz="2200"/>
            </a:lvl1pPr>
          </a:lstStyle>
          <a:p>
            <a:pPr>
              <a:defRPr/>
            </a:pPr>
            <a:fld id="{F4264759-E7CE-4A8C-955C-20DA2A50E45F}"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6900">
          <a:solidFill>
            <a:schemeClr val="tx2"/>
          </a:solidFill>
          <a:latin typeface="+mj-lt"/>
          <a:ea typeface="+mj-ea"/>
          <a:cs typeface="+mj-cs"/>
        </a:defRPr>
      </a:lvl1pPr>
      <a:lvl2pPr algn="ctr" rtl="0" eaLnBrk="0" fontAlgn="base" hangingPunct="0">
        <a:spcBef>
          <a:spcPct val="0"/>
        </a:spcBef>
        <a:spcAft>
          <a:spcPct val="0"/>
        </a:spcAft>
        <a:defRPr sz="6900">
          <a:solidFill>
            <a:schemeClr val="tx2"/>
          </a:solidFill>
          <a:latin typeface="Arial" charset="0"/>
        </a:defRPr>
      </a:lvl2pPr>
      <a:lvl3pPr algn="ctr" rtl="0" eaLnBrk="0" fontAlgn="base" hangingPunct="0">
        <a:spcBef>
          <a:spcPct val="0"/>
        </a:spcBef>
        <a:spcAft>
          <a:spcPct val="0"/>
        </a:spcAft>
        <a:defRPr sz="6900">
          <a:solidFill>
            <a:schemeClr val="tx2"/>
          </a:solidFill>
          <a:latin typeface="Arial" charset="0"/>
        </a:defRPr>
      </a:lvl3pPr>
      <a:lvl4pPr algn="ctr" rtl="0" eaLnBrk="0" fontAlgn="base" hangingPunct="0">
        <a:spcBef>
          <a:spcPct val="0"/>
        </a:spcBef>
        <a:spcAft>
          <a:spcPct val="0"/>
        </a:spcAft>
        <a:defRPr sz="6900">
          <a:solidFill>
            <a:schemeClr val="tx2"/>
          </a:solidFill>
          <a:latin typeface="Arial" charset="0"/>
        </a:defRPr>
      </a:lvl4pPr>
      <a:lvl5pPr algn="ctr" rtl="0" eaLnBrk="0" fontAlgn="base" hangingPunct="0">
        <a:spcBef>
          <a:spcPct val="0"/>
        </a:spcBef>
        <a:spcAft>
          <a:spcPct val="0"/>
        </a:spcAft>
        <a:defRPr sz="6900">
          <a:solidFill>
            <a:schemeClr val="tx2"/>
          </a:solidFill>
          <a:latin typeface="Arial" charset="0"/>
        </a:defRPr>
      </a:lvl5pPr>
      <a:lvl6pPr marL="718444" algn="ctr" rtl="0" fontAlgn="base">
        <a:spcBef>
          <a:spcPct val="0"/>
        </a:spcBef>
        <a:spcAft>
          <a:spcPct val="0"/>
        </a:spcAft>
        <a:defRPr sz="6900">
          <a:solidFill>
            <a:schemeClr val="tx2"/>
          </a:solidFill>
          <a:latin typeface="Arial" charset="0"/>
        </a:defRPr>
      </a:lvl6pPr>
      <a:lvl7pPr marL="1436888" algn="ctr" rtl="0" fontAlgn="base">
        <a:spcBef>
          <a:spcPct val="0"/>
        </a:spcBef>
        <a:spcAft>
          <a:spcPct val="0"/>
        </a:spcAft>
        <a:defRPr sz="6900">
          <a:solidFill>
            <a:schemeClr val="tx2"/>
          </a:solidFill>
          <a:latin typeface="Arial" charset="0"/>
        </a:defRPr>
      </a:lvl7pPr>
      <a:lvl8pPr marL="2155332" algn="ctr" rtl="0" fontAlgn="base">
        <a:spcBef>
          <a:spcPct val="0"/>
        </a:spcBef>
        <a:spcAft>
          <a:spcPct val="0"/>
        </a:spcAft>
        <a:defRPr sz="6900">
          <a:solidFill>
            <a:schemeClr val="tx2"/>
          </a:solidFill>
          <a:latin typeface="Arial" charset="0"/>
        </a:defRPr>
      </a:lvl8pPr>
      <a:lvl9pPr marL="2873776" algn="ctr" rtl="0" fontAlgn="base">
        <a:spcBef>
          <a:spcPct val="0"/>
        </a:spcBef>
        <a:spcAft>
          <a:spcPct val="0"/>
        </a:spcAft>
        <a:defRPr sz="6900">
          <a:solidFill>
            <a:schemeClr val="tx2"/>
          </a:solidFill>
          <a:latin typeface="Arial" charset="0"/>
        </a:defRPr>
      </a:lvl9pPr>
    </p:titleStyle>
    <p:bodyStyle>
      <a:lvl1pPr marL="538163" indent="-538163" algn="l" rtl="0" eaLnBrk="0" fontAlgn="base" hangingPunct="0">
        <a:spcBef>
          <a:spcPct val="20000"/>
        </a:spcBef>
        <a:spcAft>
          <a:spcPct val="0"/>
        </a:spcAft>
        <a:buChar char="•"/>
        <a:defRPr sz="5000">
          <a:solidFill>
            <a:schemeClr val="tx1"/>
          </a:solidFill>
          <a:latin typeface="+mn-lt"/>
          <a:ea typeface="+mn-ea"/>
          <a:cs typeface="+mn-cs"/>
        </a:defRPr>
      </a:lvl1pPr>
      <a:lvl2pPr marL="1166813" indent="-447675" algn="l" rtl="0" eaLnBrk="0" fontAlgn="base" hangingPunct="0">
        <a:spcBef>
          <a:spcPct val="20000"/>
        </a:spcBef>
        <a:spcAft>
          <a:spcPct val="0"/>
        </a:spcAft>
        <a:buChar char="–"/>
        <a:defRPr sz="4400">
          <a:solidFill>
            <a:schemeClr val="tx1"/>
          </a:solidFill>
          <a:latin typeface="+mn-lt"/>
        </a:defRPr>
      </a:lvl2pPr>
      <a:lvl3pPr marL="1795463" indent="-358775" algn="l" rtl="0" eaLnBrk="0" fontAlgn="base" hangingPunct="0">
        <a:spcBef>
          <a:spcPct val="20000"/>
        </a:spcBef>
        <a:spcAft>
          <a:spcPct val="0"/>
        </a:spcAft>
        <a:buChar char="•"/>
        <a:defRPr sz="3800">
          <a:solidFill>
            <a:schemeClr val="tx1"/>
          </a:solidFill>
          <a:latin typeface="+mn-lt"/>
        </a:defRPr>
      </a:lvl3pPr>
      <a:lvl4pPr marL="2513013" indent="-358775" algn="l" rtl="0" eaLnBrk="0" fontAlgn="base" hangingPunct="0">
        <a:spcBef>
          <a:spcPct val="20000"/>
        </a:spcBef>
        <a:spcAft>
          <a:spcPct val="0"/>
        </a:spcAft>
        <a:buChar char="–"/>
        <a:defRPr sz="3100">
          <a:solidFill>
            <a:schemeClr val="tx1"/>
          </a:solidFill>
          <a:latin typeface="+mn-lt"/>
        </a:defRPr>
      </a:lvl4pPr>
      <a:lvl5pPr marL="3232150" indent="-358775" algn="l" rtl="0" eaLnBrk="0" fontAlgn="base" hangingPunct="0">
        <a:spcBef>
          <a:spcPct val="20000"/>
        </a:spcBef>
        <a:spcAft>
          <a:spcPct val="0"/>
        </a:spcAft>
        <a:buChar char="»"/>
        <a:defRPr sz="3100">
          <a:solidFill>
            <a:schemeClr val="tx1"/>
          </a:solidFill>
          <a:latin typeface="+mn-lt"/>
        </a:defRPr>
      </a:lvl5pPr>
      <a:lvl6pPr marL="3951442" indent="-359222" algn="l" rtl="0" fontAlgn="base">
        <a:spcBef>
          <a:spcPct val="20000"/>
        </a:spcBef>
        <a:spcAft>
          <a:spcPct val="0"/>
        </a:spcAft>
        <a:buChar char="»"/>
        <a:defRPr sz="3100">
          <a:solidFill>
            <a:schemeClr val="tx1"/>
          </a:solidFill>
          <a:latin typeface="+mn-lt"/>
        </a:defRPr>
      </a:lvl6pPr>
      <a:lvl7pPr marL="4669887" indent="-359222" algn="l" rtl="0" fontAlgn="base">
        <a:spcBef>
          <a:spcPct val="20000"/>
        </a:spcBef>
        <a:spcAft>
          <a:spcPct val="0"/>
        </a:spcAft>
        <a:buChar char="»"/>
        <a:defRPr sz="3100">
          <a:solidFill>
            <a:schemeClr val="tx1"/>
          </a:solidFill>
          <a:latin typeface="+mn-lt"/>
        </a:defRPr>
      </a:lvl7pPr>
      <a:lvl8pPr marL="5388331" indent="-359222" algn="l" rtl="0" fontAlgn="base">
        <a:spcBef>
          <a:spcPct val="20000"/>
        </a:spcBef>
        <a:spcAft>
          <a:spcPct val="0"/>
        </a:spcAft>
        <a:buChar char="»"/>
        <a:defRPr sz="3100">
          <a:solidFill>
            <a:schemeClr val="tx1"/>
          </a:solidFill>
          <a:latin typeface="+mn-lt"/>
        </a:defRPr>
      </a:lvl8pPr>
      <a:lvl9pPr marL="6106775" indent="-359222" algn="l" rtl="0" fontAlgn="base">
        <a:spcBef>
          <a:spcPct val="20000"/>
        </a:spcBef>
        <a:spcAft>
          <a:spcPct val="0"/>
        </a:spcAft>
        <a:buChar char="»"/>
        <a:defRPr sz="3100">
          <a:solidFill>
            <a:schemeClr val="tx1"/>
          </a:solidFill>
          <a:latin typeface="+mn-lt"/>
        </a:defRPr>
      </a:lvl9pPr>
    </p:bodyStyle>
    <p:otherStyle>
      <a:defPPr>
        <a:defRPr lang="vi-VN"/>
      </a:defPPr>
      <a:lvl1pPr marL="0" algn="l" defTabSz="1436888" rtl="0" eaLnBrk="1" latinLnBrk="0" hangingPunct="1">
        <a:defRPr sz="2800" kern="1200">
          <a:solidFill>
            <a:schemeClr val="tx1"/>
          </a:solidFill>
          <a:latin typeface="+mn-lt"/>
          <a:ea typeface="+mn-ea"/>
          <a:cs typeface="+mn-cs"/>
        </a:defRPr>
      </a:lvl1pPr>
      <a:lvl2pPr marL="718444" algn="l" defTabSz="1436888" rtl="0" eaLnBrk="1" latinLnBrk="0" hangingPunct="1">
        <a:defRPr sz="2800" kern="1200">
          <a:solidFill>
            <a:schemeClr val="tx1"/>
          </a:solidFill>
          <a:latin typeface="+mn-lt"/>
          <a:ea typeface="+mn-ea"/>
          <a:cs typeface="+mn-cs"/>
        </a:defRPr>
      </a:lvl2pPr>
      <a:lvl3pPr marL="1436888" algn="l" defTabSz="1436888" rtl="0" eaLnBrk="1" latinLnBrk="0" hangingPunct="1">
        <a:defRPr sz="2800" kern="1200">
          <a:solidFill>
            <a:schemeClr val="tx1"/>
          </a:solidFill>
          <a:latin typeface="+mn-lt"/>
          <a:ea typeface="+mn-ea"/>
          <a:cs typeface="+mn-cs"/>
        </a:defRPr>
      </a:lvl3pPr>
      <a:lvl4pPr marL="2155332" algn="l" defTabSz="1436888" rtl="0" eaLnBrk="1" latinLnBrk="0" hangingPunct="1">
        <a:defRPr sz="2800" kern="1200">
          <a:solidFill>
            <a:schemeClr val="tx1"/>
          </a:solidFill>
          <a:latin typeface="+mn-lt"/>
          <a:ea typeface="+mn-ea"/>
          <a:cs typeface="+mn-cs"/>
        </a:defRPr>
      </a:lvl4pPr>
      <a:lvl5pPr marL="2873776" algn="l" defTabSz="1436888" rtl="0" eaLnBrk="1" latinLnBrk="0" hangingPunct="1">
        <a:defRPr sz="2800" kern="1200">
          <a:solidFill>
            <a:schemeClr val="tx1"/>
          </a:solidFill>
          <a:latin typeface="+mn-lt"/>
          <a:ea typeface="+mn-ea"/>
          <a:cs typeface="+mn-cs"/>
        </a:defRPr>
      </a:lvl5pPr>
      <a:lvl6pPr marL="3592220" algn="l" defTabSz="1436888" rtl="0" eaLnBrk="1" latinLnBrk="0" hangingPunct="1">
        <a:defRPr sz="2800" kern="1200">
          <a:solidFill>
            <a:schemeClr val="tx1"/>
          </a:solidFill>
          <a:latin typeface="+mn-lt"/>
          <a:ea typeface="+mn-ea"/>
          <a:cs typeface="+mn-cs"/>
        </a:defRPr>
      </a:lvl6pPr>
      <a:lvl7pPr marL="4310664" algn="l" defTabSz="1436888" rtl="0" eaLnBrk="1" latinLnBrk="0" hangingPunct="1">
        <a:defRPr sz="2800" kern="1200">
          <a:solidFill>
            <a:schemeClr val="tx1"/>
          </a:solidFill>
          <a:latin typeface="+mn-lt"/>
          <a:ea typeface="+mn-ea"/>
          <a:cs typeface="+mn-cs"/>
        </a:defRPr>
      </a:lvl7pPr>
      <a:lvl8pPr marL="5029109" algn="l" defTabSz="1436888" rtl="0" eaLnBrk="1" latinLnBrk="0" hangingPunct="1">
        <a:defRPr sz="2800" kern="1200">
          <a:solidFill>
            <a:schemeClr val="tx1"/>
          </a:solidFill>
          <a:latin typeface="+mn-lt"/>
          <a:ea typeface="+mn-ea"/>
          <a:cs typeface="+mn-cs"/>
        </a:defRPr>
      </a:lvl8pPr>
      <a:lvl9pPr marL="5747553" algn="l" defTabSz="1436888" rtl="0" eaLnBrk="1" latinLnBrk="0" hangingPunct="1">
        <a:defRPr sz="2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gif"/><Relationship Id="rId3" Type="http://schemas.openxmlformats.org/officeDocument/2006/relationships/image" Target="../media/image3.wmf"/><Relationship Id="rId7" Type="http://schemas.openxmlformats.org/officeDocument/2006/relationships/image" Target="../media/image7.gif"/><Relationship Id="rId2" Type="http://schemas.openxmlformats.org/officeDocument/2006/relationships/image" Target="../media/image2.jpeg"/><Relationship Id="rId1" Type="http://schemas.openxmlformats.org/officeDocument/2006/relationships/slideLayout" Target="../slideLayouts/slideLayout7.xml"/><Relationship Id="rId6" Type="http://schemas.openxmlformats.org/officeDocument/2006/relationships/image" Target="../media/image6.wmf"/><Relationship Id="rId5" Type="http://schemas.openxmlformats.org/officeDocument/2006/relationships/image" Target="../media/image5.png"/><Relationship Id="rId4" Type="http://schemas.openxmlformats.org/officeDocument/2006/relationships/image" Target="../media/image4.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7.xml"/><Relationship Id="rId1" Type="http://schemas.openxmlformats.org/officeDocument/2006/relationships/tags" Target="../tags/tag2.xml"/><Relationship Id="rId4" Type="http://schemas.openxmlformats.org/officeDocument/2006/relationships/image" Target="../media/image9.pn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pic>
        <p:nvPicPr>
          <p:cNvPr id="13" name="Picture 5" descr="POINSET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238632" y="5111880"/>
            <a:ext cx="4334745" cy="30923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50" name="Text Box 3"/>
          <p:cNvSpPr txBox="1">
            <a:spLocks noChangeArrowheads="1"/>
          </p:cNvSpPr>
          <p:nvPr/>
        </p:nvSpPr>
        <p:spPr bwMode="auto">
          <a:xfrm>
            <a:off x="3197197" y="723901"/>
            <a:ext cx="10037260" cy="684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43689" tIns="71844" rIns="143689" bIns="71844">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ct val="50000"/>
              </a:spcBef>
            </a:pPr>
            <a:r>
              <a:rPr lang="en-US" altLang="en-US" sz="3500" b="1" dirty="0">
                <a:solidFill>
                  <a:srgbClr val="FF0066"/>
                </a:solidFill>
                <a:latin typeface="Times New Roman" pitchFamily="18" charset="0"/>
              </a:rPr>
              <a:t>TRƯỜNG TIỂU HỌC HƯNG ĐẠO</a:t>
            </a:r>
          </a:p>
        </p:txBody>
      </p:sp>
      <p:pic>
        <p:nvPicPr>
          <p:cNvPr id="2051" name="Picture 1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18677" y="5443538"/>
            <a:ext cx="2034580" cy="2641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057" name="Text Box 14"/>
          <p:cNvSpPr txBox="1">
            <a:spLocks noChangeArrowheads="1"/>
          </p:cNvSpPr>
          <p:nvPr/>
        </p:nvSpPr>
        <p:spPr bwMode="auto">
          <a:xfrm>
            <a:off x="1633738" y="4345293"/>
            <a:ext cx="13009161" cy="18224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43689" tIns="71844" rIns="143689" bIns="71844">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ts val="1800"/>
              </a:spcBef>
              <a:defRPr/>
            </a:pPr>
            <a:r>
              <a:rPr lang="en-US" sz="4000" b="1">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Môn Tiếng Việt lớp 3</a:t>
            </a:r>
          </a:p>
          <a:p>
            <a:pPr algn="ctr" eaLnBrk="1" hangingPunct="1">
              <a:spcBef>
                <a:spcPts val="1800"/>
              </a:spcBef>
              <a:defRPr/>
            </a:pPr>
            <a:r>
              <a:rPr lang="en-US" sz="5400" b="1">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BÀI 1: </a:t>
            </a:r>
            <a:r>
              <a:rPr lang="vi-VN" sz="5400" b="1">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ÔN TẬP GIỮA HỌC KÌ II</a:t>
            </a:r>
            <a:r>
              <a:rPr lang="en-US" sz="5400" b="1">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 (T1,2)</a:t>
            </a:r>
          </a:p>
        </p:txBody>
      </p:sp>
      <p:sp>
        <p:nvSpPr>
          <p:cNvPr id="2059" name="Text Box 17"/>
          <p:cNvSpPr txBox="1">
            <a:spLocks noChangeArrowheads="1"/>
          </p:cNvSpPr>
          <p:nvPr/>
        </p:nvSpPr>
        <p:spPr bwMode="auto">
          <a:xfrm>
            <a:off x="2480250" y="2057400"/>
            <a:ext cx="11471154" cy="19923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43689" tIns="71844" rIns="143689" bIns="71844">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ts val="0"/>
              </a:spcBef>
              <a:defRPr/>
            </a:pPr>
            <a:r>
              <a:rPr lang="en-US" sz="6000" b="1">
                <a:solidFill>
                  <a:srgbClr val="0000CC"/>
                </a:solidFill>
                <a:effectLst>
                  <a:outerShdw blurRad="38100" dist="38100" dir="2700000" algn="tl">
                    <a:srgbClr val="000000">
                      <a:alpha val="43137"/>
                    </a:srgbClr>
                  </a:outerShdw>
                </a:effectLst>
                <a:latin typeface="Times New Roman" pitchFamily="18" charset="0"/>
              </a:rPr>
              <a:t>CHÀO MỪNG QUÝ THẦY CÔ</a:t>
            </a:r>
          </a:p>
          <a:p>
            <a:pPr algn="ctr" eaLnBrk="1" hangingPunct="1">
              <a:spcBef>
                <a:spcPts val="0"/>
              </a:spcBef>
              <a:defRPr/>
            </a:pPr>
            <a:r>
              <a:rPr lang="en-US" sz="6000" b="1">
                <a:solidFill>
                  <a:srgbClr val="0000CC"/>
                </a:solidFill>
                <a:effectLst>
                  <a:outerShdw blurRad="38100" dist="38100" dir="2700000" algn="tl">
                    <a:srgbClr val="000000">
                      <a:alpha val="43137"/>
                    </a:srgbClr>
                  </a:outerShdw>
                </a:effectLst>
                <a:latin typeface="Times New Roman" pitchFamily="18" charset="0"/>
              </a:rPr>
              <a:t>VỀ DỰ GIỜ THĂM LỚP</a:t>
            </a:r>
          </a:p>
        </p:txBody>
      </p:sp>
      <p:sp>
        <p:nvSpPr>
          <p:cNvPr id="2054" name="Text Box 18"/>
          <p:cNvSpPr txBox="1">
            <a:spLocks noChangeArrowheads="1"/>
          </p:cNvSpPr>
          <p:nvPr/>
        </p:nvSpPr>
        <p:spPr bwMode="auto">
          <a:xfrm>
            <a:off x="2557757" y="7200900"/>
            <a:ext cx="5974560" cy="8842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43689" tIns="71844" rIns="143689" bIns="71844">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z="2400" b="1" i="1" dirty="0">
                <a:solidFill>
                  <a:srgbClr val="FF0066"/>
                </a:solidFill>
                <a:latin typeface="Times New Roman" pitchFamily="18" charset="0"/>
              </a:rPr>
              <a:t>Giáo </a:t>
            </a:r>
            <a:r>
              <a:rPr lang="en-US" altLang="en-US" sz="2400" b="1" i="1" dirty="0" err="1">
                <a:solidFill>
                  <a:srgbClr val="FF0066"/>
                </a:solidFill>
                <a:latin typeface="Times New Roman" pitchFamily="18" charset="0"/>
              </a:rPr>
              <a:t>viên:Trần</a:t>
            </a:r>
            <a:r>
              <a:rPr lang="en-US" altLang="en-US" sz="2400" b="1" i="1" dirty="0">
                <a:solidFill>
                  <a:srgbClr val="FF0066"/>
                </a:solidFill>
                <a:latin typeface="Times New Roman" pitchFamily="18" charset="0"/>
              </a:rPr>
              <a:t> Thị </a:t>
            </a:r>
            <a:r>
              <a:rPr lang="en-US" altLang="en-US" sz="2400" b="1" i="1" dirty="0" err="1">
                <a:solidFill>
                  <a:srgbClr val="FF0066"/>
                </a:solidFill>
                <a:latin typeface="Times New Roman" pitchFamily="18" charset="0"/>
              </a:rPr>
              <a:t>Chuyến</a:t>
            </a:r>
            <a:endParaRPr lang="en-US" altLang="en-US" sz="2400" b="1" i="1" dirty="0">
              <a:solidFill>
                <a:srgbClr val="FF0066"/>
              </a:solidFill>
              <a:latin typeface="Times New Roman" pitchFamily="18" charset="0"/>
            </a:endParaRPr>
          </a:p>
          <a:p>
            <a:pPr eaLnBrk="1" hangingPunct="1"/>
            <a:r>
              <a:rPr lang="en-US" altLang="en-US" sz="2400" b="1" i="1" dirty="0" err="1">
                <a:solidFill>
                  <a:srgbClr val="FF0066"/>
                </a:solidFill>
                <a:latin typeface="Times New Roman" pitchFamily="18" charset="0"/>
              </a:rPr>
              <a:t>Lớp</a:t>
            </a:r>
            <a:r>
              <a:rPr lang="en-US" altLang="en-US" sz="2400" b="1" i="1" dirty="0">
                <a:solidFill>
                  <a:srgbClr val="FF0066"/>
                </a:solidFill>
                <a:latin typeface="Times New Roman" pitchFamily="18" charset="0"/>
              </a:rPr>
              <a:t>:  3A2</a:t>
            </a:r>
          </a:p>
        </p:txBody>
      </p:sp>
      <p:pic>
        <p:nvPicPr>
          <p:cNvPr id="2055" name="Picture 22" descr="bd21315_"/>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440079" y="6229986"/>
            <a:ext cx="5616086" cy="2047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56" name="Picture 5" descr="POINSET2"/>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rot="5400000" flipV="1">
            <a:off x="1112658" y="331495"/>
            <a:ext cx="2081213" cy="26691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 name="Picture 5" descr="POINSET2"/>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rot="5400000">
            <a:off x="13122398" y="413107"/>
            <a:ext cx="2089150" cy="24980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4"/>
          <p:cNvCxnSpPr/>
          <p:nvPr/>
        </p:nvCxnSpPr>
        <p:spPr>
          <a:xfrm flipV="1">
            <a:off x="5407784" y="1447800"/>
            <a:ext cx="5985862" cy="0"/>
          </a:xfrm>
          <a:prstGeom prst="line">
            <a:avLst/>
          </a:prstGeom>
          <a:ln>
            <a:solidFill>
              <a:srgbClr val="FF0066"/>
            </a:solidFill>
          </a:ln>
        </p:spPr>
        <p:style>
          <a:lnRef idx="2">
            <a:schemeClr val="dk1"/>
          </a:lnRef>
          <a:fillRef idx="0">
            <a:schemeClr val="dk1"/>
          </a:fillRef>
          <a:effectRef idx="1">
            <a:schemeClr val="dk1"/>
          </a:effectRef>
          <a:fontRef idx="minor">
            <a:schemeClr val="tx1"/>
          </a:fontRef>
        </p:style>
      </p:cxnSp>
      <p:pic>
        <p:nvPicPr>
          <p:cNvPr id="3" name="Picture 7" descr="BƯỚM 58"/>
          <p:cNvPicPr>
            <a:picLocks noChangeAspect="1" noChangeArrowheads="1" noCrop="1"/>
          </p:cNvPicPr>
          <p:nvPr/>
        </p:nvPicPr>
        <p:blipFill>
          <a:blip r:embed="rId7">
            <a:extLst>
              <a:ext uri="{28A0092B-C50C-407E-A947-70E740481C1C}">
                <a14:useLocalDpi xmlns:a14="http://schemas.microsoft.com/office/drawing/2010/main" val="0"/>
              </a:ext>
            </a:extLst>
          </a:blip>
          <a:srcRect/>
          <a:stretch>
            <a:fillRect/>
          </a:stretch>
        </p:blipFill>
        <p:spPr bwMode="auto">
          <a:xfrm rot="9961410">
            <a:off x="13131113" y="984250"/>
            <a:ext cx="1474263" cy="19224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60" name="Picture 8" descr="animal-14[1]"/>
          <p:cNvPicPr>
            <a:picLocks noChangeAspect="1" noChangeArrowheads="1" noCrop="1"/>
          </p:cNvPicPr>
          <p:nvPr/>
        </p:nvPicPr>
        <p:blipFill>
          <a:blip r:embed="rId8">
            <a:extLst>
              <a:ext uri="{28A0092B-C50C-407E-A947-70E740481C1C}">
                <a14:useLocalDpi xmlns:a14="http://schemas.microsoft.com/office/drawing/2010/main" val="0"/>
              </a:ext>
            </a:extLst>
          </a:blip>
          <a:srcRect/>
          <a:stretch>
            <a:fillRect/>
          </a:stretch>
        </p:blipFill>
        <p:spPr bwMode="auto">
          <a:xfrm rot="417220" flipH="1">
            <a:off x="2549684" y="5964239"/>
            <a:ext cx="1416132" cy="1030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3" presetClass="emph" presetSubtype="2" repeatCount="1000000" accel="36000" decel="20000" fill="hold" grpId="0" nodeType="withEffect">
                                  <p:stCondLst>
                                    <p:cond delay="0"/>
                                  </p:stCondLst>
                                  <p:childTnLst>
                                    <p:animClr clrSpc="rgb" dir="cw">
                                      <p:cBhvr override="childStyle">
                                        <p:cTn id="6" dur="4750" fill="hold"/>
                                        <p:tgtEl>
                                          <p:spTgt spid="2059"/>
                                        </p:tgtEl>
                                        <p:attrNameLst>
                                          <p:attrName>style.color</p:attrName>
                                        </p:attrNameLst>
                                      </p:cBhvr>
                                      <p:to>
                                        <a:srgbClr val="0000FF"/>
                                      </p:to>
                                    </p:animClr>
                                  </p:childTnLst>
                                </p:cTn>
                              </p:par>
                              <p:par>
                                <p:cTn id="7" presetID="21" presetClass="emph" presetSubtype="0" repeatCount="200000" fill="hold" grpId="1" nodeType="withEffect">
                                  <p:stCondLst>
                                    <p:cond delay="0"/>
                                  </p:stCondLst>
                                  <p:childTnLst>
                                    <p:animClr clrSpc="hsl" dir="cw">
                                      <p:cBhvr override="childStyle">
                                        <p:cTn id="8" dur="2000" fill="hold"/>
                                        <p:tgtEl>
                                          <p:spTgt spid="2059"/>
                                        </p:tgtEl>
                                        <p:attrNameLst>
                                          <p:attrName>style.color</p:attrName>
                                        </p:attrNameLst>
                                      </p:cBhvr>
                                      <p:by>
                                        <p:hsl h="7200000" s="0" l="0"/>
                                      </p:by>
                                    </p:animClr>
                                    <p:animClr clrSpc="hsl" dir="cw">
                                      <p:cBhvr>
                                        <p:cTn id="9" dur="2000" fill="hold"/>
                                        <p:tgtEl>
                                          <p:spTgt spid="2059"/>
                                        </p:tgtEl>
                                        <p:attrNameLst>
                                          <p:attrName>fillcolor</p:attrName>
                                        </p:attrNameLst>
                                      </p:cBhvr>
                                      <p:by>
                                        <p:hsl h="7200000" s="0" l="0"/>
                                      </p:by>
                                    </p:animClr>
                                    <p:animClr clrSpc="hsl" dir="cw">
                                      <p:cBhvr>
                                        <p:cTn id="10" dur="2000" fill="hold"/>
                                        <p:tgtEl>
                                          <p:spTgt spid="2059"/>
                                        </p:tgtEl>
                                        <p:attrNameLst>
                                          <p:attrName>stroke.color</p:attrName>
                                        </p:attrNameLst>
                                      </p:cBhvr>
                                      <p:by>
                                        <p:hsl h="7200000" s="0" l="0"/>
                                      </p:by>
                                    </p:animClr>
                                    <p:set>
                                      <p:cBhvr>
                                        <p:cTn id="11" dur="2000" fill="hold"/>
                                        <p:tgtEl>
                                          <p:spTgt spid="2059"/>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59" grpId="0"/>
      <p:bldP spid="2059" grpId="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4" name="Group 13"/>
          <p:cNvGrpSpPr/>
          <p:nvPr/>
        </p:nvGrpSpPr>
        <p:grpSpPr>
          <a:xfrm>
            <a:off x="4631590" y="217578"/>
            <a:ext cx="6756978" cy="1117345"/>
            <a:chOff x="4539228" y="210532"/>
            <a:chExt cx="6642970" cy="1117345"/>
          </a:xfrm>
        </p:grpSpPr>
        <p:grpSp>
          <p:nvGrpSpPr>
            <p:cNvPr id="15" name="Group 14"/>
            <p:cNvGrpSpPr/>
            <p:nvPr/>
          </p:nvGrpSpPr>
          <p:grpSpPr>
            <a:xfrm>
              <a:off x="4539228" y="210532"/>
              <a:ext cx="6642970" cy="1117345"/>
              <a:chOff x="4539228" y="210532"/>
              <a:chExt cx="6642970" cy="1117345"/>
            </a:xfrm>
          </p:grpSpPr>
          <p:sp>
            <p:nvSpPr>
              <p:cNvPr id="17" name="TextBox 16"/>
              <p:cNvSpPr txBox="1"/>
              <p:nvPr/>
            </p:nvSpPr>
            <p:spPr>
              <a:xfrm>
                <a:off x="4539228" y="210532"/>
                <a:ext cx="6642970" cy="646331"/>
              </a:xfrm>
              <a:prstGeom prst="rect">
                <a:avLst/>
              </a:prstGeom>
              <a:noFill/>
            </p:spPr>
            <p:txBody>
              <a:bodyPr wrap="none" rtlCol="0">
                <a:spAutoFit/>
              </a:bodyPr>
              <a:lstStyle/>
              <a:p>
                <a:r>
                  <a:rPr lang="en-US" sz="3600" dirty="0">
                    <a:solidFill>
                      <a:srgbClr val="0000CC"/>
                    </a:solidFill>
                    <a:latin typeface="Times New Roman" pitchFamily="18" charset="0"/>
                    <a:cs typeface="Times New Roman" pitchFamily="18" charset="0"/>
                  </a:rPr>
                  <a:t>Thứ Hai </a:t>
                </a:r>
                <a:r>
                  <a:rPr lang="en-US" sz="3600" dirty="0" err="1">
                    <a:solidFill>
                      <a:srgbClr val="0000CC"/>
                    </a:solidFill>
                    <a:latin typeface="Times New Roman" pitchFamily="18" charset="0"/>
                    <a:cs typeface="Times New Roman" pitchFamily="18" charset="0"/>
                  </a:rPr>
                  <a:t>ngày</a:t>
                </a:r>
                <a:r>
                  <a:rPr lang="en-US" sz="3600" dirty="0">
                    <a:solidFill>
                      <a:srgbClr val="0000CC"/>
                    </a:solidFill>
                    <a:latin typeface="Times New Roman" pitchFamily="18" charset="0"/>
                    <a:cs typeface="Times New Roman" pitchFamily="18" charset="0"/>
                  </a:rPr>
                  <a:t> 16 </a:t>
                </a:r>
                <a:r>
                  <a:rPr lang="en-US" sz="3600" dirty="0" err="1">
                    <a:solidFill>
                      <a:srgbClr val="0000CC"/>
                    </a:solidFill>
                    <a:latin typeface="Times New Roman" pitchFamily="18" charset="0"/>
                    <a:cs typeface="Times New Roman" pitchFamily="18" charset="0"/>
                  </a:rPr>
                  <a:t>tháng</a:t>
                </a:r>
                <a:r>
                  <a:rPr lang="en-US" sz="3600" dirty="0">
                    <a:solidFill>
                      <a:srgbClr val="0000CC"/>
                    </a:solidFill>
                    <a:latin typeface="Times New Roman" pitchFamily="18" charset="0"/>
                    <a:cs typeface="Times New Roman" pitchFamily="18" charset="0"/>
                  </a:rPr>
                  <a:t> 3 </a:t>
                </a:r>
                <a:r>
                  <a:rPr lang="en-US" sz="3600" dirty="0" err="1">
                    <a:solidFill>
                      <a:srgbClr val="0000CC"/>
                    </a:solidFill>
                    <a:latin typeface="Times New Roman" pitchFamily="18" charset="0"/>
                    <a:cs typeface="Times New Roman" pitchFamily="18" charset="0"/>
                  </a:rPr>
                  <a:t>năm</a:t>
                </a:r>
                <a:r>
                  <a:rPr lang="en-US" sz="3600" dirty="0">
                    <a:solidFill>
                      <a:srgbClr val="0000CC"/>
                    </a:solidFill>
                    <a:latin typeface="Times New Roman" pitchFamily="18" charset="0"/>
                    <a:cs typeface="Times New Roman" pitchFamily="18" charset="0"/>
                  </a:rPr>
                  <a:t> 2026</a:t>
                </a:r>
              </a:p>
            </p:txBody>
          </p:sp>
          <p:sp>
            <p:nvSpPr>
              <p:cNvPr id="18" name="TextBox 17"/>
              <p:cNvSpPr txBox="1"/>
              <p:nvPr/>
            </p:nvSpPr>
            <p:spPr>
              <a:xfrm>
                <a:off x="6651116" y="743102"/>
                <a:ext cx="2564962" cy="584775"/>
              </a:xfrm>
              <a:prstGeom prst="rect">
                <a:avLst/>
              </a:prstGeom>
              <a:noFill/>
            </p:spPr>
            <p:txBody>
              <a:bodyPr wrap="none" rtlCol="0">
                <a:spAutoFit/>
              </a:bodyPr>
              <a:lstStyle/>
              <a:p>
                <a:r>
                  <a:rPr lang="en-US" sz="3200" b="1">
                    <a:solidFill>
                      <a:srgbClr val="FF0066"/>
                    </a:solidFill>
                    <a:latin typeface="Times New Roman" pitchFamily="18" charset="0"/>
                    <a:cs typeface="Times New Roman" pitchFamily="18" charset="0"/>
                  </a:rPr>
                  <a:t>TIẾNG VIỆT</a:t>
                </a:r>
              </a:p>
            </p:txBody>
          </p:sp>
        </p:grpSp>
        <p:cxnSp>
          <p:nvCxnSpPr>
            <p:cNvPr id="16" name="Straight Connector 15"/>
            <p:cNvCxnSpPr/>
            <p:nvPr/>
          </p:nvCxnSpPr>
          <p:spPr>
            <a:xfrm>
              <a:off x="6826235" y="1288554"/>
              <a:ext cx="2194560" cy="0"/>
            </a:xfrm>
            <a:prstGeom prst="line">
              <a:avLst/>
            </a:prstGeom>
            <a:ln>
              <a:solidFill>
                <a:srgbClr val="FF0066"/>
              </a:solidFill>
            </a:ln>
          </p:spPr>
          <p:style>
            <a:lnRef idx="2">
              <a:schemeClr val="dk1"/>
            </a:lnRef>
            <a:fillRef idx="0">
              <a:schemeClr val="dk1"/>
            </a:fillRef>
            <a:effectRef idx="1">
              <a:schemeClr val="dk1"/>
            </a:effectRef>
            <a:fontRef idx="minor">
              <a:schemeClr val="tx1"/>
            </a:fontRef>
          </p:style>
        </p:cxnSp>
      </p:grpSp>
      <p:sp>
        <p:nvSpPr>
          <p:cNvPr id="19" name="Text Box 14"/>
          <p:cNvSpPr txBox="1">
            <a:spLocks noChangeArrowheads="1"/>
          </p:cNvSpPr>
          <p:nvPr/>
        </p:nvSpPr>
        <p:spPr bwMode="auto">
          <a:xfrm>
            <a:off x="4480719" y="1297650"/>
            <a:ext cx="6781799" cy="63753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43689" tIns="71844" rIns="143689" bIns="71844">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ts val="0"/>
              </a:spcBef>
              <a:defRPr/>
            </a:pPr>
            <a:r>
              <a:rPr lang="en-US" sz="3200" b="1">
                <a:solidFill>
                  <a:srgbClr val="0000CC"/>
                </a:solidFill>
                <a:effectLst>
                  <a:outerShdw blurRad="38100" dist="38100" dir="2700000" algn="tl">
                    <a:srgbClr val="000000">
                      <a:alpha val="43137"/>
                    </a:srgbClr>
                  </a:outerShdw>
                </a:effectLst>
                <a:latin typeface="Times New Roman" pitchFamily="18" charset="0"/>
              </a:rPr>
              <a:t>Bài 1: </a:t>
            </a:r>
            <a:r>
              <a:rPr lang="vi-VN" sz="3200" b="1">
                <a:solidFill>
                  <a:srgbClr val="0000CC"/>
                </a:solidFill>
                <a:effectLst>
                  <a:outerShdw blurRad="38100" dist="38100" dir="2700000" algn="tl">
                    <a:srgbClr val="000000">
                      <a:alpha val="43137"/>
                    </a:srgbClr>
                  </a:outerShdw>
                </a:effectLst>
                <a:latin typeface="Times New Roman" pitchFamily="18" charset="0"/>
              </a:rPr>
              <a:t>ÔN TẬP GIỮA HỌC KÌ II</a:t>
            </a:r>
            <a:endParaRPr lang="en-US" sz="3200" b="1">
              <a:solidFill>
                <a:srgbClr val="0000CC"/>
              </a:solidFill>
              <a:effectLst>
                <a:outerShdw blurRad="38100" dist="38100" dir="2700000" algn="tl">
                  <a:srgbClr val="000000">
                    <a:alpha val="43137"/>
                  </a:srgbClr>
                </a:outerShdw>
              </a:effectLst>
              <a:latin typeface="Times New Roman" pitchFamily="18" charset="0"/>
            </a:endParaRPr>
          </a:p>
        </p:txBody>
      </p:sp>
      <p:sp>
        <p:nvSpPr>
          <p:cNvPr id="2" name="Rectangle 1"/>
          <p:cNvSpPr/>
          <p:nvPr/>
        </p:nvSpPr>
        <p:spPr>
          <a:xfrm>
            <a:off x="1849154" y="2833518"/>
            <a:ext cx="12868048" cy="1261884"/>
          </a:xfrm>
          <a:prstGeom prst="rect">
            <a:avLst/>
          </a:prstGeom>
        </p:spPr>
        <p:txBody>
          <a:bodyPr wrap="square">
            <a:spAutoFit/>
          </a:bodyPr>
          <a:lstStyle/>
          <a:p>
            <a:pPr algn="just"/>
            <a:r>
              <a:rPr lang="vi-VN" sz="3800" b="1" dirty="0">
                <a:solidFill>
                  <a:srgbClr val="0000CC"/>
                </a:solidFill>
                <a:latin typeface="Times New Roman" pitchFamily="18" charset="0"/>
                <a:cs typeface="Times New Roman" pitchFamily="18" charset="0"/>
              </a:rPr>
              <a:t>Kể đ</a:t>
            </a:r>
            <a:r>
              <a:rPr lang="en-US" sz="3800" b="1" dirty="0" err="1">
                <a:solidFill>
                  <a:srgbClr val="0000CC"/>
                </a:solidFill>
                <a:latin typeface="Times New Roman" pitchFamily="18" charset="0"/>
                <a:cs typeface="Times New Roman" pitchFamily="18" charset="0"/>
              </a:rPr>
              <a:t>úng</a:t>
            </a:r>
            <a:r>
              <a:rPr lang="vi-VN" sz="3800" b="1" dirty="0">
                <a:solidFill>
                  <a:srgbClr val="0000CC"/>
                </a:solidFill>
                <a:latin typeface="Times New Roman" pitchFamily="18" charset="0"/>
                <a:cs typeface="Times New Roman" pitchFamily="18" charset="0"/>
              </a:rPr>
              <a:t> tên bài tập đọc đã học. Nêu ngắn gọn và chính xác nội dung của bài tập đọc đó. </a:t>
            </a:r>
            <a:endParaRPr lang="en-US" sz="3800" b="1" dirty="0">
              <a:solidFill>
                <a:srgbClr val="0000CC"/>
              </a:solidFill>
              <a:latin typeface="Times New Roman" pitchFamily="18" charset="0"/>
              <a:cs typeface="Times New Roman" pitchFamily="18" charset="0"/>
            </a:endParaRPr>
          </a:p>
        </p:txBody>
      </p:sp>
      <p:sp>
        <p:nvSpPr>
          <p:cNvPr id="3" name="Rectangle 2"/>
          <p:cNvSpPr/>
          <p:nvPr/>
        </p:nvSpPr>
        <p:spPr>
          <a:xfrm>
            <a:off x="1493838" y="5399452"/>
            <a:ext cx="13578681" cy="1846659"/>
          </a:xfrm>
          <a:prstGeom prst="rect">
            <a:avLst/>
          </a:prstGeom>
        </p:spPr>
        <p:txBody>
          <a:bodyPr wrap="square">
            <a:spAutoFit/>
          </a:bodyPr>
          <a:lstStyle/>
          <a:p>
            <a:r>
              <a:rPr lang="en-US" sz="3800" b="1" dirty="0">
                <a:solidFill>
                  <a:srgbClr val="0000CC"/>
                </a:solidFill>
                <a:latin typeface="Times New Roman" pitchFamily="18" charset="0"/>
                <a:cs typeface="Times New Roman" pitchFamily="18" charset="0"/>
              </a:rPr>
              <a:t>a, </a:t>
            </a:r>
            <a:r>
              <a:rPr lang="vi-VN" sz="3800" b="1" dirty="0">
                <a:solidFill>
                  <a:srgbClr val="0000CC"/>
                </a:solidFill>
                <a:latin typeface="Times New Roman" pitchFamily="18" charset="0"/>
                <a:cs typeface="Times New Roman" pitchFamily="18" charset="0"/>
              </a:rPr>
              <a:t>Bài đọc viết về ai hoặc viết về sự vật gì?</a:t>
            </a:r>
            <a:endParaRPr lang="en-US" sz="3800" b="1" dirty="0">
              <a:solidFill>
                <a:srgbClr val="0000CC"/>
              </a:solidFill>
              <a:latin typeface="Times New Roman" pitchFamily="18" charset="0"/>
              <a:cs typeface="Times New Roman" pitchFamily="18" charset="0"/>
            </a:endParaRPr>
          </a:p>
          <a:p>
            <a:r>
              <a:rPr lang="en-US" sz="3800" b="1" dirty="0">
                <a:solidFill>
                  <a:srgbClr val="0000CC"/>
                </a:solidFill>
                <a:latin typeface="Times New Roman" pitchFamily="18" charset="0"/>
                <a:cs typeface="Times New Roman" pitchFamily="18" charset="0"/>
              </a:rPr>
              <a:t>b, </a:t>
            </a:r>
            <a:r>
              <a:rPr lang="vi-VN" sz="3800" b="1" dirty="0">
                <a:solidFill>
                  <a:srgbClr val="0000CC"/>
                </a:solidFill>
                <a:latin typeface="Times New Roman" pitchFamily="18" charset="0"/>
                <a:cs typeface="Times New Roman" pitchFamily="18" charset="0"/>
              </a:rPr>
              <a:t>Em nhớ nhất chi tiết nào trong bài đọc?</a:t>
            </a:r>
            <a:endParaRPr lang="en-US" sz="3800" b="1" dirty="0">
              <a:solidFill>
                <a:srgbClr val="0000CC"/>
              </a:solidFill>
              <a:latin typeface="Times New Roman" pitchFamily="18" charset="0"/>
              <a:cs typeface="Times New Roman" pitchFamily="18" charset="0"/>
            </a:endParaRPr>
          </a:p>
          <a:p>
            <a:r>
              <a:rPr lang="en-US" sz="3800" b="1" dirty="0">
                <a:solidFill>
                  <a:srgbClr val="0000CC"/>
                </a:solidFill>
                <a:latin typeface="Times New Roman" pitchFamily="18" charset="0"/>
                <a:cs typeface="Times New Roman" pitchFamily="18" charset="0"/>
              </a:rPr>
              <a:t>c,</a:t>
            </a:r>
            <a:r>
              <a:rPr lang="vi-VN" sz="3800" b="1" dirty="0">
                <a:solidFill>
                  <a:srgbClr val="0000CC"/>
                </a:solidFill>
                <a:latin typeface="Times New Roman" pitchFamily="18" charset="0"/>
                <a:cs typeface="Times New Roman" pitchFamily="18" charset="0"/>
              </a:rPr>
              <a:t> Em học được gì từ bài đọc?</a:t>
            </a:r>
            <a:endParaRPr lang="en-US" sz="3800" b="1" dirty="0">
              <a:solidFill>
                <a:srgbClr val="0000CC"/>
              </a:solidFill>
              <a:latin typeface="Times New Roman" pitchFamily="18" charset="0"/>
              <a:cs typeface="Times New Roman" pitchFamily="18" charset="0"/>
            </a:endParaRPr>
          </a:p>
        </p:txBody>
      </p:sp>
      <p:grpSp>
        <p:nvGrpSpPr>
          <p:cNvPr id="13" name="Group 12"/>
          <p:cNvGrpSpPr/>
          <p:nvPr/>
        </p:nvGrpSpPr>
        <p:grpSpPr>
          <a:xfrm>
            <a:off x="1508918" y="1981200"/>
            <a:ext cx="13578681" cy="677108"/>
            <a:chOff x="1508918" y="1888664"/>
            <a:chExt cx="12097370" cy="677108"/>
          </a:xfrm>
        </p:grpSpPr>
        <p:sp>
          <p:nvSpPr>
            <p:cNvPr id="20" name="Rectangle 19"/>
            <p:cNvSpPr/>
            <p:nvPr/>
          </p:nvSpPr>
          <p:spPr>
            <a:xfrm>
              <a:off x="1508918" y="1888664"/>
              <a:ext cx="12097370" cy="677108"/>
            </a:xfrm>
            <a:prstGeom prst="rect">
              <a:avLst/>
            </a:prstGeom>
          </p:spPr>
          <p:txBody>
            <a:bodyPr wrap="square">
              <a:spAutoFit/>
            </a:bodyPr>
            <a:lstStyle/>
            <a:p>
              <a:r>
                <a:rPr lang="vi-VN" sz="3800" b="1" dirty="0">
                  <a:solidFill>
                    <a:srgbClr val="FF0066"/>
                  </a:solidFill>
                  <a:latin typeface="Times New Roman" pitchFamily="18" charset="0"/>
                  <a:cs typeface="Times New Roman" pitchFamily="18" charset="0"/>
                </a:rPr>
                <a:t>Hoạt động 1. Kể tên và nêu nội dung của 3 bài tập đọc đã học</a:t>
              </a:r>
              <a:endParaRPr lang="en-US" sz="3800" b="1" dirty="0">
                <a:solidFill>
                  <a:srgbClr val="FF0066"/>
                </a:solidFill>
                <a:latin typeface="Times New Roman" pitchFamily="18" charset="0"/>
                <a:cs typeface="Times New Roman" pitchFamily="18" charset="0"/>
              </a:endParaRPr>
            </a:p>
          </p:txBody>
        </p:sp>
        <p:cxnSp>
          <p:nvCxnSpPr>
            <p:cNvPr id="21" name="Straight Connector 20"/>
            <p:cNvCxnSpPr/>
            <p:nvPr/>
          </p:nvCxnSpPr>
          <p:spPr>
            <a:xfrm flipV="1">
              <a:off x="1618922" y="2526726"/>
              <a:ext cx="2226701" cy="21491"/>
            </a:xfrm>
            <a:prstGeom prst="line">
              <a:avLst/>
            </a:prstGeom>
            <a:ln>
              <a:solidFill>
                <a:srgbClr val="FF0066"/>
              </a:solidFill>
            </a:ln>
          </p:spPr>
          <p:style>
            <a:lnRef idx="3">
              <a:schemeClr val="dk1"/>
            </a:lnRef>
            <a:fillRef idx="0">
              <a:schemeClr val="dk1"/>
            </a:fillRef>
            <a:effectRef idx="2">
              <a:schemeClr val="dk1"/>
            </a:effectRef>
            <a:fontRef idx="minor">
              <a:schemeClr val="tx1"/>
            </a:fontRef>
          </p:style>
        </p:cxnSp>
      </p:grpSp>
      <p:grpSp>
        <p:nvGrpSpPr>
          <p:cNvPr id="22" name="Group 21"/>
          <p:cNvGrpSpPr/>
          <p:nvPr/>
        </p:nvGrpSpPr>
        <p:grpSpPr>
          <a:xfrm>
            <a:off x="1508919" y="4343400"/>
            <a:ext cx="12039600" cy="677108"/>
            <a:chOff x="1508919" y="1888664"/>
            <a:chExt cx="10726189" cy="677108"/>
          </a:xfrm>
        </p:grpSpPr>
        <p:sp>
          <p:nvSpPr>
            <p:cNvPr id="23" name="Rectangle 22"/>
            <p:cNvSpPr/>
            <p:nvPr/>
          </p:nvSpPr>
          <p:spPr>
            <a:xfrm>
              <a:off x="1508919" y="1888664"/>
              <a:ext cx="10726189" cy="677108"/>
            </a:xfrm>
            <a:prstGeom prst="rect">
              <a:avLst/>
            </a:prstGeom>
          </p:spPr>
          <p:txBody>
            <a:bodyPr wrap="square">
              <a:spAutoFit/>
            </a:bodyPr>
            <a:lstStyle/>
            <a:p>
              <a:r>
                <a:rPr lang="vi-VN" sz="3800" b="1">
                  <a:solidFill>
                    <a:srgbClr val="FF0066"/>
                  </a:solidFill>
                  <a:latin typeface="Times New Roman" pitchFamily="18" charset="0"/>
                  <a:cs typeface="Times New Roman" pitchFamily="18" charset="0"/>
                </a:rPr>
                <a:t>Hoạt động 2. Đọc một bài yêu thích và trả lời câu hỏi </a:t>
              </a:r>
              <a:endParaRPr lang="en-US" sz="3800" b="1">
                <a:solidFill>
                  <a:srgbClr val="FF0066"/>
                </a:solidFill>
                <a:latin typeface="Times New Roman" pitchFamily="18" charset="0"/>
                <a:cs typeface="Times New Roman" pitchFamily="18" charset="0"/>
              </a:endParaRPr>
            </a:p>
          </p:txBody>
        </p:sp>
        <p:cxnSp>
          <p:nvCxnSpPr>
            <p:cNvPr id="24" name="Straight Connector 23"/>
            <p:cNvCxnSpPr/>
            <p:nvPr/>
          </p:nvCxnSpPr>
          <p:spPr>
            <a:xfrm>
              <a:off x="1618922" y="2519755"/>
              <a:ext cx="2281012" cy="0"/>
            </a:xfrm>
            <a:prstGeom prst="line">
              <a:avLst/>
            </a:prstGeom>
            <a:ln>
              <a:solidFill>
                <a:srgbClr val="FF0066"/>
              </a:solidFill>
            </a:ln>
          </p:spPr>
          <p:style>
            <a:lnRef idx="3">
              <a:schemeClr val="dk1"/>
            </a:lnRef>
            <a:fillRef idx="0">
              <a:schemeClr val="dk1"/>
            </a:fillRef>
            <a:effectRef idx="2">
              <a:schemeClr val="dk1"/>
            </a:effectRef>
            <a:fontRef idx="minor">
              <a:schemeClr val="tx1"/>
            </a:fontRef>
          </p:style>
        </p:cxnSp>
      </p:grpSp>
    </p:spTree>
    <p:extLst>
      <p:ext uri="{BB962C8B-B14F-4D97-AF65-F5344CB8AC3E}">
        <p14:creationId xmlns:p14="http://schemas.microsoft.com/office/powerpoint/2010/main" val="4184934910"/>
      </p:ext>
    </p:extLst>
  </p:cSld>
  <p:clrMapOvr>
    <a:masterClrMapping/>
  </p:clrMapOvr>
  <p:transition spd="slow">
    <p:split orient="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fade">
                                      <p:cBhvr>
                                        <p:cTn id="7" dur="500"/>
                                        <p:tgtEl>
                                          <p:spTgt spid="13"/>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fade">
                                      <p:cBhvr>
                                        <p:cTn id="12" dur="500"/>
                                        <p:tgtEl>
                                          <p:spTgt spid="2"/>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22"/>
                                        </p:tgtEl>
                                        <p:attrNameLst>
                                          <p:attrName>style.visibility</p:attrName>
                                        </p:attrNameLst>
                                      </p:cBhvr>
                                      <p:to>
                                        <p:strVal val="visible"/>
                                      </p:to>
                                    </p:set>
                                    <p:animEffect transition="in" filter="fade">
                                      <p:cBhvr>
                                        <p:cTn id="17" dur="500"/>
                                        <p:tgtEl>
                                          <p:spTgt spid="22"/>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
                                            <p:txEl>
                                              <p:pRg st="0" end="0"/>
                                            </p:txEl>
                                          </p:spTgt>
                                        </p:tgtEl>
                                        <p:attrNameLst>
                                          <p:attrName>style.visibility</p:attrName>
                                        </p:attrNameLst>
                                      </p:cBhvr>
                                      <p:to>
                                        <p:strVal val="visible"/>
                                      </p:to>
                                    </p:set>
                                    <p:animEffect transition="in" filter="fade">
                                      <p:cBhvr>
                                        <p:cTn id="22" dur="500"/>
                                        <p:tgtEl>
                                          <p:spTgt spid="3">
                                            <p:txEl>
                                              <p:pRg st="0" end="0"/>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3">
                                            <p:txEl>
                                              <p:pRg st="1" end="1"/>
                                            </p:txEl>
                                          </p:spTgt>
                                        </p:tgtEl>
                                        <p:attrNameLst>
                                          <p:attrName>style.visibility</p:attrName>
                                        </p:attrNameLst>
                                      </p:cBhvr>
                                      <p:to>
                                        <p:strVal val="visible"/>
                                      </p:to>
                                    </p:set>
                                    <p:animEffect transition="in" filter="fade">
                                      <p:cBhvr>
                                        <p:cTn id="27" dur="500"/>
                                        <p:tgtEl>
                                          <p:spTgt spid="3">
                                            <p:txEl>
                                              <p:pRg st="1" end="1"/>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3">
                                            <p:txEl>
                                              <p:pRg st="2" end="2"/>
                                            </p:txEl>
                                          </p:spTgt>
                                        </p:tgtEl>
                                        <p:attrNameLst>
                                          <p:attrName>style.visibility</p:attrName>
                                        </p:attrNameLst>
                                      </p:cBhvr>
                                      <p:to>
                                        <p:strVal val="visible"/>
                                      </p:to>
                                    </p:set>
                                    <p:animEffect transition="in" filter="fade">
                                      <p:cBhvr>
                                        <p:cTn id="32"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4" name="Group 13"/>
          <p:cNvGrpSpPr/>
          <p:nvPr/>
        </p:nvGrpSpPr>
        <p:grpSpPr>
          <a:xfrm>
            <a:off x="4617134" y="149573"/>
            <a:ext cx="7013458" cy="1117345"/>
            <a:chOff x="4539228" y="210532"/>
            <a:chExt cx="6895119" cy="1117345"/>
          </a:xfrm>
        </p:grpSpPr>
        <p:grpSp>
          <p:nvGrpSpPr>
            <p:cNvPr id="15" name="Group 14"/>
            <p:cNvGrpSpPr/>
            <p:nvPr/>
          </p:nvGrpSpPr>
          <p:grpSpPr>
            <a:xfrm>
              <a:off x="4539228" y="210532"/>
              <a:ext cx="6895119" cy="1117345"/>
              <a:chOff x="4539228" y="210532"/>
              <a:chExt cx="6895119" cy="1117345"/>
            </a:xfrm>
          </p:grpSpPr>
          <p:sp>
            <p:nvSpPr>
              <p:cNvPr id="17" name="TextBox 16"/>
              <p:cNvSpPr txBox="1"/>
              <p:nvPr/>
            </p:nvSpPr>
            <p:spPr>
              <a:xfrm>
                <a:off x="4539228" y="210532"/>
                <a:ext cx="6895119" cy="646331"/>
              </a:xfrm>
              <a:prstGeom prst="rect">
                <a:avLst/>
              </a:prstGeom>
              <a:noFill/>
            </p:spPr>
            <p:txBody>
              <a:bodyPr wrap="none" rtlCol="0">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3600" b="0" i="0" u="none" strike="noStrike" kern="1200" cap="none" spc="0" normalizeH="0" baseline="0" noProof="0" dirty="0">
                    <a:ln>
                      <a:noFill/>
                    </a:ln>
                    <a:solidFill>
                      <a:srgbClr val="0000CC"/>
                    </a:solidFill>
                    <a:effectLst/>
                    <a:uLnTx/>
                    <a:uFillTx/>
                    <a:latin typeface="Times New Roman" pitchFamily="18" charset="0"/>
                    <a:ea typeface="+mn-ea"/>
                    <a:cs typeface="Times New Roman" pitchFamily="18" charset="0"/>
                  </a:rPr>
                  <a:t>Thứ Hai </a:t>
                </a:r>
                <a:r>
                  <a:rPr kumimoji="0" lang="en-US" sz="3600" b="0" i="0" u="none" strike="noStrike" kern="1200" cap="none" spc="0" normalizeH="0" baseline="0" noProof="0" dirty="0" err="1">
                    <a:ln>
                      <a:noFill/>
                    </a:ln>
                    <a:solidFill>
                      <a:srgbClr val="0000CC"/>
                    </a:solidFill>
                    <a:effectLst/>
                    <a:uLnTx/>
                    <a:uFillTx/>
                    <a:latin typeface="Times New Roman" pitchFamily="18" charset="0"/>
                    <a:ea typeface="+mn-ea"/>
                    <a:cs typeface="Times New Roman" pitchFamily="18" charset="0"/>
                  </a:rPr>
                  <a:t>ngày</a:t>
                </a:r>
                <a:r>
                  <a:rPr kumimoji="0" lang="en-US" sz="3600" b="0" i="0" u="none" strike="noStrike" kern="1200" cap="none" spc="0" normalizeH="0" baseline="0" noProof="0" dirty="0">
                    <a:ln>
                      <a:noFill/>
                    </a:ln>
                    <a:solidFill>
                      <a:srgbClr val="0000CC"/>
                    </a:solidFill>
                    <a:effectLst/>
                    <a:uLnTx/>
                    <a:uFillTx/>
                    <a:latin typeface="Times New Roman" pitchFamily="18" charset="0"/>
                    <a:ea typeface="+mn-ea"/>
                    <a:cs typeface="Times New Roman" pitchFamily="18" charset="0"/>
                  </a:rPr>
                  <a:t> 16 </a:t>
                </a:r>
                <a:r>
                  <a:rPr kumimoji="0" lang="en-US" sz="3600" b="0" i="0" u="none" strike="noStrike" kern="1200" cap="none" spc="0" normalizeH="0" baseline="0" noProof="0" dirty="0" err="1">
                    <a:ln>
                      <a:noFill/>
                    </a:ln>
                    <a:solidFill>
                      <a:srgbClr val="0000CC"/>
                    </a:solidFill>
                    <a:effectLst/>
                    <a:uLnTx/>
                    <a:uFillTx/>
                    <a:latin typeface="Times New Roman" pitchFamily="18" charset="0"/>
                    <a:ea typeface="+mn-ea"/>
                    <a:cs typeface="Times New Roman" pitchFamily="18" charset="0"/>
                  </a:rPr>
                  <a:t>tháng</a:t>
                </a:r>
                <a:r>
                  <a:rPr kumimoji="0" lang="en-US" sz="3600" b="0" i="0" u="none" strike="noStrike" kern="1200" cap="none" spc="0" normalizeH="0" baseline="0" noProof="0" dirty="0">
                    <a:ln>
                      <a:noFill/>
                    </a:ln>
                    <a:solidFill>
                      <a:srgbClr val="0000CC"/>
                    </a:solidFill>
                    <a:effectLst/>
                    <a:uLnTx/>
                    <a:uFillTx/>
                    <a:latin typeface="Times New Roman" pitchFamily="18" charset="0"/>
                    <a:ea typeface="+mn-ea"/>
                    <a:cs typeface="Times New Roman" pitchFamily="18" charset="0"/>
                  </a:rPr>
                  <a:t> 3 </a:t>
                </a:r>
                <a:r>
                  <a:rPr kumimoji="0" lang="en-US" sz="3600" b="0" i="0" u="none" strike="noStrike" kern="1200" cap="none" spc="0" normalizeH="0" baseline="0" noProof="0" dirty="0" err="1">
                    <a:ln>
                      <a:noFill/>
                    </a:ln>
                    <a:solidFill>
                      <a:srgbClr val="0000CC"/>
                    </a:solidFill>
                    <a:effectLst/>
                    <a:uLnTx/>
                    <a:uFillTx/>
                    <a:latin typeface="Times New Roman" pitchFamily="18" charset="0"/>
                    <a:ea typeface="+mn-ea"/>
                    <a:cs typeface="Times New Roman" pitchFamily="18" charset="0"/>
                  </a:rPr>
                  <a:t>năm</a:t>
                </a:r>
                <a:r>
                  <a:rPr kumimoji="0" lang="en-US" sz="3600" b="0" i="0" u="none" strike="noStrike" kern="1200" cap="none" spc="0" normalizeH="0" baseline="0" noProof="0" dirty="0">
                    <a:ln>
                      <a:noFill/>
                    </a:ln>
                    <a:solidFill>
                      <a:srgbClr val="0000CC"/>
                    </a:solidFill>
                    <a:effectLst/>
                    <a:uLnTx/>
                    <a:uFillTx/>
                    <a:latin typeface="Times New Roman" pitchFamily="18" charset="0"/>
                    <a:ea typeface="+mn-ea"/>
                    <a:cs typeface="Times New Roman" pitchFamily="18" charset="0"/>
                  </a:rPr>
                  <a:t> 2026</a:t>
                </a:r>
              </a:p>
            </p:txBody>
          </p:sp>
          <p:sp>
            <p:nvSpPr>
              <p:cNvPr id="18" name="TextBox 17"/>
              <p:cNvSpPr txBox="1"/>
              <p:nvPr/>
            </p:nvSpPr>
            <p:spPr>
              <a:xfrm>
                <a:off x="6651116" y="743102"/>
                <a:ext cx="2564962" cy="584775"/>
              </a:xfrm>
              <a:prstGeom prst="rect">
                <a:avLst/>
              </a:prstGeom>
              <a:noFill/>
            </p:spPr>
            <p:txBody>
              <a:bodyPr wrap="none" rtlCol="0">
                <a:spAutoFit/>
              </a:bodyPr>
              <a:lstStyle/>
              <a:p>
                <a:r>
                  <a:rPr lang="en-US" sz="3200" b="1">
                    <a:solidFill>
                      <a:srgbClr val="FF0066"/>
                    </a:solidFill>
                    <a:latin typeface="Times New Roman" pitchFamily="18" charset="0"/>
                    <a:cs typeface="Times New Roman" pitchFamily="18" charset="0"/>
                  </a:rPr>
                  <a:t>TIẾNG VIỆT</a:t>
                </a:r>
              </a:p>
            </p:txBody>
          </p:sp>
        </p:grpSp>
        <p:cxnSp>
          <p:nvCxnSpPr>
            <p:cNvPr id="16" name="Straight Connector 15"/>
            <p:cNvCxnSpPr/>
            <p:nvPr/>
          </p:nvCxnSpPr>
          <p:spPr>
            <a:xfrm>
              <a:off x="6826235" y="1288554"/>
              <a:ext cx="2194560" cy="0"/>
            </a:xfrm>
            <a:prstGeom prst="line">
              <a:avLst/>
            </a:prstGeom>
            <a:ln>
              <a:solidFill>
                <a:srgbClr val="FF0066"/>
              </a:solidFill>
            </a:ln>
          </p:spPr>
          <p:style>
            <a:lnRef idx="2">
              <a:schemeClr val="dk1"/>
            </a:lnRef>
            <a:fillRef idx="0">
              <a:schemeClr val="dk1"/>
            </a:fillRef>
            <a:effectRef idx="1">
              <a:schemeClr val="dk1"/>
            </a:effectRef>
            <a:fontRef idx="minor">
              <a:schemeClr val="tx1"/>
            </a:fontRef>
          </p:style>
        </p:cxnSp>
      </p:grpSp>
      <p:grpSp>
        <p:nvGrpSpPr>
          <p:cNvPr id="5" name="Group 4"/>
          <p:cNvGrpSpPr/>
          <p:nvPr/>
        </p:nvGrpSpPr>
        <p:grpSpPr>
          <a:xfrm>
            <a:off x="1508919" y="1953419"/>
            <a:ext cx="11532005" cy="743063"/>
            <a:chOff x="1508918" y="1888664"/>
            <a:chExt cx="10495420" cy="1245153"/>
          </a:xfrm>
        </p:grpSpPr>
        <p:sp>
          <p:nvSpPr>
            <p:cNvPr id="10" name="Rectangle 9"/>
            <p:cNvSpPr/>
            <p:nvPr/>
          </p:nvSpPr>
          <p:spPr>
            <a:xfrm>
              <a:off x="1508918" y="1888664"/>
              <a:ext cx="10495420" cy="1186207"/>
            </a:xfrm>
            <a:prstGeom prst="rect">
              <a:avLst/>
            </a:prstGeom>
          </p:spPr>
          <p:txBody>
            <a:bodyPr wrap="square">
              <a:spAutoFit/>
            </a:bodyPr>
            <a:lstStyle/>
            <a:p>
              <a:r>
                <a:rPr lang="vi-VN" sz="4000" b="1" dirty="0">
                  <a:solidFill>
                    <a:srgbClr val="FF0000"/>
                  </a:solidFill>
                  <a:latin typeface="Times New Roman" pitchFamily="18" charset="0"/>
                  <a:cs typeface="Times New Roman" pitchFamily="18" charset="0"/>
                </a:rPr>
                <a:t>Hoạt động 3. Đọc bài thơ và trả lời câu hỏi</a:t>
              </a:r>
              <a:endParaRPr lang="en-US" sz="4000" b="1" dirty="0">
                <a:solidFill>
                  <a:srgbClr val="FF0000"/>
                </a:solidFill>
                <a:latin typeface="Times New Roman" pitchFamily="18" charset="0"/>
                <a:cs typeface="Times New Roman" pitchFamily="18" charset="0"/>
              </a:endParaRPr>
            </a:p>
          </p:txBody>
        </p:sp>
        <p:cxnSp>
          <p:nvCxnSpPr>
            <p:cNvPr id="4" name="Straight Connector 3"/>
            <p:cNvCxnSpPr/>
            <p:nvPr/>
          </p:nvCxnSpPr>
          <p:spPr>
            <a:xfrm flipV="1">
              <a:off x="1508918" y="3077036"/>
              <a:ext cx="2635321" cy="56781"/>
            </a:xfrm>
            <a:prstGeom prst="line">
              <a:avLst/>
            </a:prstGeom>
            <a:ln>
              <a:solidFill>
                <a:srgbClr val="FF0000"/>
              </a:solidFill>
            </a:ln>
          </p:spPr>
          <p:style>
            <a:lnRef idx="3">
              <a:schemeClr val="dk1"/>
            </a:lnRef>
            <a:fillRef idx="0">
              <a:schemeClr val="dk1"/>
            </a:fillRef>
            <a:effectRef idx="2">
              <a:schemeClr val="dk1"/>
            </a:effectRef>
            <a:fontRef idx="minor">
              <a:schemeClr val="tx1"/>
            </a:fontRef>
          </p:style>
        </p:cxnSp>
      </p:grpSp>
      <p:sp>
        <p:nvSpPr>
          <p:cNvPr id="19" name="Text Box 14">
            <a:extLst>
              <a:ext uri="{FF2B5EF4-FFF2-40B4-BE49-F238E27FC236}">
                <a16:creationId xmlns:a16="http://schemas.microsoft.com/office/drawing/2014/main" id="{4EBEBBAC-153E-7FA0-AABD-6DDE6CA135FD}"/>
              </a:ext>
            </a:extLst>
          </p:cNvPr>
          <p:cNvSpPr txBox="1">
            <a:spLocks noChangeArrowheads="1"/>
          </p:cNvSpPr>
          <p:nvPr/>
        </p:nvSpPr>
        <p:spPr bwMode="auto">
          <a:xfrm>
            <a:off x="4480719" y="1297650"/>
            <a:ext cx="6781799" cy="63753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43689" tIns="71844" rIns="143689" bIns="71844">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ts val="0"/>
              </a:spcBef>
              <a:defRPr/>
            </a:pPr>
            <a:r>
              <a:rPr lang="en-US" sz="3200" b="1">
                <a:solidFill>
                  <a:srgbClr val="0000CC"/>
                </a:solidFill>
                <a:effectLst>
                  <a:outerShdw blurRad="38100" dist="38100" dir="2700000" algn="tl">
                    <a:srgbClr val="000000">
                      <a:alpha val="43137"/>
                    </a:srgbClr>
                  </a:outerShdw>
                </a:effectLst>
                <a:latin typeface="Times New Roman" pitchFamily="18" charset="0"/>
              </a:rPr>
              <a:t>Bài 1: </a:t>
            </a:r>
            <a:r>
              <a:rPr lang="vi-VN" sz="3200" b="1">
                <a:solidFill>
                  <a:srgbClr val="0000CC"/>
                </a:solidFill>
                <a:effectLst>
                  <a:outerShdw blurRad="38100" dist="38100" dir="2700000" algn="tl">
                    <a:srgbClr val="000000">
                      <a:alpha val="43137"/>
                    </a:srgbClr>
                  </a:outerShdw>
                </a:effectLst>
                <a:latin typeface="Times New Roman" pitchFamily="18" charset="0"/>
              </a:rPr>
              <a:t>ÔN TẬP GIỮA HỌC KÌ II</a:t>
            </a:r>
            <a:endParaRPr lang="en-US" sz="3200" b="1">
              <a:solidFill>
                <a:srgbClr val="0000CC"/>
              </a:solidFill>
              <a:effectLst>
                <a:outerShdw blurRad="38100" dist="38100" dir="2700000" algn="tl">
                  <a:srgbClr val="000000">
                    <a:alpha val="43137"/>
                  </a:srgbClr>
                </a:outerShdw>
              </a:effectLst>
              <a:latin typeface="Times New Roman" pitchFamily="18" charset="0"/>
            </a:endParaRPr>
          </a:p>
        </p:txBody>
      </p:sp>
      <p:sp>
        <p:nvSpPr>
          <p:cNvPr id="27" name="Rectangle 26">
            <a:extLst>
              <a:ext uri="{FF2B5EF4-FFF2-40B4-BE49-F238E27FC236}">
                <a16:creationId xmlns:a16="http://schemas.microsoft.com/office/drawing/2014/main" id="{38315CE6-0379-8B3D-79CC-DAE03D861FE4}"/>
              </a:ext>
            </a:extLst>
          </p:cNvPr>
          <p:cNvSpPr/>
          <p:nvPr/>
        </p:nvSpPr>
        <p:spPr>
          <a:xfrm>
            <a:off x="2042319" y="3622122"/>
            <a:ext cx="13578681" cy="7478970"/>
          </a:xfrm>
          <a:prstGeom prst="rect">
            <a:avLst/>
          </a:prstGeom>
        </p:spPr>
        <p:txBody>
          <a:bodyPr wrap="square" numCol="2">
            <a:spAutoFit/>
          </a:bodyPr>
          <a:lstStyle/>
          <a:p>
            <a:r>
              <a:rPr lang="vi-VN" sz="3200" b="1" dirty="0">
                <a:solidFill>
                  <a:srgbClr val="0000CC"/>
                </a:solidFill>
                <a:latin typeface="Times New Roman" pitchFamily="18" charset="0"/>
                <a:cs typeface="Times New Roman" pitchFamily="18" charset="0"/>
              </a:rPr>
              <a:t>Trăng ơi… từ đâu đến?</a:t>
            </a:r>
          </a:p>
          <a:p>
            <a:r>
              <a:rPr lang="vi-VN" sz="3200" b="1" dirty="0">
                <a:solidFill>
                  <a:srgbClr val="0000CC"/>
                </a:solidFill>
                <a:latin typeface="Times New Roman" pitchFamily="18" charset="0"/>
                <a:cs typeface="Times New Roman" pitchFamily="18" charset="0"/>
              </a:rPr>
              <a:t>Hay từ cánh rừng xa</a:t>
            </a:r>
          </a:p>
          <a:p>
            <a:r>
              <a:rPr lang="vi-VN" sz="3200" b="1" dirty="0">
                <a:solidFill>
                  <a:srgbClr val="0000CC"/>
                </a:solidFill>
                <a:latin typeface="Times New Roman" pitchFamily="18" charset="0"/>
                <a:cs typeface="Times New Roman" pitchFamily="18" charset="0"/>
              </a:rPr>
              <a:t>Trăng hồng như quả chín</a:t>
            </a:r>
          </a:p>
          <a:p>
            <a:r>
              <a:rPr lang="vi-VN" sz="3200" b="1" dirty="0">
                <a:solidFill>
                  <a:srgbClr val="0000CC"/>
                </a:solidFill>
                <a:latin typeface="Times New Roman" pitchFamily="18" charset="0"/>
                <a:cs typeface="Times New Roman" pitchFamily="18" charset="0"/>
              </a:rPr>
              <a:t>Lửng lơ lên trước nhà</a:t>
            </a:r>
            <a:r>
              <a:rPr lang="en-US" sz="3200" b="1" dirty="0">
                <a:solidFill>
                  <a:srgbClr val="0000CC"/>
                </a:solidFill>
                <a:latin typeface="Times New Roman" pitchFamily="18" charset="0"/>
                <a:cs typeface="Times New Roman" pitchFamily="18" charset="0"/>
              </a:rPr>
              <a:t>.</a:t>
            </a:r>
            <a:endParaRPr lang="vi-VN" sz="3200" b="1" dirty="0">
              <a:solidFill>
                <a:srgbClr val="0000CC"/>
              </a:solidFill>
              <a:latin typeface="Times New Roman" pitchFamily="18" charset="0"/>
              <a:cs typeface="Times New Roman" pitchFamily="18" charset="0"/>
            </a:endParaRPr>
          </a:p>
          <a:p>
            <a:endParaRPr lang="vi-VN" sz="3200" b="1" dirty="0">
              <a:solidFill>
                <a:srgbClr val="0000CC"/>
              </a:solidFill>
              <a:latin typeface="Times New Roman" pitchFamily="18" charset="0"/>
              <a:cs typeface="Times New Roman" pitchFamily="18" charset="0"/>
            </a:endParaRPr>
          </a:p>
          <a:p>
            <a:r>
              <a:rPr lang="vi-VN" sz="3200" b="1" dirty="0">
                <a:solidFill>
                  <a:srgbClr val="0000CC"/>
                </a:solidFill>
                <a:latin typeface="Times New Roman" pitchFamily="18" charset="0"/>
                <a:cs typeface="Times New Roman" pitchFamily="18" charset="0"/>
              </a:rPr>
              <a:t>Trăng ơi… từ đâu đến?</a:t>
            </a:r>
          </a:p>
          <a:p>
            <a:r>
              <a:rPr lang="vi-VN" sz="3200" b="1" dirty="0">
                <a:solidFill>
                  <a:srgbClr val="0000CC"/>
                </a:solidFill>
                <a:latin typeface="Times New Roman" pitchFamily="18" charset="0"/>
                <a:cs typeface="Times New Roman" pitchFamily="18" charset="0"/>
              </a:rPr>
              <a:t>Hay biển xanh diệu kỳ</a:t>
            </a:r>
          </a:p>
          <a:p>
            <a:r>
              <a:rPr lang="vi-VN" sz="3200" b="1" dirty="0">
                <a:solidFill>
                  <a:srgbClr val="0000CC"/>
                </a:solidFill>
                <a:latin typeface="Times New Roman" pitchFamily="18" charset="0"/>
                <a:cs typeface="Times New Roman" pitchFamily="18" charset="0"/>
              </a:rPr>
              <a:t>Trăng tròn như mắt cá</a:t>
            </a:r>
          </a:p>
          <a:p>
            <a:r>
              <a:rPr lang="vi-VN" sz="3200" b="1" dirty="0">
                <a:solidFill>
                  <a:srgbClr val="0000CC"/>
                </a:solidFill>
                <a:latin typeface="Times New Roman" pitchFamily="18" charset="0"/>
                <a:cs typeface="Times New Roman" pitchFamily="18" charset="0"/>
              </a:rPr>
              <a:t>Chẳng bao giờ chớp mi</a:t>
            </a:r>
            <a:r>
              <a:rPr lang="en-US" sz="3200" b="1" dirty="0">
                <a:solidFill>
                  <a:srgbClr val="0000CC"/>
                </a:solidFill>
                <a:latin typeface="Times New Roman" pitchFamily="18" charset="0"/>
                <a:cs typeface="Times New Roman" pitchFamily="18" charset="0"/>
              </a:rPr>
              <a:t>.</a:t>
            </a:r>
            <a:endParaRPr lang="vi-VN" sz="3200" b="1" dirty="0">
              <a:solidFill>
                <a:srgbClr val="0000CC"/>
              </a:solidFill>
              <a:latin typeface="Times New Roman" pitchFamily="18" charset="0"/>
              <a:cs typeface="Times New Roman" pitchFamily="18" charset="0"/>
            </a:endParaRPr>
          </a:p>
          <a:p>
            <a:endParaRPr lang="en-US" sz="3200" b="1" dirty="0">
              <a:solidFill>
                <a:srgbClr val="0000CC"/>
              </a:solidFill>
              <a:latin typeface="Times New Roman" pitchFamily="18" charset="0"/>
              <a:cs typeface="Times New Roman" pitchFamily="18" charset="0"/>
            </a:endParaRPr>
          </a:p>
          <a:p>
            <a:endParaRPr lang="en-US" sz="3200" b="1" dirty="0">
              <a:solidFill>
                <a:srgbClr val="0000CC"/>
              </a:solidFill>
              <a:latin typeface="Times New Roman" pitchFamily="18" charset="0"/>
              <a:cs typeface="Times New Roman" pitchFamily="18" charset="0"/>
            </a:endParaRPr>
          </a:p>
          <a:p>
            <a:endParaRPr lang="en-US" sz="3200" b="1" dirty="0">
              <a:solidFill>
                <a:srgbClr val="0000CC"/>
              </a:solidFill>
              <a:latin typeface="Times New Roman" pitchFamily="18" charset="0"/>
              <a:cs typeface="Times New Roman" pitchFamily="18" charset="0"/>
            </a:endParaRPr>
          </a:p>
          <a:p>
            <a:endParaRPr lang="en-US" sz="3200" b="1" dirty="0">
              <a:solidFill>
                <a:srgbClr val="0000CC"/>
              </a:solidFill>
              <a:latin typeface="Times New Roman" pitchFamily="18" charset="0"/>
              <a:cs typeface="Times New Roman" pitchFamily="18" charset="0"/>
            </a:endParaRPr>
          </a:p>
          <a:p>
            <a:endParaRPr lang="en-US" sz="3200" b="1" dirty="0">
              <a:solidFill>
                <a:srgbClr val="0000CC"/>
              </a:solidFill>
              <a:latin typeface="Times New Roman" pitchFamily="18" charset="0"/>
              <a:cs typeface="Times New Roman" pitchFamily="18" charset="0"/>
            </a:endParaRPr>
          </a:p>
          <a:p>
            <a:endParaRPr lang="vi-VN" sz="3200" b="1" dirty="0">
              <a:solidFill>
                <a:srgbClr val="0000CC"/>
              </a:solidFill>
              <a:latin typeface="Times New Roman" pitchFamily="18" charset="0"/>
              <a:cs typeface="Times New Roman" pitchFamily="18" charset="0"/>
            </a:endParaRPr>
          </a:p>
          <a:p>
            <a:r>
              <a:rPr lang="vi-VN" sz="3200" b="1" dirty="0">
                <a:solidFill>
                  <a:srgbClr val="0000CC"/>
                </a:solidFill>
                <a:latin typeface="Times New Roman" pitchFamily="18" charset="0"/>
                <a:cs typeface="Times New Roman" pitchFamily="18" charset="0"/>
              </a:rPr>
              <a:t>Trăng ơi… từ đâu đến?</a:t>
            </a:r>
          </a:p>
          <a:p>
            <a:r>
              <a:rPr lang="vi-VN" sz="3200" b="1" dirty="0">
                <a:solidFill>
                  <a:srgbClr val="0000CC"/>
                </a:solidFill>
                <a:latin typeface="Times New Roman" pitchFamily="18" charset="0"/>
                <a:cs typeface="Times New Roman" pitchFamily="18" charset="0"/>
              </a:rPr>
              <a:t>Hay từ một sân chơi</a:t>
            </a:r>
          </a:p>
          <a:p>
            <a:r>
              <a:rPr lang="vi-VN" sz="3200" b="1" dirty="0">
                <a:solidFill>
                  <a:srgbClr val="0000CC"/>
                </a:solidFill>
                <a:latin typeface="Times New Roman" pitchFamily="18" charset="0"/>
                <a:cs typeface="Times New Roman" pitchFamily="18" charset="0"/>
              </a:rPr>
              <a:t>Trăng bay như quả bóng</a:t>
            </a:r>
          </a:p>
          <a:p>
            <a:r>
              <a:rPr lang="en-US" sz="3200" b="1" dirty="0" err="1">
                <a:solidFill>
                  <a:srgbClr val="0000CC"/>
                </a:solidFill>
                <a:latin typeface="Times New Roman" pitchFamily="18" charset="0"/>
                <a:cs typeface="Times New Roman" pitchFamily="18" charset="0"/>
              </a:rPr>
              <a:t>Bạn</a:t>
            </a:r>
            <a:r>
              <a:rPr lang="vi-VN" sz="3200" b="1" dirty="0">
                <a:solidFill>
                  <a:srgbClr val="0000CC"/>
                </a:solidFill>
                <a:latin typeface="Times New Roman" pitchFamily="18" charset="0"/>
                <a:cs typeface="Times New Roman" pitchFamily="18" charset="0"/>
              </a:rPr>
              <a:t> nào đá lên trời</a:t>
            </a:r>
            <a:r>
              <a:rPr lang="en-US" sz="3200" b="1">
                <a:solidFill>
                  <a:srgbClr val="0000CC"/>
                </a:solidFill>
                <a:latin typeface="Times New Roman" pitchFamily="18" charset="0"/>
                <a:cs typeface="Times New Roman" pitchFamily="18" charset="0"/>
              </a:rPr>
              <a:t>.</a:t>
            </a:r>
            <a:endParaRPr lang="en-US" sz="3200" b="1" dirty="0">
              <a:solidFill>
                <a:srgbClr val="0000CC"/>
              </a:solidFill>
              <a:latin typeface="Times New Roman" pitchFamily="18" charset="0"/>
              <a:cs typeface="Times New Roman" pitchFamily="18" charset="0"/>
            </a:endParaRPr>
          </a:p>
          <a:p>
            <a:r>
              <a:rPr lang="en-US" sz="3200" b="1" dirty="0">
                <a:solidFill>
                  <a:srgbClr val="0000CC"/>
                </a:solidFill>
                <a:latin typeface="Times New Roman" pitchFamily="18" charset="0"/>
                <a:cs typeface="Times New Roman" pitchFamily="18" charset="0"/>
              </a:rPr>
              <a:t>                        (</a:t>
            </a:r>
            <a:r>
              <a:rPr lang="en-US" sz="3200" b="1" dirty="0" err="1">
                <a:solidFill>
                  <a:srgbClr val="0000CC"/>
                </a:solidFill>
                <a:latin typeface="Times New Roman" pitchFamily="18" charset="0"/>
                <a:cs typeface="Times New Roman" pitchFamily="18" charset="0"/>
              </a:rPr>
              <a:t>Trần</a:t>
            </a:r>
            <a:r>
              <a:rPr lang="en-US" sz="3200" b="1" dirty="0">
                <a:solidFill>
                  <a:srgbClr val="0000CC"/>
                </a:solidFill>
                <a:latin typeface="Times New Roman" pitchFamily="18" charset="0"/>
                <a:cs typeface="Times New Roman" pitchFamily="18" charset="0"/>
              </a:rPr>
              <a:t> </a:t>
            </a:r>
            <a:r>
              <a:rPr lang="en-US" sz="3200" b="1" dirty="0" err="1">
                <a:solidFill>
                  <a:srgbClr val="0000CC"/>
                </a:solidFill>
                <a:latin typeface="Times New Roman" pitchFamily="18" charset="0"/>
                <a:cs typeface="Times New Roman" pitchFamily="18" charset="0"/>
              </a:rPr>
              <a:t>Đăng</a:t>
            </a:r>
            <a:r>
              <a:rPr lang="en-US" sz="3200" b="1" dirty="0">
                <a:solidFill>
                  <a:srgbClr val="0000CC"/>
                </a:solidFill>
                <a:latin typeface="Times New Roman" pitchFamily="18" charset="0"/>
                <a:cs typeface="Times New Roman" pitchFamily="18" charset="0"/>
              </a:rPr>
              <a:t> </a:t>
            </a:r>
            <a:r>
              <a:rPr lang="en-US" sz="3200" b="1" dirty="0" err="1">
                <a:solidFill>
                  <a:srgbClr val="0000CC"/>
                </a:solidFill>
                <a:latin typeface="Times New Roman" pitchFamily="18" charset="0"/>
                <a:cs typeface="Times New Roman" pitchFamily="18" charset="0"/>
              </a:rPr>
              <a:t>Khoa</a:t>
            </a:r>
            <a:r>
              <a:rPr lang="en-US" sz="3200" b="1" dirty="0">
                <a:solidFill>
                  <a:srgbClr val="0000CC"/>
                </a:solidFill>
                <a:latin typeface="Times New Roman" pitchFamily="18" charset="0"/>
                <a:cs typeface="Times New Roman" pitchFamily="18" charset="0"/>
              </a:rPr>
              <a:t>)</a:t>
            </a:r>
          </a:p>
          <a:p>
            <a:endParaRPr lang="en-US" sz="3200" b="1" dirty="0">
              <a:solidFill>
                <a:srgbClr val="0000CC"/>
              </a:solidFill>
              <a:latin typeface="Times New Roman" pitchFamily="18" charset="0"/>
              <a:cs typeface="Times New Roman" pitchFamily="18" charset="0"/>
            </a:endParaRPr>
          </a:p>
          <a:p>
            <a:endParaRPr lang="en-US" sz="3200" b="1" dirty="0">
              <a:solidFill>
                <a:srgbClr val="0000CC"/>
              </a:solidFill>
              <a:latin typeface="Times New Roman" pitchFamily="18" charset="0"/>
              <a:cs typeface="Times New Roman" pitchFamily="18" charset="0"/>
            </a:endParaRPr>
          </a:p>
          <a:p>
            <a:endParaRPr lang="en-US" sz="3200" b="1" dirty="0">
              <a:solidFill>
                <a:srgbClr val="0000CC"/>
              </a:solidFill>
              <a:latin typeface="Times New Roman" pitchFamily="18" charset="0"/>
              <a:cs typeface="Times New Roman" pitchFamily="18" charset="0"/>
            </a:endParaRPr>
          </a:p>
        </p:txBody>
      </p:sp>
      <p:sp>
        <p:nvSpPr>
          <p:cNvPr id="21" name="Rectangle 20"/>
          <p:cNvSpPr/>
          <p:nvPr/>
        </p:nvSpPr>
        <p:spPr>
          <a:xfrm>
            <a:off x="5088165" y="2818548"/>
            <a:ext cx="5566905" cy="646331"/>
          </a:xfrm>
          <a:prstGeom prst="rect">
            <a:avLst/>
          </a:prstGeom>
        </p:spPr>
        <p:txBody>
          <a:bodyPr wrap="square">
            <a:spAutoFit/>
          </a:bodyPr>
          <a:lstStyle/>
          <a:p>
            <a:r>
              <a:rPr lang="en-US" sz="3600" b="1" dirty="0" err="1">
                <a:solidFill>
                  <a:srgbClr val="FF0000"/>
                </a:solidFill>
                <a:latin typeface="Times New Roman" pitchFamily="18" charset="0"/>
                <a:cs typeface="Times New Roman" pitchFamily="18" charset="0"/>
              </a:rPr>
              <a:t>Trăng</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ơi</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từ</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đâu</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đến</a:t>
            </a:r>
            <a:r>
              <a:rPr lang="en-US" sz="3600" b="1" dirty="0">
                <a:solidFill>
                  <a:srgbClr val="FF0000"/>
                </a:solidFill>
                <a:latin typeface="Times New Roman" pitchFamily="18" charset="0"/>
                <a:cs typeface="Times New Roman" pitchFamily="18" charset="0"/>
              </a:rPr>
              <a:t>? </a:t>
            </a:r>
          </a:p>
        </p:txBody>
      </p:sp>
    </p:spTree>
    <p:extLst>
      <p:ext uri="{BB962C8B-B14F-4D97-AF65-F5344CB8AC3E}">
        <p14:creationId xmlns:p14="http://schemas.microsoft.com/office/powerpoint/2010/main" val="701057155"/>
      </p:ext>
    </p:extLst>
  </p:cSld>
  <p:clrMapOvr>
    <a:masterClrMapping/>
  </p:clrMapOvr>
  <p:transition spd="slow">
    <p:split orient="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7"/>
                                        </p:tgtEl>
                                        <p:attrNameLst>
                                          <p:attrName>style.visibility</p:attrName>
                                        </p:attrNameLst>
                                      </p:cBhvr>
                                      <p:to>
                                        <p:strVal val="visible"/>
                                      </p:to>
                                    </p:set>
                                    <p:anim calcmode="lin" valueType="num">
                                      <p:cBhvr additive="base">
                                        <p:cTn id="7" dur="500" fill="hold"/>
                                        <p:tgtEl>
                                          <p:spTgt spid="27"/>
                                        </p:tgtEl>
                                        <p:attrNameLst>
                                          <p:attrName>ppt_x</p:attrName>
                                        </p:attrNameLst>
                                      </p:cBhvr>
                                      <p:tavLst>
                                        <p:tav tm="0">
                                          <p:val>
                                            <p:strVal val="#ppt_x"/>
                                          </p:val>
                                        </p:tav>
                                        <p:tav tm="100000">
                                          <p:val>
                                            <p:strVal val="#ppt_x"/>
                                          </p:val>
                                        </p:tav>
                                      </p:tavLst>
                                    </p:anim>
                                    <p:anim calcmode="lin" valueType="num">
                                      <p:cBhvr additive="base">
                                        <p:cTn id="8" dur="500" fill="hold"/>
                                        <p:tgtEl>
                                          <p:spTgt spid="2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4" name="Group 13"/>
          <p:cNvGrpSpPr/>
          <p:nvPr/>
        </p:nvGrpSpPr>
        <p:grpSpPr>
          <a:xfrm>
            <a:off x="4617134" y="149573"/>
            <a:ext cx="7013458" cy="1117345"/>
            <a:chOff x="4539228" y="210532"/>
            <a:chExt cx="6895119" cy="1117345"/>
          </a:xfrm>
        </p:grpSpPr>
        <p:grpSp>
          <p:nvGrpSpPr>
            <p:cNvPr id="15" name="Group 14"/>
            <p:cNvGrpSpPr/>
            <p:nvPr/>
          </p:nvGrpSpPr>
          <p:grpSpPr>
            <a:xfrm>
              <a:off x="4539228" y="210532"/>
              <a:ext cx="6895119" cy="1117345"/>
              <a:chOff x="4539228" y="210532"/>
              <a:chExt cx="6895119" cy="1117345"/>
            </a:xfrm>
          </p:grpSpPr>
          <p:sp>
            <p:nvSpPr>
              <p:cNvPr id="17" name="TextBox 16"/>
              <p:cNvSpPr txBox="1"/>
              <p:nvPr/>
            </p:nvSpPr>
            <p:spPr>
              <a:xfrm>
                <a:off x="4539228" y="210532"/>
                <a:ext cx="6895119" cy="646331"/>
              </a:xfrm>
              <a:prstGeom prst="rect">
                <a:avLst/>
              </a:prstGeom>
              <a:noFill/>
            </p:spPr>
            <p:txBody>
              <a:bodyPr wrap="none" rtlCol="0">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3600" b="0" i="0" u="none" strike="noStrike" kern="1200" cap="none" spc="0" normalizeH="0" baseline="0" noProof="0" dirty="0">
                    <a:ln>
                      <a:noFill/>
                    </a:ln>
                    <a:solidFill>
                      <a:srgbClr val="0000CC"/>
                    </a:solidFill>
                    <a:effectLst/>
                    <a:uLnTx/>
                    <a:uFillTx/>
                    <a:latin typeface="Times New Roman" pitchFamily="18" charset="0"/>
                    <a:ea typeface="+mn-ea"/>
                    <a:cs typeface="Times New Roman" pitchFamily="18" charset="0"/>
                  </a:rPr>
                  <a:t>Thứ Hai </a:t>
                </a:r>
                <a:r>
                  <a:rPr kumimoji="0" lang="en-US" sz="3600" b="0" i="0" u="none" strike="noStrike" kern="1200" cap="none" spc="0" normalizeH="0" baseline="0" noProof="0" dirty="0" err="1">
                    <a:ln>
                      <a:noFill/>
                    </a:ln>
                    <a:solidFill>
                      <a:srgbClr val="0000CC"/>
                    </a:solidFill>
                    <a:effectLst/>
                    <a:uLnTx/>
                    <a:uFillTx/>
                    <a:latin typeface="Times New Roman" pitchFamily="18" charset="0"/>
                    <a:ea typeface="+mn-ea"/>
                    <a:cs typeface="Times New Roman" pitchFamily="18" charset="0"/>
                  </a:rPr>
                  <a:t>ngày</a:t>
                </a:r>
                <a:r>
                  <a:rPr kumimoji="0" lang="en-US" sz="3600" b="0" i="0" u="none" strike="noStrike" kern="1200" cap="none" spc="0" normalizeH="0" baseline="0" noProof="0" dirty="0">
                    <a:ln>
                      <a:noFill/>
                    </a:ln>
                    <a:solidFill>
                      <a:srgbClr val="0000CC"/>
                    </a:solidFill>
                    <a:effectLst/>
                    <a:uLnTx/>
                    <a:uFillTx/>
                    <a:latin typeface="Times New Roman" pitchFamily="18" charset="0"/>
                    <a:ea typeface="+mn-ea"/>
                    <a:cs typeface="Times New Roman" pitchFamily="18" charset="0"/>
                  </a:rPr>
                  <a:t> 16 </a:t>
                </a:r>
                <a:r>
                  <a:rPr kumimoji="0" lang="en-US" sz="3600" b="0" i="0" u="none" strike="noStrike" kern="1200" cap="none" spc="0" normalizeH="0" baseline="0" noProof="0" dirty="0" err="1">
                    <a:ln>
                      <a:noFill/>
                    </a:ln>
                    <a:solidFill>
                      <a:srgbClr val="0000CC"/>
                    </a:solidFill>
                    <a:effectLst/>
                    <a:uLnTx/>
                    <a:uFillTx/>
                    <a:latin typeface="Times New Roman" pitchFamily="18" charset="0"/>
                    <a:ea typeface="+mn-ea"/>
                    <a:cs typeface="Times New Roman" pitchFamily="18" charset="0"/>
                  </a:rPr>
                  <a:t>tháng</a:t>
                </a:r>
                <a:r>
                  <a:rPr kumimoji="0" lang="en-US" sz="3600" b="0" i="0" u="none" strike="noStrike" kern="1200" cap="none" spc="0" normalizeH="0" baseline="0" noProof="0" dirty="0">
                    <a:ln>
                      <a:noFill/>
                    </a:ln>
                    <a:solidFill>
                      <a:srgbClr val="0000CC"/>
                    </a:solidFill>
                    <a:effectLst/>
                    <a:uLnTx/>
                    <a:uFillTx/>
                    <a:latin typeface="Times New Roman" pitchFamily="18" charset="0"/>
                    <a:ea typeface="+mn-ea"/>
                    <a:cs typeface="Times New Roman" pitchFamily="18" charset="0"/>
                  </a:rPr>
                  <a:t> 3 </a:t>
                </a:r>
                <a:r>
                  <a:rPr kumimoji="0" lang="en-US" sz="3600" b="0" i="0" u="none" strike="noStrike" kern="1200" cap="none" spc="0" normalizeH="0" baseline="0" noProof="0" dirty="0" err="1">
                    <a:ln>
                      <a:noFill/>
                    </a:ln>
                    <a:solidFill>
                      <a:srgbClr val="0000CC"/>
                    </a:solidFill>
                    <a:effectLst/>
                    <a:uLnTx/>
                    <a:uFillTx/>
                    <a:latin typeface="Times New Roman" pitchFamily="18" charset="0"/>
                    <a:ea typeface="+mn-ea"/>
                    <a:cs typeface="Times New Roman" pitchFamily="18" charset="0"/>
                  </a:rPr>
                  <a:t>năm</a:t>
                </a:r>
                <a:r>
                  <a:rPr kumimoji="0" lang="en-US" sz="3600" b="0" i="0" u="none" strike="noStrike" kern="1200" cap="none" spc="0" normalizeH="0" baseline="0" noProof="0" dirty="0">
                    <a:ln>
                      <a:noFill/>
                    </a:ln>
                    <a:solidFill>
                      <a:srgbClr val="0000CC"/>
                    </a:solidFill>
                    <a:effectLst/>
                    <a:uLnTx/>
                    <a:uFillTx/>
                    <a:latin typeface="Times New Roman" pitchFamily="18" charset="0"/>
                    <a:ea typeface="+mn-ea"/>
                    <a:cs typeface="Times New Roman" pitchFamily="18" charset="0"/>
                  </a:rPr>
                  <a:t> 2026</a:t>
                </a:r>
              </a:p>
            </p:txBody>
          </p:sp>
          <p:sp>
            <p:nvSpPr>
              <p:cNvPr id="18" name="TextBox 17"/>
              <p:cNvSpPr txBox="1"/>
              <p:nvPr/>
            </p:nvSpPr>
            <p:spPr>
              <a:xfrm>
                <a:off x="6651116" y="743102"/>
                <a:ext cx="2564962" cy="584775"/>
              </a:xfrm>
              <a:prstGeom prst="rect">
                <a:avLst/>
              </a:prstGeom>
              <a:noFill/>
            </p:spPr>
            <p:txBody>
              <a:bodyPr wrap="none" rtlCol="0">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3200" b="1" i="0" u="none" strike="noStrike" kern="1200" cap="none" spc="0" normalizeH="0" baseline="0" noProof="0">
                    <a:ln>
                      <a:noFill/>
                    </a:ln>
                    <a:solidFill>
                      <a:srgbClr val="FF0066"/>
                    </a:solidFill>
                    <a:effectLst/>
                    <a:uLnTx/>
                    <a:uFillTx/>
                    <a:latin typeface="Times New Roman" pitchFamily="18" charset="0"/>
                    <a:ea typeface="+mn-ea"/>
                    <a:cs typeface="Times New Roman" pitchFamily="18" charset="0"/>
                  </a:rPr>
                  <a:t>TIẾNG VIỆT</a:t>
                </a:r>
              </a:p>
            </p:txBody>
          </p:sp>
        </p:grpSp>
        <p:cxnSp>
          <p:nvCxnSpPr>
            <p:cNvPr id="16" name="Straight Connector 15"/>
            <p:cNvCxnSpPr/>
            <p:nvPr/>
          </p:nvCxnSpPr>
          <p:spPr>
            <a:xfrm>
              <a:off x="6826235" y="1288554"/>
              <a:ext cx="2194560" cy="0"/>
            </a:xfrm>
            <a:prstGeom prst="line">
              <a:avLst/>
            </a:prstGeom>
            <a:ln>
              <a:solidFill>
                <a:srgbClr val="FF0066"/>
              </a:solidFill>
            </a:ln>
          </p:spPr>
          <p:style>
            <a:lnRef idx="2">
              <a:schemeClr val="dk1"/>
            </a:lnRef>
            <a:fillRef idx="0">
              <a:schemeClr val="dk1"/>
            </a:fillRef>
            <a:effectRef idx="1">
              <a:schemeClr val="dk1"/>
            </a:effectRef>
            <a:fontRef idx="minor">
              <a:schemeClr val="tx1"/>
            </a:fontRef>
          </p:style>
        </p:cxnSp>
      </p:grpSp>
      <p:grpSp>
        <p:nvGrpSpPr>
          <p:cNvPr id="5" name="Group 4"/>
          <p:cNvGrpSpPr/>
          <p:nvPr/>
        </p:nvGrpSpPr>
        <p:grpSpPr>
          <a:xfrm>
            <a:off x="899319" y="1815126"/>
            <a:ext cx="11532005" cy="743063"/>
            <a:chOff x="1508918" y="1888664"/>
            <a:chExt cx="10495420" cy="1245153"/>
          </a:xfrm>
        </p:grpSpPr>
        <p:sp>
          <p:nvSpPr>
            <p:cNvPr id="10" name="Rectangle 9"/>
            <p:cNvSpPr/>
            <p:nvPr/>
          </p:nvSpPr>
          <p:spPr>
            <a:xfrm>
              <a:off x="1508918" y="1888664"/>
              <a:ext cx="10495420" cy="1186207"/>
            </a:xfrm>
            <a:prstGeom prst="rect">
              <a:avLst/>
            </a:prstGeom>
          </p:spPr>
          <p:txBody>
            <a:bodyPr wrap="square">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vi-VN" sz="4000" b="1" i="0" u="none" strike="noStrike" kern="1200" cap="none" spc="0" normalizeH="0" baseline="0" noProof="0" dirty="0">
                  <a:ln>
                    <a:noFill/>
                  </a:ln>
                  <a:solidFill>
                    <a:srgbClr val="FF0000"/>
                  </a:solidFill>
                  <a:effectLst/>
                  <a:uLnTx/>
                  <a:uFillTx/>
                  <a:latin typeface="Times New Roman" pitchFamily="18" charset="0"/>
                  <a:ea typeface="+mn-ea"/>
                  <a:cs typeface="Times New Roman" pitchFamily="18" charset="0"/>
                </a:rPr>
                <a:t>Hoạt động 3. Đọc bài thơ và trả lời câu hỏi</a:t>
              </a:r>
              <a:endParaRPr kumimoji="0" lang="en-US" sz="4000" b="1" i="0" u="none" strike="noStrike" kern="1200" cap="none" spc="0" normalizeH="0" baseline="0" noProof="0" dirty="0">
                <a:ln>
                  <a:noFill/>
                </a:ln>
                <a:solidFill>
                  <a:srgbClr val="FF0000"/>
                </a:solidFill>
                <a:effectLst/>
                <a:uLnTx/>
                <a:uFillTx/>
                <a:latin typeface="Times New Roman" pitchFamily="18" charset="0"/>
                <a:ea typeface="+mn-ea"/>
                <a:cs typeface="Times New Roman" pitchFamily="18" charset="0"/>
              </a:endParaRPr>
            </a:p>
          </p:txBody>
        </p:sp>
        <p:cxnSp>
          <p:nvCxnSpPr>
            <p:cNvPr id="4" name="Straight Connector 3"/>
            <p:cNvCxnSpPr/>
            <p:nvPr/>
          </p:nvCxnSpPr>
          <p:spPr>
            <a:xfrm flipV="1">
              <a:off x="1508918" y="3077036"/>
              <a:ext cx="2635321" cy="56781"/>
            </a:xfrm>
            <a:prstGeom prst="line">
              <a:avLst/>
            </a:prstGeom>
            <a:ln>
              <a:solidFill>
                <a:srgbClr val="FF0000"/>
              </a:solidFill>
            </a:ln>
          </p:spPr>
          <p:style>
            <a:lnRef idx="3">
              <a:schemeClr val="dk1"/>
            </a:lnRef>
            <a:fillRef idx="0">
              <a:schemeClr val="dk1"/>
            </a:fillRef>
            <a:effectRef idx="2">
              <a:schemeClr val="dk1"/>
            </a:effectRef>
            <a:fontRef idx="minor">
              <a:schemeClr val="tx1"/>
            </a:fontRef>
          </p:style>
        </p:cxnSp>
      </p:grpSp>
      <p:sp>
        <p:nvSpPr>
          <p:cNvPr id="19" name="Text Box 14">
            <a:extLst>
              <a:ext uri="{FF2B5EF4-FFF2-40B4-BE49-F238E27FC236}">
                <a16:creationId xmlns:a16="http://schemas.microsoft.com/office/drawing/2014/main" id="{4EBEBBAC-153E-7FA0-AABD-6DDE6CA135FD}"/>
              </a:ext>
            </a:extLst>
          </p:cNvPr>
          <p:cNvSpPr txBox="1">
            <a:spLocks noChangeArrowheads="1"/>
          </p:cNvSpPr>
          <p:nvPr/>
        </p:nvSpPr>
        <p:spPr bwMode="auto">
          <a:xfrm>
            <a:off x="4480719" y="1297650"/>
            <a:ext cx="6781799" cy="63753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43689" tIns="71844" rIns="143689" bIns="71844">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marL="0" marR="0" lvl="0" indent="0" algn="ctr" defTabSz="914400" rtl="0" eaLnBrk="1" fontAlgn="base" latinLnBrk="0" hangingPunct="1">
              <a:lnSpc>
                <a:spcPct val="100000"/>
              </a:lnSpc>
              <a:spcBef>
                <a:spcPts val="0"/>
              </a:spcBef>
              <a:spcAft>
                <a:spcPct val="0"/>
              </a:spcAft>
              <a:buClrTx/>
              <a:buSzTx/>
              <a:buFontTx/>
              <a:buNone/>
              <a:tabLst/>
              <a:defRPr/>
            </a:pPr>
            <a:r>
              <a:rPr kumimoji="0" lang="en-US" sz="3200" b="1" i="0" u="none" strike="noStrike" kern="1200" cap="none" spc="0" normalizeH="0" baseline="0" noProof="0">
                <a:ln>
                  <a:noFill/>
                </a:ln>
                <a:solidFill>
                  <a:srgbClr val="0000CC"/>
                </a:solidFill>
                <a:effectLst>
                  <a:outerShdw blurRad="38100" dist="38100" dir="2700000" algn="tl">
                    <a:srgbClr val="000000">
                      <a:alpha val="43137"/>
                    </a:srgbClr>
                  </a:outerShdw>
                </a:effectLst>
                <a:uLnTx/>
                <a:uFillTx/>
                <a:latin typeface="Times New Roman" pitchFamily="18" charset="0"/>
                <a:ea typeface="+mn-ea"/>
                <a:cs typeface="+mn-cs"/>
              </a:rPr>
              <a:t>Bài 1: </a:t>
            </a:r>
            <a:r>
              <a:rPr kumimoji="0" lang="vi-VN" sz="3200" b="1" i="0" u="none" strike="noStrike" kern="1200" cap="none" spc="0" normalizeH="0" baseline="0" noProof="0">
                <a:ln>
                  <a:noFill/>
                </a:ln>
                <a:solidFill>
                  <a:srgbClr val="0000CC"/>
                </a:solidFill>
                <a:effectLst>
                  <a:outerShdw blurRad="38100" dist="38100" dir="2700000" algn="tl">
                    <a:srgbClr val="000000">
                      <a:alpha val="43137"/>
                    </a:srgbClr>
                  </a:outerShdw>
                </a:effectLst>
                <a:uLnTx/>
                <a:uFillTx/>
                <a:latin typeface="Times New Roman" pitchFamily="18" charset="0"/>
                <a:ea typeface="+mn-ea"/>
                <a:cs typeface="+mn-cs"/>
              </a:rPr>
              <a:t>ÔN TẬP GIỮA HỌC KÌ II</a:t>
            </a:r>
            <a:endParaRPr kumimoji="0" lang="en-US" sz="3200" b="1" i="0" u="none" strike="noStrike" kern="1200" cap="none" spc="0" normalizeH="0" baseline="0" noProof="0">
              <a:ln>
                <a:noFill/>
              </a:ln>
              <a:solidFill>
                <a:srgbClr val="0000CC"/>
              </a:solidFill>
              <a:effectLst>
                <a:outerShdw blurRad="38100" dist="38100" dir="2700000" algn="tl">
                  <a:srgbClr val="000000">
                    <a:alpha val="43137"/>
                  </a:srgbClr>
                </a:outerShdw>
              </a:effectLst>
              <a:uLnTx/>
              <a:uFillTx/>
              <a:latin typeface="Times New Roman" pitchFamily="18" charset="0"/>
              <a:ea typeface="+mn-ea"/>
              <a:cs typeface="+mn-cs"/>
            </a:endParaRPr>
          </a:p>
        </p:txBody>
      </p:sp>
      <p:sp>
        <p:nvSpPr>
          <p:cNvPr id="27" name="Rectangle 26">
            <a:extLst>
              <a:ext uri="{FF2B5EF4-FFF2-40B4-BE49-F238E27FC236}">
                <a16:creationId xmlns:a16="http://schemas.microsoft.com/office/drawing/2014/main" id="{38315CE6-0379-8B3D-79CC-DAE03D861FE4}"/>
              </a:ext>
            </a:extLst>
          </p:cNvPr>
          <p:cNvSpPr/>
          <p:nvPr/>
        </p:nvSpPr>
        <p:spPr>
          <a:xfrm>
            <a:off x="823119" y="2619497"/>
            <a:ext cx="13578681" cy="646331"/>
          </a:xfrm>
          <a:prstGeom prst="rect">
            <a:avLst/>
          </a:prstGeom>
        </p:spPr>
        <p:txBody>
          <a:bodyPr wrap="square">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lang="en-US" sz="3600" b="1" dirty="0" err="1">
                <a:solidFill>
                  <a:srgbClr val="FF0000"/>
                </a:solidFill>
                <a:latin typeface="Times New Roman" pitchFamily="18" charset="0"/>
                <a:cs typeface="Times New Roman" pitchFamily="18" charset="0"/>
              </a:rPr>
              <a:t>Tìm</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các</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từ</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ngữ</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chỉ</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sự</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vật</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và</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từ</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ngữ</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chỉ</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đặc</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điểm</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trong</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bài</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thơ</a:t>
            </a:r>
            <a:r>
              <a:rPr lang="en-US" sz="3600" b="1" dirty="0">
                <a:solidFill>
                  <a:srgbClr val="FF0000"/>
                </a:solidFill>
                <a:latin typeface="Times New Roman" pitchFamily="18" charset="0"/>
                <a:cs typeface="Times New Roman" pitchFamily="18" charset="0"/>
              </a:rPr>
              <a:t>. </a:t>
            </a:r>
            <a:endParaRPr kumimoji="0" lang="en-US" sz="3600" b="1" i="0" u="none" strike="noStrike" kern="1200" cap="none" spc="0" normalizeH="0" baseline="0" noProof="0" dirty="0">
              <a:ln>
                <a:noFill/>
              </a:ln>
              <a:solidFill>
                <a:srgbClr val="FF0000"/>
              </a:solidFill>
              <a:effectLst/>
              <a:uLnTx/>
              <a:uFillTx/>
              <a:latin typeface="Times New Roman" pitchFamily="18" charset="0"/>
              <a:cs typeface="Times New Roman" pitchFamily="18" charset="0"/>
            </a:endParaRPr>
          </a:p>
        </p:txBody>
      </p:sp>
      <p:graphicFrame>
        <p:nvGraphicFramePr>
          <p:cNvPr id="6" name="Table 5">
            <a:extLst>
              <a:ext uri="{FF2B5EF4-FFF2-40B4-BE49-F238E27FC236}">
                <a16:creationId xmlns:a16="http://schemas.microsoft.com/office/drawing/2014/main" id="{B38AB6A2-B75F-B971-BED5-96AB5B55D0F0}"/>
              </a:ext>
            </a:extLst>
          </p:cNvPr>
          <p:cNvGraphicFramePr>
            <a:graphicFrameLocks noGrp="1"/>
          </p:cNvGraphicFramePr>
          <p:nvPr>
            <p:extLst>
              <p:ext uri="{D42A27DB-BD31-4B8C-83A1-F6EECF244321}">
                <p14:modId xmlns:p14="http://schemas.microsoft.com/office/powerpoint/2010/main" val="852758056"/>
              </p:ext>
            </p:extLst>
          </p:nvPr>
        </p:nvGraphicFramePr>
        <p:xfrm>
          <a:off x="3185317" y="3362317"/>
          <a:ext cx="9372601" cy="5705482"/>
        </p:xfrm>
        <a:graphic>
          <a:graphicData uri="http://schemas.openxmlformats.org/drawingml/2006/table">
            <a:tbl>
              <a:tblPr firstRow="1" firstCol="1" bandRow="1">
                <a:tableStyleId>{5C22544A-7EE6-4342-B048-85BDC9FD1C3A}</a:tableStyleId>
              </a:tblPr>
              <a:tblGrid>
                <a:gridCol w="3962402">
                  <a:extLst>
                    <a:ext uri="{9D8B030D-6E8A-4147-A177-3AD203B41FA5}">
                      <a16:colId xmlns:a16="http://schemas.microsoft.com/office/drawing/2014/main" val="2698706383"/>
                    </a:ext>
                  </a:extLst>
                </a:gridCol>
                <a:gridCol w="5410199">
                  <a:extLst>
                    <a:ext uri="{9D8B030D-6E8A-4147-A177-3AD203B41FA5}">
                      <a16:colId xmlns:a16="http://schemas.microsoft.com/office/drawing/2014/main" val="753318260"/>
                    </a:ext>
                  </a:extLst>
                </a:gridCol>
              </a:tblGrid>
              <a:tr h="438883">
                <a:tc>
                  <a:txBody>
                    <a:bodyPr/>
                    <a:lstStyle/>
                    <a:p>
                      <a:pPr algn="ctr"/>
                      <a:r>
                        <a:rPr lang="vi-VN" sz="2800" b="1" dirty="0">
                          <a:solidFill>
                            <a:srgbClr val="0000CC"/>
                          </a:solidFill>
                          <a:effectLst/>
                          <a:latin typeface="Times New Roman" panose="02020603050405020304" pitchFamily="18" charset="0"/>
                          <a:cs typeface="Times New Roman" panose="02020603050405020304" pitchFamily="18" charset="0"/>
                        </a:rPr>
                        <a:t>Từ ngữ chỉ sự  vật</a:t>
                      </a:r>
                      <a:endParaRPr lang="en-US" sz="2800" b="1" dirty="0">
                        <a:solidFill>
                          <a:srgbClr val="0000CC"/>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vi-VN" sz="2800" b="1" dirty="0">
                          <a:solidFill>
                            <a:srgbClr val="0000CC"/>
                          </a:solidFill>
                          <a:effectLst/>
                          <a:latin typeface="Times New Roman" panose="02020603050405020304" pitchFamily="18" charset="0"/>
                          <a:cs typeface="Times New Roman" panose="02020603050405020304" pitchFamily="18" charset="0"/>
                        </a:rPr>
                        <a:t>Từ ngữ chỉ đặc điểm sự vật</a:t>
                      </a:r>
                      <a:endParaRPr lang="en-US" sz="2800" b="1" dirty="0">
                        <a:solidFill>
                          <a:srgbClr val="0000CC"/>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522601193"/>
                  </a:ext>
                </a:extLst>
              </a:tr>
              <a:tr h="877769">
                <a:tc>
                  <a:txBody>
                    <a:bodyPr/>
                    <a:lstStyle/>
                    <a:p>
                      <a:pPr algn="ctr"/>
                      <a:r>
                        <a:rPr lang="vi-VN" sz="2800" b="1" dirty="0">
                          <a:solidFill>
                            <a:srgbClr val="0000CC"/>
                          </a:solidFill>
                          <a:effectLst/>
                          <a:latin typeface="Times New Roman" panose="02020603050405020304" pitchFamily="18" charset="0"/>
                          <a:cs typeface="Times New Roman" panose="02020603050405020304" pitchFamily="18" charset="0"/>
                        </a:rPr>
                        <a:t>Trăng</a:t>
                      </a:r>
                      <a:endParaRPr lang="en-US" sz="2800" b="1" dirty="0">
                        <a:solidFill>
                          <a:srgbClr val="0000CC"/>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vi-VN" sz="2800" b="1" dirty="0">
                          <a:solidFill>
                            <a:srgbClr val="0000CC"/>
                          </a:solidFill>
                          <a:effectLst/>
                          <a:latin typeface="Times New Roman" panose="02020603050405020304" pitchFamily="18" charset="0"/>
                          <a:cs typeface="Times New Roman" panose="02020603050405020304" pitchFamily="18" charset="0"/>
                        </a:rPr>
                        <a:t>- hồng như quả chín, lửng lơ</a:t>
                      </a:r>
                      <a:endParaRPr lang="en-US" sz="2800" b="1" dirty="0">
                        <a:solidFill>
                          <a:srgbClr val="0000CC"/>
                        </a:solidFill>
                        <a:effectLst/>
                        <a:latin typeface="Times New Roman" panose="02020603050405020304" pitchFamily="18" charset="0"/>
                        <a:cs typeface="Times New Roman" panose="02020603050405020304" pitchFamily="18" charset="0"/>
                      </a:endParaRPr>
                    </a:p>
                    <a:p>
                      <a:pPr algn="ctr"/>
                      <a:r>
                        <a:rPr lang="vi-VN" sz="2800" b="1" dirty="0">
                          <a:solidFill>
                            <a:srgbClr val="0000CC"/>
                          </a:solidFill>
                          <a:effectLst/>
                          <a:latin typeface="Times New Roman" panose="02020603050405020304" pitchFamily="18" charset="0"/>
                          <a:cs typeface="Times New Roman" panose="02020603050405020304" pitchFamily="18" charset="0"/>
                        </a:rPr>
                        <a:t>- tròn như mắt cá</a:t>
                      </a:r>
                      <a:endParaRPr lang="en-US" sz="2800" b="1" dirty="0">
                        <a:solidFill>
                          <a:srgbClr val="0000CC"/>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508794068"/>
                  </a:ext>
                </a:extLst>
              </a:tr>
              <a:tr h="438883">
                <a:tc>
                  <a:txBody>
                    <a:bodyPr/>
                    <a:lstStyle/>
                    <a:p>
                      <a:pPr algn="ctr"/>
                      <a:r>
                        <a:rPr lang="vi-VN" sz="2800" b="1">
                          <a:solidFill>
                            <a:srgbClr val="0000CC"/>
                          </a:solidFill>
                          <a:effectLst/>
                          <a:latin typeface="Times New Roman" panose="02020603050405020304" pitchFamily="18" charset="0"/>
                          <a:cs typeface="Times New Roman" panose="02020603050405020304" pitchFamily="18" charset="0"/>
                        </a:rPr>
                        <a:t>Cánh rừng</a:t>
                      </a:r>
                      <a:endParaRPr lang="en-US" sz="2800" b="1">
                        <a:solidFill>
                          <a:srgbClr val="0000CC"/>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vi-VN" sz="2800" b="1" dirty="0">
                          <a:solidFill>
                            <a:srgbClr val="0000CC"/>
                          </a:solidFill>
                          <a:effectLst/>
                          <a:latin typeface="Times New Roman" panose="02020603050405020304" pitchFamily="18" charset="0"/>
                          <a:cs typeface="Times New Roman" panose="02020603050405020304" pitchFamily="18" charset="0"/>
                        </a:rPr>
                        <a:t>Xa</a:t>
                      </a:r>
                      <a:endParaRPr lang="en-US" sz="2800" b="1" dirty="0">
                        <a:solidFill>
                          <a:srgbClr val="0000CC"/>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82456213"/>
                  </a:ext>
                </a:extLst>
              </a:tr>
              <a:tr h="438883">
                <a:tc>
                  <a:txBody>
                    <a:bodyPr/>
                    <a:lstStyle/>
                    <a:p>
                      <a:pPr algn="ctr"/>
                      <a:r>
                        <a:rPr lang="vi-VN" sz="2800" b="1">
                          <a:solidFill>
                            <a:srgbClr val="0000CC"/>
                          </a:solidFill>
                          <a:effectLst/>
                          <a:latin typeface="Times New Roman" panose="02020603050405020304" pitchFamily="18" charset="0"/>
                          <a:cs typeface="Times New Roman" panose="02020603050405020304" pitchFamily="18" charset="0"/>
                        </a:rPr>
                        <a:t>Quả chín</a:t>
                      </a:r>
                      <a:endParaRPr lang="en-US" sz="2800" b="1">
                        <a:solidFill>
                          <a:srgbClr val="0000CC"/>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vi-VN" sz="2800" b="1" dirty="0">
                          <a:solidFill>
                            <a:srgbClr val="0000CC"/>
                          </a:solidFill>
                          <a:effectLst/>
                          <a:latin typeface="Times New Roman" panose="02020603050405020304" pitchFamily="18" charset="0"/>
                          <a:cs typeface="Times New Roman" panose="02020603050405020304" pitchFamily="18" charset="0"/>
                        </a:rPr>
                        <a:t> </a:t>
                      </a:r>
                      <a:endParaRPr lang="en-US" sz="2800" b="1" dirty="0">
                        <a:solidFill>
                          <a:srgbClr val="0000CC"/>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792276739"/>
                  </a:ext>
                </a:extLst>
              </a:tr>
              <a:tr h="438883">
                <a:tc>
                  <a:txBody>
                    <a:bodyPr/>
                    <a:lstStyle/>
                    <a:p>
                      <a:pPr algn="ctr"/>
                      <a:r>
                        <a:rPr lang="vi-VN" sz="2800" b="1">
                          <a:solidFill>
                            <a:srgbClr val="0000CC"/>
                          </a:solidFill>
                          <a:effectLst/>
                          <a:latin typeface="Times New Roman" panose="02020603050405020304" pitchFamily="18" charset="0"/>
                          <a:cs typeface="Times New Roman" panose="02020603050405020304" pitchFamily="18" charset="0"/>
                        </a:rPr>
                        <a:t>Nhà</a:t>
                      </a:r>
                      <a:endParaRPr lang="en-US" sz="2800" b="1">
                        <a:solidFill>
                          <a:srgbClr val="0000CC"/>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vi-VN" sz="2800" b="1" dirty="0">
                          <a:solidFill>
                            <a:srgbClr val="0000CC"/>
                          </a:solidFill>
                          <a:effectLst/>
                          <a:latin typeface="Times New Roman" panose="02020603050405020304" pitchFamily="18" charset="0"/>
                          <a:cs typeface="Times New Roman" panose="02020603050405020304" pitchFamily="18" charset="0"/>
                        </a:rPr>
                        <a:t> </a:t>
                      </a:r>
                      <a:endParaRPr lang="en-US" sz="2800" b="1" dirty="0">
                        <a:solidFill>
                          <a:srgbClr val="0000CC"/>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278067752"/>
                  </a:ext>
                </a:extLst>
              </a:tr>
              <a:tr h="438883">
                <a:tc>
                  <a:txBody>
                    <a:bodyPr/>
                    <a:lstStyle/>
                    <a:p>
                      <a:pPr algn="ctr"/>
                      <a:r>
                        <a:rPr lang="vi-VN" sz="2800" b="1">
                          <a:solidFill>
                            <a:srgbClr val="0000CC"/>
                          </a:solidFill>
                          <a:effectLst/>
                          <a:latin typeface="Times New Roman" panose="02020603050405020304" pitchFamily="18" charset="0"/>
                          <a:cs typeface="Times New Roman" panose="02020603050405020304" pitchFamily="18" charset="0"/>
                        </a:rPr>
                        <a:t>Biển</a:t>
                      </a:r>
                      <a:endParaRPr lang="en-US" sz="2800" b="1">
                        <a:solidFill>
                          <a:srgbClr val="0000CC"/>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vi-VN" sz="2800" b="1" dirty="0">
                          <a:solidFill>
                            <a:srgbClr val="0000CC"/>
                          </a:solidFill>
                          <a:effectLst/>
                          <a:latin typeface="Times New Roman" panose="02020603050405020304" pitchFamily="18" charset="0"/>
                          <a:cs typeface="Times New Roman" panose="02020603050405020304" pitchFamily="18" charset="0"/>
                        </a:rPr>
                        <a:t>Xanh diệu kì</a:t>
                      </a:r>
                      <a:endParaRPr lang="en-US" sz="2800" b="1" dirty="0">
                        <a:solidFill>
                          <a:srgbClr val="0000CC"/>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24071880"/>
                  </a:ext>
                </a:extLst>
              </a:tr>
              <a:tr h="438883">
                <a:tc>
                  <a:txBody>
                    <a:bodyPr/>
                    <a:lstStyle/>
                    <a:p>
                      <a:pPr algn="ctr"/>
                      <a:r>
                        <a:rPr lang="vi-VN" sz="2800" b="1">
                          <a:solidFill>
                            <a:srgbClr val="0000CC"/>
                          </a:solidFill>
                          <a:effectLst/>
                          <a:latin typeface="Times New Roman" panose="02020603050405020304" pitchFamily="18" charset="0"/>
                          <a:cs typeface="Times New Roman" panose="02020603050405020304" pitchFamily="18" charset="0"/>
                        </a:rPr>
                        <a:t>Mắt cá</a:t>
                      </a:r>
                      <a:endParaRPr lang="en-US" sz="2800" b="1">
                        <a:solidFill>
                          <a:srgbClr val="0000CC"/>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vi-VN" sz="2800" b="1" dirty="0">
                          <a:solidFill>
                            <a:srgbClr val="0000CC"/>
                          </a:solidFill>
                          <a:effectLst/>
                          <a:latin typeface="Times New Roman" panose="02020603050405020304" pitchFamily="18" charset="0"/>
                          <a:cs typeface="Times New Roman" panose="02020603050405020304" pitchFamily="18" charset="0"/>
                        </a:rPr>
                        <a:t>Tròn</a:t>
                      </a:r>
                      <a:endParaRPr lang="en-US" sz="2800" b="1" dirty="0">
                        <a:solidFill>
                          <a:srgbClr val="0000CC"/>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512681995"/>
                  </a:ext>
                </a:extLst>
              </a:tr>
              <a:tr h="438883">
                <a:tc>
                  <a:txBody>
                    <a:bodyPr/>
                    <a:lstStyle/>
                    <a:p>
                      <a:pPr algn="ctr"/>
                      <a:r>
                        <a:rPr lang="vi-VN" sz="2800" b="1">
                          <a:solidFill>
                            <a:srgbClr val="0000CC"/>
                          </a:solidFill>
                          <a:effectLst/>
                          <a:latin typeface="Times New Roman" panose="02020603050405020304" pitchFamily="18" charset="0"/>
                          <a:cs typeface="Times New Roman" panose="02020603050405020304" pitchFamily="18" charset="0"/>
                        </a:rPr>
                        <a:t>Mi</a:t>
                      </a:r>
                      <a:endParaRPr lang="en-US" sz="2800" b="1">
                        <a:solidFill>
                          <a:srgbClr val="0000CC"/>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vi-VN" sz="2800" b="1" dirty="0">
                          <a:solidFill>
                            <a:srgbClr val="0000CC"/>
                          </a:solidFill>
                          <a:effectLst/>
                          <a:latin typeface="Times New Roman" panose="02020603050405020304" pitchFamily="18" charset="0"/>
                          <a:cs typeface="Times New Roman" panose="02020603050405020304" pitchFamily="18" charset="0"/>
                        </a:rPr>
                        <a:t> </a:t>
                      </a:r>
                      <a:endParaRPr lang="en-US" sz="2800" b="1" dirty="0">
                        <a:solidFill>
                          <a:srgbClr val="0000CC"/>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724667006"/>
                  </a:ext>
                </a:extLst>
              </a:tr>
              <a:tr h="438883">
                <a:tc>
                  <a:txBody>
                    <a:bodyPr/>
                    <a:lstStyle/>
                    <a:p>
                      <a:pPr algn="ctr"/>
                      <a:r>
                        <a:rPr lang="vi-VN" sz="2800" b="1">
                          <a:solidFill>
                            <a:srgbClr val="0000CC"/>
                          </a:solidFill>
                          <a:effectLst/>
                          <a:latin typeface="Times New Roman" panose="02020603050405020304" pitchFamily="18" charset="0"/>
                          <a:cs typeface="Times New Roman" panose="02020603050405020304" pitchFamily="18" charset="0"/>
                        </a:rPr>
                        <a:t>Sân chơi</a:t>
                      </a:r>
                      <a:endParaRPr lang="en-US" sz="2800" b="1">
                        <a:solidFill>
                          <a:srgbClr val="0000CC"/>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vi-VN" sz="2800" b="1" dirty="0">
                          <a:solidFill>
                            <a:srgbClr val="0000CC"/>
                          </a:solidFill>
                          <a:effectLst/>
                          <a:latin typeface="Times New Roman" panose="02020603050405020304" pitchFamily="18" charset="0"/>
                          <a:cs typeface="Times New Roman" panose="02020603050405020304" pitchFamily="18" charset="0"/>
                        </a:rPr>
                        <a:t> </a:t>
                      </a:r>
                      <a:endParaRPr lang="en-US" sz="2800" b="1" dirty="0">
                        <a:solidFill>
                          <a:srgbClr val="0000CC"/>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751870859"/>
                  </a:ext>
                </a:extLst>
              </a:tr>
              <a:tr h="438883">
                <a:tc>
                  <a:txBody>
                    <a:bodyPr/>
                    <a:lstStyle/>
                    <a:p>
                      <a:pPr algn="ctr"/>
                      <a:r>
                        <a:rPr lang="vi-VN" sz="2800" b="1">
                          <a:solidFill>
                            <a:srgbClr val="0000CC"/>
                          </a:solidFill>
                          <a:effectLst/>
                          <a:latin typeface="Times New Roman" panose="02020603050405020304" pitchFamily="18" charset="0"/>
                          <a:cs typeface="Times New Roman" panose="02020603050405020304" pitchFamily="18" charset="0"/>
                        </a:rPr>
                        <a:t>Quả bóng</a:t>
                      </a:r>
                      <a:endParaRPr lang="en-US" sz="2800" b="1">
                        <a:solidFill>
                          <a:srgbClr val="0000CC"/>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vi-VN" sz="2800" b="1" dirty="0">
                          <a:solidFill>
                            <a:srgbClr val="0000CC"/>
                          </a:solidFill>
                          <a:effectLst/>
                          <a:latin typeface="Times New Roman" panose="02020603050405020304" pitchFamily="18" charset="0"/>
                          <a:cs typeface="Times New Roman" panose="02020603050405020304" pitchFamily="18" charset="0"/>
                        </a:rPr>
                        <a:t> </a:t>
                      </a:r>
                      <a:endParaRPr lang="en-US" sz="2800" b="1" dirty="0">
                        <a:solidFill>
                          <a:srgbClr val="0000CC"/>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175787740"/>
                  </a:ext>
                </a:extLst>
              </a:tr>
              <a:tr h="438883">
                <a:tc>
                  <a:txBody>
                    <a:bodyPr/>
                    <a:lstStyle/>
                    <a:p>
                      <a:pPr algn="ctr"/>
                      <a:r>
                        <a:rPr lang="vi-VN" sz="2800" b="1">
                          <a:solidFill>
                            <a:srgbClr val="0000CC"/>
                          </a:solidFill>
                          <a:effectLst/>
                          <a:latin typeface="Times New Roman" panose="02020603050405020304" pitchFamily="18" charset="0"/>
                          <a:cs typeface="Times New Roman" panose="02020603050405020304" pitchFamily="18" charset="0"/>
                        </a:rPr>
                        <a:t>Bạn</a:t>
                      </a:r>
                      <a:endParaRPr lang="en-US" sz="2800" b="1">
                        <a:solidFill>
                          <a:srgbClr val="0000CC"/>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vi-VN" sz="2800" b="1" dirty="0">
                          <a:solidFill>
                            <a:srgbClr val="0000CC"/>
                          </a:solidFill>
                          <a:effectLst/>
                          <a:latin typeface="Times New Roman" panose="02020603050405020304" pitchFamily="18" charset="0"/>
                          <a:cs typeface="Times New Roman" panose="02020603050405020304" pitchFamily="18" charset="0"/>
                        </a:rPr>
                        <a:t> </a:t>
                      </a:r>
                      <a:endParaRPr lang="en-US" sz="2800" b="1" dirty="0">
                        <a:solidFill>
                          <a:srgbClr val="0000CC"/>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59430883"/>
                  </a:ext>
                </a:extLst>
              </a:tr>
              <a:tr h="438883">
                <a:tc>
                  <a:txBody>
                    <a:bodyPr/>
                    <a:lstStyle/>
                    <a:p>
                      <a:pPr algn="ctr"/>
                      <a:r>
                        <a:rPr lang="vi-VN" sz="2800" b="1">
                          <a:solidFill>
                            <a:srgbClr val="0000CC"/>
                          </a:solidFill>
                          <a:effectLst/>
                          <a:latin typeface="Times New Roman" panose="02020603050405020304" pitchFamily="18" charset="0"/>
                          <a:cs typeface="Times New Roman" panose="02020603050405020304" pitchFamily="18" charset="0"/>
                        </a:rPr>
                        <a:t>Trời</a:t>
                      </a:r>
                      <a:endParaRPr lang="en-US" sz="2800" b="1">
                        <a:solidFill>
                          <a:srgbClr val="0000CC"/>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vi-VN" sz="2800" b="1" dirty="0">
                          <a:solidFill>
                            <a:srgbClr val="0000CC"/>
                          </a:solidFill>
                          <a:effectLst/>
                          <a:latin typeface="Times New Roman" panose="02020603050405020304" pitchFamily="18" charset="0"/>
                          <a:cs typeface="Times New Roman" panose="02020603050405020304" pitchFamily="18" charset="0"/>
                        </a:rPr>
                        <a:t> </a:t>
                      </a:r>
                      <a:endParaRPr lang="en-US" sz="2800" b="1" dirty="0">
                        <a:solidFill>
                          <a:srgbClr val="0000CC"/>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662638131"/>
                  </a:ext>
                </a:extLst>
              </a:tr>
            </a:tbl>
          </a:graphicData>
        </a:graphic>
      </p:graphicFrame>
    </p:spTree>
    <p:extLst>
      <p:ext uri="{BB962C8B-B14F-4D97-AF65-F5344CB8AC3E}">
        <p14:creationId xmlns:p14="http://schemas.microsoft.com/office/powerpoint/2010/main" val="3595442160"/>
      </p:ext>
    </p:extLst>
  </p:cSld>
  <p:clrMapOvr>
    <a:masterClrMapping/>
  </p:clrMapOvr>
  <p:transition spd="slow">
    <p:split orient="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7">
                                            <p:txEl>
                                              <p:pRg st="0" end="0"/>
                                            </p:txEl>
                                          </p:spTgt>
                                        </p:tgtEl>
                                        <p:attrNameLst>
                                          <p:attrName>style.visibility</p:attrName>
                                        </p:attrNameLst>
                                      </p:cBhvr>
                                      <p:to>
                                        <p:strVal val="visible"/>
                                      </p:to>
                                    </p:set>
                                    <p:animEffect transition="in" filter="fade">
                                      <p:cBhvr>
                                        <p:cTn id="7" dur="500"/>
                                        <p:tgtEl>
                                          <p:spTgt spid="2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nodeType="clickEffect">
                                  <p:stCondLst>
                                    <p:cond delay="0"/>
                                  </p:stCondLst>
                                  <p:childTnLst>
                                    <p:set>
                                      <p:cBhvr>
                                        <p:cTn id="11" dur="1" fill="hold">
                                          <p:stCondLst>
                                            <p:cond delay="0"/>
                                          </p:stCondLst>
                                        </p:cTn>
                                        <p:tgtEl>
                                          <p:spTgt spid="6"/>
                                        </p:tgtEl>
                                        <p:attrNameLst>
                                          <p:attrName>style.visibility</p:attrName>
                                        </p:attrNameLst>
                                      </p:cBhvr>
                                      <p:to>
                                        <p:strVal val="visible"/>
                                      </p:to>
                                    </p:set>
                                    <p:anim calcmode="lin" valueType="num">
                                      <p:cBhvr additive="base">
                                        <p:cTn id="12" dur="500" fill="hold"/>
                                        <p:tgtEl>
                                          <p:spTgt spid="6"/>
                                        </p:tgtEl>
                                        <p:attrNameLst>
                                          <p:attrName>ppt_x</p:attrName>
                                        </p:attrNameLst>
                                      </p:cBhvr>
                                      <p:tavLst>
                                        <p:tav tm="0">
                                          <p:val>
                                            <p:strVal val="#ppt_x"/>
                                          </p:val>
                                        </p:tav>
                                        <p:tav tm="100000">
                                          <p:val>
                                            <p:strVal val="#ppt_x"/>
                                          </p:val>
                                        </p:tav>
                                      </p:tavLst>
                                    </p:anim>
                                    <p:anim calcmode="lin" valueType="num">
                                      <p:cBhvr additive="base">
                                        <p:cTn id="13" dur="500" fill="hold"/>
                                        <p:tgtEl>
                                          <p:spTgt spid="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4" name="Group 13"/>
          <p:cNvGrpSpPr/>
          <p:nvPr/>
        </p:nvGrpSpPr>
        <p:grpSpPr>
          <a:xfrm>
            <a:off x="4617134" y="149573"/>
            <a:ext cx="7013458" cy="1117345"/>
            <a:chOff x="4539228" y="210532"/>
            <a:chExt cx="6895119" cy="1117345"/>
          </a:xfrm>
        </p:grpSpPr>
        <p:grpSp>
          <p:nvGrpSpPr>
            <p:cNvPr id="15" name="Group 14"/>
            <p:cNvGrpSpPr/>
            <p:nvPr/>
          </p:nvGrpSpPr>
          <p:grpSpPr>
            <a:xfrm>
              <a:off x="4539228" y="210532"/>
              <a:ext cx="6895119" cy="1117345"/>
              <a:chOff x="4539228" y="210532"/>
              <a:chExt cx="6895119" cy="1117345"/>
            </a:xfrm>
          </p:grpSpPr>
          <p:sp>
            <p:nvSpPr>
              <p:cNvPr id="17" name="TextBox 16"/>
              <p:cNvSpPr txBox="1"/>
              <p:nvPr/>
            </p:nvSpPr>
            <p:spPr>
              <a:xfrm>
                <a:off x="4539228" y="210532"/>
                <a:ext cx="6895119" cy="646331"/>
              </a:xfrm>
              <a:prstGeom prst="rect">
                <a:avLst/>
              </a:prstGeom>
              <a:noFill/>
            </p:spPr>
            <p:txBody>
              <a:bodyPr wrap="none" rtlCol="0">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3600" b="0" i="0" u="none" strike="noStrike" kern="1200" cap="none" spc="0" normalizeH="0" baseline="0" noProof="0" dirty="0">
                    <a:ln>
                      <a:noFill/>
                    </a:ln>
                    <a:solidFill>
                      <a:srgbClr val="0000CC"/>
                    </a:solidFill>
                    <a:effectLst/>
                    <a:uLnTx/>
                    <a:uFillTx/>
                    <a:latin typeface="Times New Roman" pitchFamily="18" charset="0"/>
                    <a:ea typeface="+mn-ea"/>
                    <a:cs typeface="Times New Roman" pitchFamily="18" charset="0"/>
                  </a:rPr>
                  <a:t>Thứ Hai </a:t>
                </a:r>
                <a:r>
                  <a:rPr kumimoji="0" lang="en-US" sz="3600" b="0" i="0" u="none" strike="noStrike" kern="1200" cap="none" spc="0" normalizeH="0" baseline="0" noProof="0" dirty="0" err="1">
                    <a:ln>
                      <a:noFill/>
                    </a:ln>
                    <a:solidFill>
                      <a:srgbClr val="0000CC"/>
                    </a:solidFill>
                    <a:effectLst/>
                    <a:uLnTx/>
                    <a:uFillTx/>
                    <a:latin typeface="Times New Roman" pitchFamily="18" charset="0"/>
                    <a:ea typeface="+mn-ea"/>
                    <a:cs typeface="Times New Roman" pitchFamily="18" charset="0"/>
                  </a:rPr>
                  <a:t>ngày</a:t>
                </a:r>
                <a:r>
                  <a:rPr kumimoji="0" lang="en-US" sz="3600" b="0" i="0" u="none" strike="noStrike" kern="1200" cap="none" spc="0" normalizeH="0" baseline="0" noProof="0" dirty="0">
                    <a:ln>
                      <a:noFill/>
                    </a:ln>
                    <a:solidFill>
                      <a:srgbClr val="0000CC"/>
                    </a:solidFill>
                    <a:effectLst/>
                    <a:uLnTx/>
                    <a:uFillTx/>
                    <a:latin typeface="Times New Roman" pitchFamily="18" charset="0"/>
                    <a:ea typeface="+mn-ea"/>
                    <a:cs typeface="Times New Roman" pitchFamily="18" charset="0"/>
                  </a:rPr>
                  <a:t> 16 </a:t>
                </a:r>
                <a:r>
                  <a:rPr kumimoji="0" lang="en-US" sz="3600" b="0" i="0" u="none" strike="noStrike" kern="1200" cap="none" spc="0" normalizeH="0" baseline="0" noProof="0" dirty="0" err="1">
                    <a:ln>
                      <a:noFill/>
                    </a:ln>
                    <a:solidFill>
                      <a:srgbClr val="0000CC"/>
                    </a:solidFill>
                    <a:effectLst/>
                    <a:uLnTx/>
                    <a:uFillTx/>
                    <a:latin typeface="Times New Roman" pitchFamily="18" charset="0"/>
                    <a:ea typeface="+mn-ea"/>
                    <a:cs typeface="Times New Roman" pitchFamily="18" charset="0"/>
                  </a:rPr>
                  <a:t>tháng</a:t>
                </a:r>
                <a:r>
                  <a:rPr kumimoji="0" lang="en-US" sz="3600" b="0" i="0" u="none" strike="noStrike" kern="1200" cap="none" spc="0" normalizeH="0" baseline="0" noProof="0" dirty="0">
                    <a:ln>
                      <a:noFill/>
                    </a:ln>
                    <a:solidFill>
                      <a:srgbClr val="0000CC"/>
                    </a:solidFill>
                    <a:effectLst/>
                    <a:uLnTx/>
                    <a:uFillTx/>
                    <a:latin typeface="Times New Roman" pitchFamily="18" charset="0"/>
                    <a:ea typeface="+mn-ea"/>
                    <a:cs typeface="Times New Roman" pitchFamily="18" charset="0"/>
                  </a:rPr>
                  <a:t> 3 </a:t>
                </a:r>
                <a:r>
                  <a:rPr kumimoji="0" lang="en-US" sz="3600" b="0" i="0" u="none" strike="noStrike" kern="1200" cap="none" spc="0" normalizeH="0" baseline="0" noProof="0" dirty="0" err="1">
                    <a:ln>
                      <a:noFill/>
                    </a:ln>
                    <a:solidFill>
                      <a:srgbClr val="0000CC"/>
                    </a:solidFill>
                    <a:effectLst/>
                    <a:uLnTx/>
                    <a:uFillTx/>
                    <a:latin typeface="Times New Roman" pitchFamily="18" charset="0"/>
                    <a:ea typeface="+mn-ea"/>
                    <a:cs typeface="Times New Roman" pitchFamily="18" charset="0"/>
                  </a:rPr>
                  <a:t>năm</a:t>
                </a:r>
                <a:r>
                  <a:rPr kumimoji="0" lang="en-US" sz="3600" b="0" i="0" u="none" strike="noStrike" kern="1200" cap="none" spc="0" normalizeH="0" baseline="0" noProof="0" dirty="0">
                    <a:ln>
                      <a:noFill/>
                    </a:ln>
                    <a:solidFill>
                      <a:srgbClr val="0000CC"/>
                    </a:solidFill>
                    <a:effectLst/>
                    <a:uLnTx/>
                    <a:uFillTx/>
                    <a:latin typeface="Times New Roman" pitchFamily="18" charset="0"/>
                    <a:ea typeface="+mn-ea"/>
                    <a:cs typeface="Times New Roman" pitchFamily="18" charset="0"/>
                  </a:rPr>
                  <a:t> 2026</a:t>
                </a:r>
              </a:p>
            </p:txBody>
          </p:sp>
          <p:sp>
            <p:nvSpPr>
              <p:cNvPr id="18" name="TextBox 17"/>
              <p:cNvSpPr txBox="1"/>
              <p:nvPr/>
            </p:nvSpPr>
            <p:spPr>
              <a:xfrm>
                <a:off x="6651116" y="743102"/>
                <a:ext cx="2564962" cy="584775"/>
              </a:xfrm>
              <a:prstGeom prst="rect">
                <a:avLst/>
              </a:prstGeom>
              <a:noFill/>
            </p:spPr>
            <p:txBody>
              <a:bodyPr wrap="none" rtlCol="0">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3200" b="1" i="0" u="none" strike="noStrike" kern="1200" cap="none" spc="0" normalizeH="0" baseline="0" noProof="0">
                    <a:ln>
                      <a:noFill/>
                    </a:ln>
                    <a:solidFill>
                      <a:srgbClr val="FF0066"/>
                    </a:solidFill>
                    <a:effectLst/>
                    <a:uLnTx/>
                    <a:uFillTx/>
                    <a:latin typeface="Times New Roman" pitchFamily="18" charset="0"/>
                    <a:ea typeface="+mn-ea"/>
                    <a:cs typeface="Times New Roman" pitchFamily="18" charset="0"/>
                  </a:rPr>
                  <a:t>TIẾNG VIỆT</a:t>
                </a:r>
              </a:p>
            </p:txBody>
          </p:sp>
        </p:grpSp>
        <p:cxnSp>
          <p:nvCxnSpPr>
            <p:cNvPr id="16" name="Straight Connector 15"/>
            <p:cNvCxnSpPr/>
            <p:nvPr/>
          </p:nvCxnSpPr>
          <p:spPr>
            <a:xfrm>
              <a:off x="6826235" y="1288554"/>
              <a:ext cx="2194560" cy="0"/>
            </a:xfrm>
            <a:prstGeom prst="line">
              <a:avLst/>
            </a:prstGeom>
            <a:ln>
              <a:solidFill>
                <a:srgbClr val="FF0066"/>
              </a:solidFill>
            </a:ln>
          </p:spPr>
          <p:style>
            <a:lnRef idx="2">
              <a:schemeClr val="dk1"/>
            </a:lnRef>
            <a:fillRef idx="0">
              <a:schemeClr val="dk1"/>
            </a:fillRef>
            <a:effectRef idx="1">
              <a:schemeClr val="dk1"/>
            </a:effectRef>
            <a:fontRef idx="minor">
              <a:schemeClr val="tx1"/>
            </a:fontRef>
          </p:style>
        </p:cxnSp>
      </p:grpSp>
      <p:grpSp>
        <p:nvGrpSpPr>
          <p:cNvPr id="5" name="Group 4"/>
          <p:cNvGrpSpPr/>
          <p:nvPr/>
        </p:nvGrpSpPr>
        <p:grpSpPr>
          <a:xfrm>
            <a:off x="1508919" y="1953419"/>
            <a:ext cx="11532005" cy="743063"/>
            <a:chOff x="1508918" y="1888664"/>
            <a:chExt cx="10495420" cy="1245153"/>
          </a:xfrm>
        </p:grpSpPr>
        <p:sp>
          <p:nvSpPr>
            <p:cNvPr id="10" name="Rectangle 9"/>
            <p:cNvSpPr/>
            <p:nvPr/>
          </p:nvSpPr>
          <p:spPr>
            <a:xfrm>
              <a:off x="1508918" y="1888664"/>
              <a:ext cx="10495420" cy="1186207"/>
            </a:xfrm>
            <a:prstGeom prst="rect">
              <a:avLst/>
            </a:prstGeom>
          </p:spPr>
          <p:txBody>
            <a:bodyPr wrap="square">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vi-VN" sz="4000" b="1" i="0" u="none" strike="noStrike" kern="1200" cap="none" spc="0" normalizeH="0" baseline="0" noProof="0" dirty="0">
                  <a:ln>
                    <a:noFill/>
                  </a:ln>
                  <a:solidFill>
                    <a:srgbClr val="FF0000"/>
                  </a:solidFill>
                  <a:effectLst/>
                  <a:uLnTx/>
                  <a:uFillTx/>
                  <a:latin typeface="Times New Roman" pitchFamily="18" charset="0"/>
                  <a:ea typeface="+mn-ea"/>
                  <a:cs typeface="Times New Roman" pitchFamily="18" charset="0"/>
                </a:rPr>
                <a:t>Hoạt động 3. Đọc bài thơ và trả lời câu hỏi</a:t>
              </a:r>
              <a:endParaRPr kumimoji="0" lang="en-US" sz="4000" b="1" i="0" u="none" strike="noStrike" kern="1200" cap="none" spc="0" normalizeH="0" baseline="0" noProof="0" dirty="0">
                <a:ln>
                  <a:noFill/>
                </a:ln>
                <a:solidFill>
                  <a:srgbClr val="FF0000"/>
                </a:solidFill>
                <a:effectLst/>
                <a:uLnTx/>
                <a:uFillTx/>
                <a:latin typeface="Times New Roman" pitchFamily="18" charset="0"/>
                <a:ea typeface="+mn-ea"/>
                <a:cs typeface="Times New Roman" pitchFamily="18" charset="0"/>
              </a:endParaRPr>
            </a:p>
          </p:txBody>
        </p:sp>
        <p:cxnSp>
          <p:nvCxnSpPr>
            <p:cNvPr id="4" name="Straight Connector 3"/>
            <p:cNvCxnSpPr/>
            <p:nvPr/>
          </p:nvCxnSpPr>
          <p:spPr>
            <a:xfrm flipV="1">
              <a:off x="1508918" y="3077036"/>
              <a:ext cx="2635321" cy="56781"/>
            </a:xfrm>
            <a:prstGeom prst="line">
              <a:avLst/>
            </a:prstGeom>
            <a:ln>
              <a:solidFill>
                <a:srgbClr val="FF0000"/>
              </a:solidFill>
            </a:ln>
          </p:spPr>
          <p:style>
            <a:lnRef idx="3">
              <a:schemeClr val="dk1"/>
            </a:lnRef>
            <a:fillRef idx="0">
              <a:schemeClr val="dk1"/>
            </a:fillRef>
            <a:effectRef idx="2">
              <a:schemeClr val="dk1"/>
            </a:effectRef>
            <a:fontRef idx="minor">
              <a:schemeClr val="tx1"/>
            </a:fontRef>
          </p:style>
        </p:cxnSp>
      </p:grpSp>
      <p:sp>
        <p:nvSpPr>
          <p:cNvPr id="19" name="Text Box 14">
            <a:extLst>
              <a:ext uri="{FF2B5EF4-FFF2-40B4-BE49-F238E27FC236}">
                <a16:creationId xmlns:a16="http://schemas.microsoft.com/office/drawing/2014/main" id="{4EBEBBAC-153E-7FA0-AABD-6DDE6CA135FD}"/>
              </a:ext>
            </a:extLst>
          </p:cNvPr>
          <p:cNvSpPr txBox="1">
            <a:spLocks noChangeArrowheads="1"/>
          </p:cNvSpPr>
          <p:nvPr/>
        </p:nvSpPr>
        <p:spPr bwMode="auto">
          <a:xfrm>
            <a:off x="4480719" y="1297650"/>
            <a:ext cx="6781799" cy="63753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43689" tIns="71844" rIns="143689" bIns="71844">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marL="0" marR="0" lvl="0" indent="0" algn="ctr" defTabSz="914400" rtl="0" eaLnBrk="1" fontAlgn="base" latinLnBrk="0" hangingPunct="1">
              <a:lnSpc>
                <a:spcPct val="100000"/>
              </a:lnSpc>
              <a:spcBef>
                <a:spcPts val="0"/>
              </a:spcBef>
              <a:spcAft>
                <a:spcPct val="0"/>
              </a:spcAft>
              <a:buClrTx/>
              <a:buSzTx/>
              <a:buFontTx/>
              <a:buNone/>
              <a:tabLst/>
              <a:defRPr/>
            </a:pPr>
            <a:r>
              <a:rPr kumimoji="0" lang="en-US" sz="3200" b="1" i="0" u="none" strike="noStrike" kern="1200" cap="none" spc="0" normalizeH="0" baseline="0" noProof="0">
                <a:ln>
                  <a:noFill/>
                </a:ln>
                <a:solidFill>
                  <a:srgbClr val="0000CC"/>
                </a:solidFill>
                <a:effectLst>
                  <a:outerShdw blurRad="38100" dist="38100" dir="2700000" algn="tl">
                    <a:srgbClr val="000000">
                      <a:alpha val="43137"/>
                    </a:srgbClr>
                  </a:outerShdw>
                </a:effectLst>
                <a:uLnTx/>
                <a:uFillTx/>
                <a:latin typeface="Times New Roman" pitchFamily="18" charset="0"/>
                <a:ea typeface="+mn-ea"/>
                <a:cs typeface="+mn-cs"/>
              </a:rPr>
              <a:t>Bài 1: </a:t>
            </a:r>
            <a:r>
              <a:rPr kumimoji="0" lang="vi-VN" sz="3200" b="1" i="0" u="none" strike="noStrike" kern="1200" cap="none" spc="0" normalizeH="0" baseline="0" noProof="0">
                <a:ln>
                  <a:noFill/>
                </a:ln>
                <a:solidFill>
                  <a:srgbClr val="0000CC"/>
                </a:solidFill>
                <a:effectLst>
                  <a:outerShdw blurRad="38100" dist="38100" dir="2700000" algn="tl">
                    <a:srgbClr val="000000">
                      <a:alpha val="43137"/>
                    </a:srgbClr>
                  </a:outerShdw>
                </a:effectLst>
                <a:uLnTx/>
                <a:uFillTx/>
                <a:latin typeface="Times New Roman" pitchFamily="18" charset="0"/>
                <a:ea typeface="+mn-ea"/>
                <a:cs typeface="+mn-cs"/>
              </a:rPr>
              <a:t>ÔN TẬP GIỮA HỌC KÌ II</a:t>
            </a:r>
            <a:endParaRPr kumimoji="0" lang="en-US" sz="3200" b="1" i="0" u="none" strike="noStrike" kern="1200" cap="none" spc="0" normalizeH="0" baseline="0" noProof="0">
              <a:ln>
                <a:noFill/>
              </a:ln>
              <a:solidFill>
                <a:srgbClr val="0000CC"/>
              </a:solidFill>
              <a:effectLst>
                <a:outerShdw blurRad="38100" dist="38100" dir="2700000" algn="tl">
                  <a:srgbClr val="000000">
                    <a:alpha val="43137"/>
                  </a:srgbClr>
                </a:outerShdw>
              </a:effectLst>
              <a:uLnTx/>
              <a:uFillTx/>
              <a:latin typeface="Times New Roman" pitchFamily="18" charset="0"/>
              <a:ea typeface="+mn-ea"/>
              <a:cs typeface="+mn-cs"/>
            </a:endParaRPr>
          </a:p>
        </p:txBody>
      </p:sp>
      <p:sp>
        <p:nvSpPr>
          <p:cNvPr id="27" name="Rectangle 26">
            <a:extLst>
              <a:ext uri="{FF2B5EF4-FFF2-40B4-BE49-F238E27FC236}">
                <a16:creationId xmlns:a16="http://schemas.microsoft.com/office/drawing/2014/main" id="{38315CE6-0379-8B3D-79CC-DAE03D861FE4}"/>
              </a:ext>
            </a:extLst>
          </p:cNvPr>
          <p:cNvSpPr/>
          <p:nvPr/>
        </p:nvSpPr>
        <p:spPr>
          <a:xfrm>
            <a:off x="1680661" y="3085738"/>
            <a:ext cx="13578681" cy="707886"/>
          </a:xfrm>
          <a:prstGeom prst="rect">
            <a:avLst/>
          </a:prstGeom>
        </p:spPr>
        <p:txBody>
          <a:bodyPr wrap="square">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lang="en-US" sz="4000" b="1" dirty="0">
                <a:solidFill>
                  <a:srgbClr val="FF0000"/>
                </a:solidFill>
                <a:latin typeface="Times New Roman" pitchFamily="18" charset="0"/>
                <a:cs typeface="Times New Roman" pitchFamily="18" charset="0"/>
              </a:rPr>
              <a:t>? </a:t>
            </a:r>
            <a:r>
              <a:rPr kumimoji="0" lang="vi-VN" sz="4000" b="1" i="0" u="none" strike="noStrike" kern="1200" cap="none" spc="0" normalizeH="0" baseline="0" noProof="0" dirty="0">
                <a:ln>
                  <a:noFill/>
                </a:ln>
                <a:solidFill>
                  <a:srgbClr val="FF0000"/>
                </a:solidFill>
                <a:effectLst/>
                <a:uLnTx/>
                <a:uFillTx/>
                <a:latin typeface="Times New Roman" pitchFamily="18" charset="0"/>
                <a:cs typeface="Times New Roman" pitchFamily="18" charset="0"/>
              </a:rPr>
              <a:t>Trong bài thơ trăng được so sánh với những gì?</a:t>
            </a:r>
            <a:endParaRPr kumimoji="0" lang="en-US" sz="4000" b="1" i="0" u="none" strike="noStrike" kern="1200" cap="none" spc="0" normalizeH="0" baseline="0" noProof="0" dirty="0">
              <a:ln>
                <a:noFill/>
              </a:ln>
              <a:solidFill>
                <a:srgbClr val="FF0000"/>
              </a:solidFill>
              <a:effectLst/>
              <a:uLnTx/>
              <a:uFillTx/>
              <a:latin typeface="Times New Roman" pitchFamily="18" charset="0"/>
              <a:cs typeface="Times New Roman" pitchFamily="18" charset="0"/>
            </a:endParaRPr>
          </a:p>
        </p:txBody>
      </p:sp>
      <p:sp>
        <p:nvSpPr>
          <p:cNvPr id="3" name="Rectangle 2"/>
          <p:cNvSpPr/>
          <p:nvPr/>
        </p:nvSpPr>
        <p:spPr>
          <a:xfrm>
            <a:off x="1860613" y="6400800"/>
            <a:ext cx="11916505" cy="707886"/>
          </a:xfrm>
          <a:prstGeom prst="rect">
            <a:avLst/>
          </a:prstGeom>
        </p:spPr>
        <p:txBody>
          <a:bodyPr wrap="square">
            <a:spAutoFit/>
          </a:bodyPr>
          <a:lstStyle/>
          <a:p>
            <a:pPr lvl="0">
              <a:defRPr/>
            </a:pPr>
            <a:r>
              <a:rPr lang="en-US" sz="4000" b="1" dirty="0">
                <a:solidFill>
                  <a:srgbClr val="FF0000"/>
                </a:solidFill>
                <a:latin typeface="Times New Roman" pitchFamily="18" charset="0"/>
                <a:cs typeface="Times New Roman" pitchFamily="18" charset="0"/>
              </a:rPr>
              <a:t>? </a:t>
            </a:r>
            <a:r>
              <a:rPr lang="vi-VN" sz="4000" b="1" dirty="0">
                <a:solidFill>
                  <a:srgbClr val="FF0000"/>
                </a:solidFill>
                <a:latin typeface="Times New Roman" pitchFamily="18" charset="0"/>
                <a:cs typeface="Times New Roman" pitchFamily="18" charset="0"/>
              </a:rPr>
              <a:t>Em thích hình ảnh so sánh nào nhất? Vì sao?</a:t>
            </a:r>
            <a:endParaRPr lang="en-US" sz="4000" b="1" dirty="0">
              <a:solidFill>
                <a:srgbClr val="FF0000"/>
              </a:solidFill>
              <a:latin typeface="Times New Roman" pitchFamily="18" charset="0"/>
              <a:cs typeface="Times New Roman" pitchFamily="18" charset="0"/>
            </a:endParaRPr>
          </a:p>
        </p:txBody>
      </p:sp>
      <p:sp>
        <p:nvSpPr>
          <p:cNvPr id="20" name="Rectangle 19"/>
          <p:cNvSpPr/>
          <p:nvPr/>
        </p:nvSpPr>
        <p:spPr>
          <a:xfrm>
            <a:off x="3041085" y="3793624"/>
            <a:ext cx="10165556" cy="2554545"/>
          </a:xfrm>
          <a:prstGeom prst="rect">
            <a:avLst/>
          </a:prstGeom>
        </p:spPr>
        <p:txBody>
          <a:bodyPr wrap="square">
            <a:spAutoFit/>
          </a:bodyPr>
          <a:lstStyle/>
          <a:p>
            <a:pPr>
              <a:spcAft>
                <a:spcPts val="0"/>
              </a:spcAft>
            </a:pPr>
            <a:r>
              <a:rPr lang="vi-VN" sz="4000" b="1" dirty="0">
                <a:solidFill>
                  <a:srgbClr val="0000CC"/>
                </a:solidFill>
                <a:latin typeface="Times New Roman" panose="02020603050405020304" pitchFamily="18" charset="0"/>
                <a:ea typeface="Calibri" panose="020F0502020204030204" pitchFamily="34" charset="0"/>
              </a:rPr>
              <a:t>Trăng được so sánh với các sự vật sau: </a:t>
            </a:r>
          </a:p>
          <a:p>
            <a:pPr lvl="3" algn="just">
              <a:spcAft>
                <a:spcPts val="0"/>
              </a:spcAft>
            </a:pPr>
            <a:r>
              <a:rPr lang="en-US" sz="4000" b="1" dirty="0">
                <a:solidFill>
                  <a:srgbClr val="0000CC"/>
                </a:solidFill>
                <a:latin typeface="Times New Roman" panose="02020603050405020304" pitchFamily="18" charset="0"/>
                <a:ea typeface="Calibri" panose="020F0502020204030204" pitchFamily="34" charset="0"/>
              </a:rPr>
              <a:t>T</a:t>
            </a:r>
            <a:r>
              <a:rPr lang="vi-VN" sz="4000" b="1" dirty="0">
                <a:solidFill>
                  <a:srgbClr val="0000CC"/>
                </a:solidFill>
                <a:latin typeface="Times New Roman" panose="02020603050405020304" pitchFamily="18" charset="0"/>
                <a:ea typeface="Calibri" panose="020F0502020204030204" pitchFamily="34" charset="0"/>
              </a:rPr>
              <a:t>răng - hồng như quả </a:t>
            </a:r>
            <a:r>
              <a:rPr lang="en-US" sz="4000" b="1" dirty="0" err="1">
                <a:solidFill>
                  <a:srgbClr val="0000CC"/>
                </a:solidFill>
                <a:latin typeface="Times New Roman" panose="02020603050405020304" pitchFamily="18" charset="0"/>
                <a:ea typeface="Calibri" panose="020F0502020204030204" pitchFamily="34" charset="0"/>
              </a:rPr>
              <a:t>ch</a:t>
            </a:r>
            <a:r>
              <a:rPr lang="vi-VN" sz="4000" b="1" dirty="0">
                <a:solidFill>
                  <a:srgbClr val="0000CC"/>
                </a:solidFill>
                <a:latin typeface="Times New Roman" panose="02020603050405020304" pitchFamily="18" charset="0"/>
                <a:ea typeface="Calibri" panose="020F0502020204030204" pitchFamily="34" charset="0"/>
              </a:rPr>
              <a:t>ín</a:t>
            </a:r>
            <a:endParaRPr lang="en-US" sz="3600" b="1" dirty="0">
              <a:solidFill>
                <a:srgbClr val="0000CC"/>
              </a:solidFill>
              <a:latin typeface="Times New Roman" panose="02020603050405020304" pitchFamily="18" charset="0"/>
              <a:ea typeface="Calibri" panose="020F0502020204030204" pitchFamily="34" charset="0"/>
            </a:endParaRPr>
          </a:p>
          <a:p>
            <a:pPr lvl="3" algn="just">
              <a:spcAft>
                <a:spcPts val="0"/>
              </a:spcAft>
            </a:pPr>
            <a:r>
              <a:rPr lang="vi-VN" sz="4000" b="1" dirty="0">
                <a:solidFill>
                  <a:srgbClr val="0000CC"/>
                </a:solidFill>
                <a:latin typeface="Times New Roman" panose="02020603050405020304" pitchFamily="18" charset="0"/>
                <a:ea typeface="Calibri" panose="020F0502020204030204" pitchFamily="34" charset="0"/>
              </a:rPr>
              <a:t>Trăng - tròn như mắt cá</a:t>
            </a:r>
            <a:endParaRPr lang="en-US" sz="3600" b="1" dirty="0">
              <a:solidFill>
                <a:srgbClr val="0000CC"/>
              </a:solidFill>
              <a:latin typeface="Times New Roman" panose="02020603050405020304" pitchFamily="18" charset="0"/>
              <a:ea typeface="Times New Roman" panose="02020603050405020304" pitchFamily="18" charset="0"/>
            </a:endParaRPr>
          </a:p>
          <a:p>
            <a:pPr lvl="3" algn="just">
              <a:spcAft>
                <a:spcPts val="0"/>
              </a:spcAft>
            </a:pPr>
            <a:r>
              <a:rPr lang="vi-VN" sz="4000" b="1" dirty="0">
                <a:solidFill>
                  <a:srgbClr val="0000CC"/>
                </a:solidFill>
                <a:latin typeface="Times New Roman" panose="02020603050405020304" pitchFamily="18" charset="0"/>
                <a:ea typeface="Calibri" panose="020F0502020204030204" pitchFamily="34" charset="0"/>
              </a:rPr>
              <a:t>Trăng - bay như quả bóng</a:t>
            </a:r>
            <a:endParaRPr lang="en-US" sz="3600" b="1" dirty="0">
              <a:solidFill>
                <a:srgbClr val="0000CC"/>
              </a:solidFill>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232354146"/>
      </p:ext>
    </p:extLst>
  </p:cSld>
  <p:clrMapOvr>
    <a:masterClrMapping/>
  </p:clrMapOvr>
  <p:transition spd="slow">
    <p:split orient="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7"/>
                                        </p:tgtEl>
                                        <p:attrNameLst>
                                          <p:attrName>style.visibility</p:attrName>
                                        </p:attrNameLst>
                                      </p:cBhvr>
                                      <p:to>
                                        <p:strVal val="visible"/>
                                      </p:to>
                                    </p:set>
                                    <p:anim calcmode="lin" valueType="num">
                                      <p:cBhvr additive="base">
                                        <p:cTn id="7" dur="500" fill="hold"/>
                                        <p:tgtEl>
                                          <p:spTgt spid="27"/>
                                        </p:tgtEl>
                                        <p:attrNameLst>
                                          <p:attrName>ppt_x</p:attrName>
                                        </p:attrNameLst>
                                      </p:cBhvr>
                                      <p:tavLst>
                                        <p:tav tm="0">
                                          <p:val>
                                            <p:strVal val="#ppt_x"/>
                                          </p:val>
                                        </p:tav>
                                        <p:tav tm="100000">
                                          <p:val>
                                            <p:strVal val="#ppt_x"/>
                                          </p:val>
                                        </p:tav>
                                      </p:tavLst>
                                    </p:anim>
                                    <p:anim calcmode="lin" valueType="num">
                                      <p:cBhvr additive="base">
                                        <p:cTn id="8" dur="500" fill="hold"/>
                                        <p:tgtEl>
                                          <p:spTgt spid="27"/>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0"/>
                                        </p:tgtEl>
                                        <p:attrNameLst>
                                          <p:attrName>style.visibility</p:attrName>
                                        </p:attrNameLst>
                                      </p:cBhvr>
                                      <p:to>
                                        <p:strVal val="visible"/>
                                      </p:to>
                                    </p:set>
                                    <p:anim calcmode="lin" valueType="num">
                                      <p:cBhvr additive="base">
                                        <p:cTn id="13" dur="500" fill="hold"/>
                                        <p:tgtEl>
                                          <p:spTgt spid="20"/>
                                        </p:tgtEl>
                                        <p:attrNameLst>
                                          <p:attrName>ppt_x</p:attrName>
                                        </p:attrNameLst>
                                      </p:cBhvr>
                                      <p:tavLst>
                                        <p:tav tm="0">
                                          <p:val>
                                            <p:strVal val="#ppt_x"/>
                                          </p:val>
                                        </p:tav>
                                        <p:tav tm="100000">
                                          <p:val>
                                            <p:strVal val="#ppt_x"/>
                                          </p:val>
                                        </p:tav>
                                      </p:tavLst>
                                    </p:anim>
                                    <p:anim calcmode="lin" valueType="num">
                                      <p:cBhvr additive="base">
                                        <p:cTn id="14" dur="500" fill="hold"/>
                                        <p:tgtEl>
                                          <p:spTgt spid="20"/>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gtEl>
                                        <p:attrNameLst>
                                          <p:attrName>style.visibility</p:attrName>
                                        </p:attrNameLst>
                                      </p:cBhvr>
                                      <p:to>
                                        <p:strVal val="visible"/>
                                      </p:to>
                                    </p:set>
                                    <p:anim calcmode="lin" valueType="num">
                                      <p:cBhvr additive="base">
                                        <p:cTn id="19" dur="500" fill="hold"/>
                                        <p:tgtEl>
                                          <p:spTgt spid="3"/>
                                        </p:tgtEl>
                                        <p:attrNameLst>
                                          <p:attrName>ppt_x</p:attrName>
                                        </p:attrNameLst>
                                      </p:cBhvr>
                                      <p:tavLst>
                                        <p:tav tm="0">
                                          <p:val>
                                            <p:strVal val="#ppt_x"/>
                                          </p:val>
                                        </p:tav>
                                        <p:tav tm="100000">
                                          <p:val>
                                            <p:strVal val="#ppt_x"/>
                                          </p:val>
                                        </p:tav>
                                      </p:tavLst>
                                    </p:anim>
                                    <p:anim calcmode="lin" valueType="num">
                                      <p:cBhvr additive="base">
                                        <p:cTn id="20"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 grpId="0"/>
      <p:bldP spid="3" grpId="0"/>
      <p:bldP spid="20"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4" name="Group 13"/>
          <p:cNvGrpSpPr/>
          <p:nvPr/>
        </p:nvGrpSpPr>
        <p:grpSpPr>
          <a:xfrm>
            <a:off x="4617134" y="149573"/>
            <a:ext cx="7013458" cy="1117345"/>
            <a:chOff x="4539228" y="210532"/>
            <a:chExt cx="6895119" cy="1117345"/>
          </a:xfrm>
        </p:grpSpPr>
        <p:grpSp>
          <p:nvGrpSpPr>
            <p:cNvPr id="15" name="Group 14"/>
            <p:cNvGrpSpPr/>
            <p:nvPr/>
          </p:nvGrpSpPr>
          <p:grpSpPr>
            <a:xfrm>
              <a:off x="4539228" y="210532"/>
              <a:ext cx="6895119" cy="1117345"/>
              <a:chOff x="4539228" y="210532"/>
              <a:chExt cx="6895119" cy="1117345"/>
            </a:xfrm>
          </p:grpSpPr>
          <p:sp>
            <p:nvSpPr>
              <p:cNvPr id="17" name="TextBox 16"/>
              <p:cNvSpPr txBox="1"/>
              <p:nvPr/>
            </p:nvSpPr>
            <p:spPr>
              <a:xfrm>
                <a:off x="4539228" y="210532"/>
                <a:ext cx="6895119" cy="646331"/>
              </a:xfrm>
              <a:prstGeom prst="rect">
                <a:avLst/>
              </a:prstGeom>
              <a:noFill/>
            </p:spPr>
            <p:txBody>
              <a:bodyPr wrap="none" rtlCol="0">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3600" b="0" i="0" u="none" strike="noStrike" kern="1200" cap="none" spc="0" normalizeH="0" baseline="0" noProof="0" dirty="0">
                    <a:ln>
                      <a:noFill/>
                    </a:ln>
                    <a:solidFill>
                      <a:srgbClr val="0000CC"/>
                    </a:solidFill>
                    <a:effectLst/>
                    <a:uLnTx/>
                    <a:uFillTx/>
                    <a:latin typeface="Times New Roman" pitchFamily="18" charset="0"/>
                    <a:ea typeface="+mn-ea"/>
                    <a:cs typeface="Times New Roman" pitchFamily="18" charset="0"/>
                  </a:rPr>
                  <a:t>Thứ Hai </a:t>
                </a:r>
                <a:r>
                  <a:rPr kumimoji="0" lang="en-US" sz="3600" b="0" i="0" u="none" strike="noStrike" kern="1200" cap="none" spc="0" normalizeH="0" baseline="0" noProof="0" dirty="0" err="1">
                    <a:ln>
                      <a:noFill/>
                    </a:ln>
                    <a:solidFill>
                      <a:srgbClr val="0000CC"/>
                    </a:solidFill>
                    <a:effectLst/>
                    <a:uLnTx/>
                    <a:uFillTx/>
                    <a:latin typeface="Times New Roman" pitchFamily="18" charset="0"/>
                    <a:ea typeface="+mn-ea"/>
                    <a:cs typeface="Times New Roman" pitchFamily="18" charset="0"/>
                  </a:rPr>
                  <a:t>ngày</a:t>
                </a:r>
                <a:r>
                  <a:rPr kumimoji="0" lang="en-US" sz="3600" b="0" i="0" u="none" strike="noStrike" kern="1200" cap="none" spc="0" normalizeH="0" baseline="0" noProof="0" dirty="0">
                    <a:ln>
                      <a:noFill/>
                    </a:ln>
                    <a:solidFill>
                      <a:srgbClr val="0000CC"/>
                    </a:solidFill>
                    <a:effectLst/>
                    <a:uLnTx/>
                    <a:uFillTx/>
                    <a:latin typeface="Times New Roman" pitchFamily="18" charset="0"/>
                    <a:ea typeface="+mn-ea"/>
                    <a:cs typeface="Times New Roman" pitchFamily="18" charset="0"/>
                  </a:rPr>
                  <a:t> 16 </a:t>
                </a:r>
                <a:r>
                  <a:rPr kumimoji="0" lang="en-US" sz="3600" b="0" i="0" u="none" strike="noStrike" kern="1200" cap="none" spc="0" normalizeH="0" baseline="0" noProof="0" dirty="0" err="1">
                    <a:ln>
                      <a:noFill/>
                    </a:ln>
                    <a:solidFill>
                      <a:srgbClr val="0000CC"/>
                    </a:solidFill>
                    <a:effectLst/>
                    <a:uLnTx/>
                    <a:uFillTx/>
                    <a:latin typeface="Times New Roman" pitchFamily="18" charset="0"/>
                    <a:ea typeface="+mn-ea"/>
                    <a:cs typeface="Times New Roman" pitchFamily="18" charset="0"/>
                  </a:rPr>
                  <a:t>tháng</a:t>
                </a:r>
                <a:r>
                  <a:rPr kumimoji="0" lang="en-US" sz="3600" b="0" i="0" u="none" strike="noStrike" kern="1200" cap="none" spc="0" normalizeH="0" baseline="0" noProof="0" dirty="0">
                    <a:ln>
                      <a:noFill/>
                    </a:ln>
                    <a:solidFill>
                      <a:srgbClr val="0000CC"/>
                    </a:solidFill>
                    <a:effectLst/>
                    <a:uLnTx/>
                    <a:uFillTx/>
                    <a:latin typeface="Times New Roman" pitchFamily="18" charset="0"/>
                    <a:ea typeface="+mn-ea"/>
                    <a:cs typeface="Times New Roman" pitchFamily="18" charset="0"/>
                  </a:rPr>
                  <a:t> 3 </a:t>
                </a:r>
                <a:r>
                  <a:rPr kumimoji="0" lang="en-US" sz="3600" b="0" i="0" u="none" strike="noStrike" kern="1200" cap="none" spc="0" normalizeH="0" baseline="0" noProof="0" dirty="0" err="1">
                    <a:ln>
                      <a:noFill/>
                    </a:ln>
                    <a:solidFill>
                      <a:srgbClr val="0000CC"/>
                    </a:solidFill>
                    <a:effectLst/>
                    <a:uLnTx/>
                    <a:uFillTx/>
                    <a:latin typeface="Times New Roman" pitchFamily="18" charset="0"/>
                    <a:ea typeface="+mn-ea"/>
                    <a:cs typeface="Times New Roman" pitchFamily="18" charset="0"/>
                  </a:rPr>
                  <a:t>năm</a:t>
                </a:r>
                <a:r>
                  <a:rPr kumimoji="0" lang="en-US" sz="3600" b="0" i="0" u="none" strike="noStrike" kern="1200" cap="none" spc="0" normalizeH="0" baseline="0" noProof="0" dirty="0">
                    <a:ln>
                      <a:noFill/>
                    </a:ln>
                    <a:solidFill>
                      <a:srgbClr val="0000CC"/>
                    </a:solidFill>
                    <a:effectLst/>
                    <a:uLnTx/>
                    <a:uFillTx/>
                    <a:latin typeface="Times New Roman" pitchFamily="18" charset="0"/>
                    <a:ea typeface="+mn-ea"/>
                    <a:cs typeface="Times New Roman" pitchFamily="18" charset="0"/>
                  </a:rPr>
                  <a:t> 2026</a:t>
                </a:r>
              </a:p>
            </p:txBody>
          </p:sp>
          <p:sp>
            <p:nvSpPr>
              <p:cNvPr id="18" name="TextBox 17"/>
              <p:cNvSpPr txBox="1"/>
              <p:nvPr/>
            </p:nvSpPr>
            <p:spPr>
              <a:xfrm>
                <a:off x="6651116" y="743102"/>
                <a:ext cx="2564962" cy="584775"/>
              </a:xfrm>
              <a:prstGeom prst="rect">
                <a:avLst/>
              </a:prstGeom>
              <a:noFill/>
            </p:spPr>
            <p:txBody>
              <a:bodyPr wrap="none" rtlCol="0">
                <a:spAutoFit/>
              </a:bodyPr>
              <a:lstStyle/>
              <a:p>
                <a:r>
                  <a:rPr lang="en-US" sz="3200" b="1">
                    <a:solidFill>
                      <a:srgbClr val="FF0066"/>
                    </a:solidFill>
                    <a:latin typeface="Times New Roman" pitchFamily="18" charset="0"/>
                    <a:cs typeface="Times New Roman" pitchFamily="18" charset="0"/>
                  </a:rPr>
                  <a:t>TIẾNG VIỆT</a:t>
                </a:r>
              </a:p>
            </p:txBody>
          </p:sp>
        </p:grpSp>
        <p:cxnSp>
          <p:nvCxnSpPr>
            <p:cNvPr id="16" name="Straight Connector 15"/>
            <p:cNvCxnSpPr/>
            <p:nvPr/>
          </p:nvCxnSpPr>
          <p:spPr>
            <a:xfrm>
              <a:off x="6826235" y="1288554"/>
              <a:ext cx="2194560" cy="0"/>
            </a:xfrm>
            <a:prstGeom prst="line">
              <a:avLst/>
            </a:prstGeom>
            <a:ln>
              <a:solidFill>
                <a:srgbClr val="FF0066"/>
              </a:solidFill>
            </a:ln>
          </p:spPr>
          <p:style>
            <a:lnRef idx="2">
              <a:schemeClr val="dk1"/>
            </a:lnRef>
            <a:fillRef idx="0">
              <a:schemeClr val="dk1"/>
            </a:fillRef>
            <a:effectRef idx="1">
              <a:schemeClr val="dk1"/>
            </a:effectRef>
            <a:fontRef idx="minor">
              <a:schemeClr val="tx1"/>
            </a:fontRef>
          </p:style>
        </p:cxnSp>
      </p:grpSp>
      <p:sp>
        <p:nvSpPr>
          <p:cNvPr id="28" name="Rectangle 27"/>
          <p:cNvSpPr/>
          <p:nvPr/>
        </p:nvSpPr>
        <p:spPr>
          <a:xfrm>
            <a:off x="1424892" y="2106155"/>
            <a:ext cx="13639800" cy="1239382"/>
          </a:xfrm>
          <a:prstGeom prst="rect">
            <a:avLst/>
          </a:prstGeom>
          <a:noFill/>
        </p:spPr>
        <p:txBody>
          <a:bodyPr wrap="square" lIns="69156" tIns="34578" rIns="69156" bIns="34578">
            <a:spAutoFit/>
            <a:scene3d>
              <a:camera prst="orthographicFront"/>
              <a:lightRig rig="glow" dir="tl">
                <a:rot lat="0" lon="0" rev="5400000"/>
              </a:lightRig>
            </a:scene3d>
            <a:sp3d contourW="12700">
              <a:bevelT w="25400" h="25400"/>
              <a:contourClr>
                <a:schemeClr val="accent6">
                  <a:shade val="73000"/>
                </a:schemeClr>
              </a:contourClr>
            </a:sp3d>
          </a:bodyPr>
          <a:lstStyle/>
          <a:p>
            <a:r>
              <a:rPr lang="vi-VN" sz="3800" b="1" dirty="0">
                <a:ln w="11430"/>
                <a:solidFill>
                  <a:srgbClr val="FF0000"/>
                </a:solidFill>
                <a:latin typeface="Times New Roman" pitchFamily="18" charset="0"/>
                <a:cs typeface="Times New Roman" pitchFamily="18" charset="0"/>
              </a:rPr>
              <a:t>Bài 4. Chọn dấu </a:t>
            </a:r>
            <a:r>
              <a:rPr lang="vi-VN" sz="3800" b="1" i="1" dirty="0">
                <a:ln w="11430"/>
                <a:solidFill>
                  <a:srgbClr val="FF0000"/>
                </a:solidFill>
                <a:latin typeface="Times New Roman" pitchFamily="18" charset="0"/>
                <a:cs typeface="Times New Roman" pitchFamily="18" charset="0"/>
              </a:rPr>
              <a:t>hai chấm </a:t>
            </a:r>
            <a:r>
              <a:rPr lang="vi-VN" sz="3800" b="1" dirty="0">
                <a:ln w="11430"/>
                <a:solidFill>
                  <a:srgbClr val="FF0000"/>
                </a:solidFill>
                <a:latin typeface="Times New Roman" pitchFamily="18" charset="0"/>
                <a:cs typeface="Times New Roman" pitchFamily="18" charset="0"/>
              </a:rPr>
              <a:t>hoặc </a:t>
            </a:r>
            <a:r>
              <a:rPr lang="vi-VN" sz="3800" b="1" i="1" dirty="0">
                <a:ln w="11430"/>
                <a:solidFill>
                  <a:srgbClr val="FF0000"/>
                </a:solidFill>
                <a:latin typeface="Times New Roman" pitchFamily="18" charset="0"/>
                <a:cs typeface="Times New Roman" pitchFamily="18" charset="0"/>
              </a:rPr>
              <a:t>dấu phẩy </a:t>
            </a:r>
            <a:r>
              <a:rPr lang="vi-VN" sz="3800" b="1" dirty="0">
                <a:ln w="11430"/>
                <a:solidFill>
                  <a:srgbClr val="FF0000"/>
                </a:solidFill>
                <a:latin typeface="Times New Roman" pitchFamily="18" charset="0"/>
                <a:cs typeface="Times New Roman" pitchFamily="18" charset="0"/>
              </a:rPr>
              <a:t>thay cho ô vuông trong đoạn văn dưới đây: </a:t>
            </a:r>
            <a:endParaRPr lang="en-US" sz="3800" b="1" dirty="0">
              <a:ln w="11430"/>
              <a:solidFill>
                <a:srgbClr val="FF0000"/>
              </a:solidFill>
              <a:latin typeface="Times New Roman" pitchFamily="18" charset="0"/>
              <a:cs typeface="Times New Roman" pitchFamily="18" charset="0"/>
            </a:endParaRPr>
          </a:p>
        </p:txBody>
      </p:sp>
      <p:sp>
        <p:nvSpPr>
          <p:cNvPr id="43" name="Text Box 14">
            <a:extLst>
              <a:ext uri="{FF2B5EF4-FFF2-40B4-BE49-F238E27FC236}">
                <a16:creationId xmlns:a16="http://schemas.microsoft.com/office/drawing/2014/main" id="{3465F57C-8294-807A-96D2-1037F136C56E}"/>
              </a:ext>
            </a:extLst>
          </p:cNvPr>
          <p:cNvSpPr txBox="1">
            <a:spLocks noChangeArrowheads="1"/>
          </p:cNvSpPr>
          <p:nvPr/>
        </p:nvSpPr>
        <p:spPr bwMode="auto">
          <a:xfrm>
            <a:off x="4480719" y="1297650"/>
            <a:ext cx="6781799" cy="63753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43689" tIns="71844" rIns="143689" bIns="71844">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ts val="0"/>
              </a:spcBef>
              <a:defRPr/>
            </a:pPr>
            <a:r>
              <a:rPr lang="en-US" sz="3200" b="1" dirty="0" err="1">
                <a:solidFill>
                  <a:srgbClr val="0000CC"/>
                </a:solidFill>
                <a:effectLst>
                  <a:outerShdw blurRad="38100" dist="38100" dir="2700000" algn="tl">
                    <a:srgbClr val="000000">
                      <a:alpha val="43137"/>
                    </a:srgbClr>
                  </a:outerShdw>
                </a:effectLst>
                <a:latin typeface="Times New Roman" pitchFamily="18" charset="0"/>
              </a:rPr>
              <a:t>Bài</a:t>
            </a:r>
            <a:r>
              <a:rPr lang="en-US" sz="3200" b="1" dirty="0">
                <a:solidFill>
                  <a:srgbClr val="0000CC"/>
                </a:solidFill>
                <a:effectLst>
                  <a:outerShdw blurRad="38100" dist="38100" dir="2700000" algn="tl">
                    <a:srgbClr val="000000">
                      <a:alpha val="43137"/>
                    </a:srgbClr>
                  </a:outerShdw>
                </a:effectLst>
                <a:latin typeface="Times New Roman" pitchFamily="18" charset="0"/>
              </a:rPr>
              <a:t> 1: </a:t>
            </a:r>
            <a:r>
              <a:rPr lang="vi-VN" sz="3200" b="1" dirty="0">
                <a:solidFill>
                  <a:srgbClr val="0000CC"/>
                </a:solidFill>
                <a:effectLst>
                  <a:outerShdw blurRad="38100" dist="38100" dir="2700000" algn="tl">
                    <a:srgbClr val="000000">
                      <a:alpha val="43137"/>
                    </a:srgbClr>
                  </a:outerShdw>
                </a:effectLst>
                <a:latin typeface="Times New Roman" pitchFamily="18" charset="0"/>
              </a:rPr>
              <a:t>ÔN TẬP GIỮA HỌC KÌ II</a:t>
            </a:r>
            <a:endParaRPr lang="en-US" sz="3200" b="1" dirty="0">
              <a:solidFill>
                <a:srgbClr val="0000CC"/>
              </a:solidFill>
              <a:effectLst>
                <a:outerShdw blurRad="38100" dist="38100" dir="2700000" algn="tl">
                  <a:srgbClr val="000000">
                    <a:alpha val="43137"/>
                  </a:srgbClr>
                </a:outerShdw>
              </a:effectLst>
              <a:latin typeface="Times New Roman" pitchFamily="18" charset="0"/>
            </a:endParaRPr>
          </a:p>
        </p:txBody>
      </p:sp>
      <p:sp>
        <p:nvSpPr>
          <p:cNvPr id="19" name="Rectangle 18"/>
          <p:cNvSpPr/>
          <p:nvPr/>
        </p:nvSpPr>
        <p:spPr>
          <a:xfrm>
            <a:off x="1424892" y="3649587"/>
            <a:ext cx="13289735" cy="2408933"/>
          </a:xfrm>
          <a:prstGeom prst="rect">
            <a:avLst/>
          </a:prstGeom>
          <a:noFill/>
        </p:spPr>
        <p:txBody>
          <a:bodyPr wrap="square" lIns="69156" tIns="34578" rIns="69156" bIns="34578">
            <a:spAutoFit/>
            <a:scene3d>
              <a:camera prst="orthographicFront"/>
              <a:lightRig rig="glow" dir="tl">
                <a:rot lat="0" lon="0" rev="5400000"/>
              </a:lightRig>
            </a:scene3d>
            <a:sp3d contourW="12700">
              <a:bevelT w="25400" h="25400"/>
              <a:contourClr>
                <a:schemeClr val="accent6">
                  <a:shade val="73000"/>
                </a:schemeClr>
              </a:contourClr>
            </a:sp3d>
          </a:bodyPr>
          <a:lstStyle/>
          <a:p>
            <a:pPr algn="just"/>
            <a:r>
              <a:rPr lang="vi-VN" sz="3800" b="1" dirty="0">
                <a:ln w="11430"/>
                <a:solidFill>
                  <a:srgbClr val="0000FF"/>
                </a:solidFill>
                <a:latin typeface="Times New Roman" pitchFamily="18" charset="0"/>
                <a:cs typeface="Times New Roman" pitchFamily="18" charset="0"/>
              </a:rPr>
              <a:t>     Không sao đếm hết được các loài cá với đủ màu sắc     cá kim bé nhỏ như que diêm màu tím      cá ót mặc áo vàng có sọc đen     cá khoai trong suốt như miếng nước đá     cá song lực lưỡng    da đen trũi     cá hồng đỏ như lửa,...  </a:t>
            </a:r>
            <a:endParaRPr lang="en-US" sz="3800" b="1" dirty="0">
              <a:ln w="11430"/>
              <a:solidFill>
                <a:srgbClr val="0000FF"/>
              </a:solidFill>
              <a:latin typeface="Times New Roman" pitchFamily="18" charset="0"/>
              <a:cs typeface="Times New Roman" pitchFamily="18" charset="0"/>
            </a:endParaRPr>
          </a:p>
        </p:txBody>
      </p:sp>
      <p:sp>
        <p:nvSpPr>
          <p:cNvPr id="4" name="Rectangle 3"/>
          <p:cNvSpPr/>
          <p:nvPr/>
        </p:nvSpPr>
        <p:spPr>
          <a:xfrm>
            <a:off x="12786519" y="3718795"/>
            <a:ext cx="381000" cy="381000"/>
          </a:xfrm>
          <a:prstGeom prst="rect">
            <a:avLst/>
          </a:prstGeom>
          <a:ln w="28575">
            <a:solidFill>
              <a:srgbClr val="0000CC"/>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21" name="Rectangle 20"/>
          <p:cNvSpPr/>
          <p:nvPr/>
        </p:nvSpPr>
        <p:spPr>
          <a:xfrm>
            <a:off x="8054292" y="4354026"/>
            <a:ext cx="381000" cy="381000"/>
          </a:xfrm>
          <a:prstGeom prst="rect">
            <a:avLst/>
          </a:prstGeom>
          <a:ln w="28575">
            <a:solidFill>
              <a:srgbClr val="0000CC"/>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22" name="Rectangle 21"/>
          <p:cNvSpPr/>
          <p:nvPr/>
        </p:nvSpPr>
        <p:spPr>
          <a:xfrm>
            <a:off x="14714627" y="4340768"/>
            <a:ext cx="381000" cy="381000"/>
          </a:xfrm>
          <a:prstGeom prst="rect">
            <a:avLst/>
          </a:prstGeom>
          <a:ln w="28575">
            <a:solidFill>
              <a:srgbClr val="0000CC"/>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23" name="Rectangle 22"/>
          <p:cNvSpPr/>
          <p:nvPr/>
        </p:nvSpPr>
        <p:spPr>
          <a:xfrm>
            <a:off x="10214769" y="5008160"/>
            <a:ext cx="381000" cy="381000"/>
          </a:xfrm>
          <a:prstGeom prst="rect">
            <a:avLst/>
          </a:prstGeom>
          <a:ln w="28575">
            <a:solidFill>
              <a:srgbClr val="0000CC"/>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24" name="Rectangle 23"/>
          <p:cNvSpPr/>
          <p:nvPr/>
        </p:nvSpPr>
        <p:spPr>
          <a:xfrm>
            <a:off x="3871119" y="5486400"/>
            <a:ext cx="381000" cy="381000"/>
          </a:xfrm>
          <a:prstGeom prst="rect">
            <a:avLst/>
          </a:prstGeom>
          <a:ln w="28575">
            <a:solidFill>
              <a:srgbClr val="0000CC"/>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25" name="Rectangle 24"/>
          <p:cNvSpPr/>
          <p:nvPr/>
        </p:nvSpPr>
        <p:spPr>
          <a:xfrm>
            <a:off x="14714627" y="5017258"/>
            <a:ext cx="381000" cy="381000"/>
          </a:xfrm>
          <a:prstGeom prst="rect">
            <a:avLst/>
          </a:prstGeom>
          <a:ln w="28575">
            <a:solidFill>
              <a:srgbClr val="0000CC"/>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5" name="TextBox 4"/>
          <p:cNvSpPr txBox="1"/>
          <p:nvPr/>
        </p:nvSpPr>
        <p:spPr>
          <a:xfrm>
            <a:off x="12780116" y="3516508"/>
            <a:ext cx="393806" cy="707886"/>
          </a:xfrm>
          <a:prstGeom prst="rect">
            <a:avLst/>
          </a:prstGeom>
          <a:noFill/>
        </p:spPr>
        <p:txBody>
          <a:bodyPr wrap="square" rtlCol="0">
            <a:spAutoFit/>
          </a:bodyPr>
          <a:lstStyle/>
          <a:p>
            <a:r>
              <a:rPr lang="vi-VN" sz="4000" b="1" dirty="0">
                <a:solidFill>
                  <a:srgbClr val="FF0000"/>
                </a:solidFill>
                <a:latin typeface="Times New Roman" panose="02020603050405020304" pitchFamily="18" charset="0"/>
                <a:cs typeface="Times New Roman" panose="02020603050405020304" pitchFamily="18" charset="0"/>
              </a:rPr>
              <a:t>:</a:t>
            </a:r>
            <a:endParaRPr lang="en-US" sz="4000" b="1" dirty="0">
              <a:solidFill>
                <a:srgbClr val="FF0000"/>
              </a:solidFill>
              <a:latin typeface="Times New Roman" panose="02020603050405020304" pitchFamily="18" charset="0"/>
              <a:cs typeface="Times New Roman" panose="02020603050405020304" pitchFamily="18" charset="0"/>
            </a:endParaRPr>
          </a:p>
        </p:txBody>
      </p:sp>
      <p:sp>
        <p:nvSpPr>
          <p:cNvPr id="33" name="TextBox 32"/>
          <p:cNvSpPr txBox="1"/>
          <p:nvPr/>
        </p:nvSpPr>
        <p:spPr>
          <a:xfrm>
            <a:off x="8084951" y="4099795"/>
            <a:ext cx="384742" cy="707886"/>
          </a:xfrm>
          <a:prstGeom prst="rect">
            <a:avLst/>
          </a:prstGeom>
          <a:noFill/>
        </p:spPr>
        <p:txBody>
          <a:bodyPr wrap="square" rtlCol="0">
            <a:spAutoFit/>
          </a:bodyPr>
          <a:lstStyle/>
          <a:p>
            <a:r>
              <a:rPr lang="vi-VN" sz="4000" b="1" dirty="0">
                <a:solidFill>
                  <a:srgbClr val="FF0000"/>
                </a:solidFill>
                <a:latin typeface="Times New Roman" panose="02020603050405020304" pitchFamily="18" charset="0"/>
                <a:cs typeface="Times New Roman" panose="02020603050405020304" pitchFamily="18" charset="0"/>
              </a:rPr>
              <a:t>,</a:t>
            </a:r>
            <a:endParaRPr lang="en-US" sz="4000" b="1" dirty="0">
              <a:solidFill>
                <a:srgbClr val="FF0000"/>
              </a:solidFill>
              <a:latin typeface="Times New Roman" panose="02020603050405020304" pitchFamily="18" charset="0"/>
              <a:cs typeface="Times New Roman" panose="02020603050405020304" pitchFamily="18" charset="0"/>
            </a:endParaRPr>
          </a:p>
        </p:txBody>
      </p:sp>
      <p:sp>
        <p:nvSpPr>
          <p:cNvPr id="34" name="TextBox 33"/>
          <p:cNvSpPr txBox="1"/>
          <p:nvPr/>
        </p:nvSpPr>
        <p:spPr>
          <a:xfrm>
            <a:off x="14710885" y="4099795"/>
            <a:ext cx="384742" cy="707886"/>
          </a:xfrm>
          <a:prstGeom prst="rect">
            <a:avLst/>
          </a:prstGeom>
          <a:noFill/>
        </p:spPr>
        <p:txBody>
          <a:bodyPr wrap="square" rtlCol="0">
            <a:spAutoFit/>
          </a:bodyPr>
          <a:lstStyle/>
          <a:p>
            <a:r>
              <a:rPr lang="vi-VN" sz="4000" b="1" dirty="0">
                <a:solidFill>
                  <a:srgbClr val="FF0000"/>
                </a:solidFill>
                <a:latin typeface="Times New Roman" panose="02020603050405020304" pitchFamily="18" charset="0"/>
                <a:cs typeface="Times New Roman" panose="02020603050405020304" pitchFamily="18" charset="0"/>
              </a:rPr>
              <a:t>,</a:t>
            </a:r>
            <a:endParaRPr lang="en-US" sz="4000" b="1" dirty="0">
              <a:solidFill>
                <a:srgbClr val="FF0000"/>
              </a:solidFill>
              <a:latin typeface="Times New Roman" panose="02020603050405020304" pitchFamily="18" charset="0"/>
              <a:cs typeface="Times New Roman" panose="02020603050405020304" pitchFamily="18" charset="0"/>
            </a:endParaRPr>
          </a:p>
        </p:txBody>
      </p:sp>
      <p:sp>
        <p:nvSpPr>
          <p:cNvPr id="35" name="TextBox 34"/>
          <p:cNvSpPr txBox="1"/>
          <p:nvPr/>
        </p:nvSpPr>
        <p:spPr>
          <a:xfrm>
            <a:off x="10216541" y="4727235"/>
            <a:ext cx="384742" cy="707886"/>
          </a:xfrm>
          <a:prstGeom prst="rect">
            <a:avLst/>
          </a:prstGeom>
          <a:noFill/>
        </p:spPr>
        <p:txBody>
          <a:bodyPr wrap="square" rtlCol="0">
            <a:spAutoFit/>
          </a:bodyPr>
          <a:lstStyle/>
          <a:p>
            <a:r>
              <a:rPr lang="vi-VN" sz="4000" b="1" dirty="0">
                <a:solidFill>
                  <a:srgbClr val="FF0000"/>
                </a:solidFill>
                <a:latin typeface="Times New Roman" panose="02020603050405020304" pitchFamily="18" charset="0"/>
                <a:cs typeface="Times New Roman" panose="02020603050405020304" pitchFamily="18" charset="0"/>
              </a:rPr>
              <a:t>,</a:t>
            </a:r>
            <a:endParaRPr lang="en-US" sz="4000" b="1" dirty="0">
              <a:solidFill>
                <a:srgbClr val="FF0000"/>
              </a:solidFill>
              <a:latin typeface="Times New Roman" panose="02020603050405020304" pitchFamily="18" charset="0"/>
              <a:cs typeface="Times New Roman" panose="02020603050405020304" pitchFamily="18" charset="0"/>
            </a:endParaRPr>
          </a:p>
        </p:txBody>
      </p:sp>
      <p:sp>
        <p:nvSpPr>
          <p:cNvPr id="36" name="TextBox 35"/>
          <p:cNvSpPr txBox="1"/>
          <p:nvPr/>
        </p:nvSpPr>
        <p:spPr>
          <a:xfrm>
            <a:off x="14745286" y="4748316"/>
            <a:ext cx="384742" cy="707886"/>
          </a:xfrm>
          <a:prstGeom prst="rect">
            <a:avLst/>
          </a:prstGeom>
          <a:noFill/>
        </p:spPr>
        <p:txBody>
          <a:bodyPr wrap="square" rtlCol="0">
            <a:spAutoFit/>
          </a:bodyPr>
          <a:lstStyle/>
          <a:p>
            <a:r>
              <a:rPr lang="vi-VN" sz="4000" b="1" dirty="0">
                <a:solidFill>
                  <a:srgbClr val="FF0000"/>
                </a:solidFill>
                <a:latin typeface="Times New Roman" panose="02020603050405020304" pitchFamily="18" charset="0"/>
                <a:cs typeface="Times New Roman" panose="02020603050405020304" pitchFamily="18" charset="0"/>
              </a:rPr>
              <a:t>,</a:t>
            </a:r>
            <a:endParaRPr lang="en-US" sz="4000" b="1" dirty="0">
              <a:solidFill>
                <a:srgbClr val="FF0000"/>
              </a:solidFill>
              <a:latin typeface="Times New Roman" panose="02020603050405020304" pitchFamily="18" charset="0"/>
              <a:cs typeface="Times New Roman" panose="02020603050405020304" pitchFamily="18" charset="0"/>
            </a:endParaRPr>
          </a:p>
        </p:txBody>
      </p:sp>
      <p:sp>
        <p:nvSpPr>
          <p:cNvPr id="37" name="TextBox 36"/>
          <p:cNvSpPr txBox="1"/>
          <p:nvPr/>
        </p:nvSpPr>
        <p:spPr>
          <a:xfrm>
            <a:off x="3931407" y="5207758"/>
            <a:ext cx="384742" cy="707886"/>
          </a:xfrm>
          <a:prstGeom prst="rect">
            <a:avLst/>
          </a:prstGeom>
          <a:noFill/>
        </p:spPr>
        <p:txBody>
          <a:bodyPr wrap="square" rtlCol="0">
            <a:spAutoFit/>
          </a:bodyPr>
          <a:lstStyle/>
          <a:p>
            <a:r>
              <a:rPr lang="vi-VN" sz="4000" b="1" dirty="0">
                <a:solidFill>
                  <a:srgbClr val="FF0000"/>
                </a:solidFill>
                <a:latin typeface="Times New Roman" panose="02020603050405020304" pitchFamily="18" charset="0"/>
                <a:cs typeface="Times New Roman" panose="02020603050405020304" pitchFamily="18" charset="0"/>
              </a:rPr>
              <a:t>,</a:t>
            </a:r>
            <a:endParaRPr lang="en-US" sz="4000" b="1" dirty="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963106164"/>
      </p:ext>
    </p:extLst>
  </p:cSld>
  <p:clrMapOvr>
    <a:masterClrMapping/>
  </p:clrMapOvr>
  <p:transition spd="slow">
    <p:split orient="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3"/>
                                        </p:tgtEl>
                                        <p:attrNameLst>
                                          <p:attrName>style.visibility</p:attrName>
                                        </p:attrNameLst>
                                      </p:cBhvr>
                                      <p:to>
                                        <p:strVal val="visible"/>
                                      </p:to>
                                    </p:set>
                                    <p:anim calcmode="lin" valueType="num">
                                      <p:cBhvr additive="base">
                                        <p:cTn id="13" dur="500" fill="hold"/>
                                        <p:tgtEl>
                                          <p:spTgt spid="33"/>
                                        </p:tgtEl>
                                        <p:attrNameLst>
                                          <p:attrName>ppt_x</p:attrName>
                                        </p:attrNameLst>
                                      </p:cBhvr>
                                      <p:tavLst>
                                        <p:tav tm="0">
                                          <p:val>
                                            <p:strVal val="#ppt_x"/>
                                          </p:val>
                                        </p:tav>
                                        <p:tav tm="100000">
                                          <p:val>
                                            <p:strVal val="#ppt_x"/>
                                          </p:val>
                                        </p:tav>
                                      </p:tavLst>
                                    </p:anim>
                                    <p:anim calcmode="lin" valueType="num">
                                      <p:cBhvr additive="base">
                                        <p:cTn id="14" dur="500" fill="hold"/>
                                        <p:tgtEl>
                                          <p:spTgt spid="33"/>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4"/>
                                        </p:tgtEl>
                                        <p:attrNameLst>
                                          <p:attrName>style.visibility</p:attrName>
                                        </p:attrNameLst>
                                      </p:cBhvr>
                                      <p:to>
                                        <p:strVal val="visible"/>
                                      </p:to>
                                    </p:set>
                                    <p:anim calcmode="lin" valueType="num">
                                      <p:cBhvr additive="base">
                                        <p:cTn id="19" dur="500" fill="hold"/>
                                        <p:tgtEl>
                                          <p:spTgt spid="34"/>
                                        </p:tgtEl>
                                        <p:attrNameLst>
                                          <p:attrName>ppt_x</p:attrName>
                                        </p:attrNameLst>
                                      </p:cBhvr>
                                      <p:tavLst>
                                        <p:tav tm="0">
                                          <p:val>
                                            <p:strVal val="#ppt_x"/>
                                          </p:val>
                                        </p:tav>
                                        <p:tav tm="100000">
                                          <p:val>
                                            <p:strVal val="#ppt_x"/>
                                          </p:val>
                                        </p:tav>
                                      </p:tavLst>
                                    </p:anim>
                                    <p:anim calcmode="lin" valueType="num">
                                      <p:cBhvr additive="base">
                                        <p:cTn id="20" dur="500" fill="hold"/>
                                        <p:tgtEl>
                                          <p:spTgt spid="34"/>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5"/>
                                        </p:tgtEl>
                                        <p:attrNameLst>
                                          <p:attrName>style.visibility</p:attrName>
                                        </p:attrNameLst>
                                      </p:cBhvr>
                                      <p:to>
                                        <p:strVal val="visible"/>
                                      </p:to>
                                    </p:set>
                                    <p:anim calcmode="lin" valueType="num">
                                      <p:cBhvr additive="base">
                                        <p:cTn id="25" dur="500" fill="hold"/>
                                        <p:tgtEl>
                                          <p:spTgt spid="35"/>
                                        </p:tgtEl>
                                        <p:attrNameLst>
                                          <p:attrName>ppt_x</p:attrName>
                                        </p:attrNameLst>
                                      </p:cBhvr>
                                      <p:tavLst>
                                        <p:tav tm="0">
                                          <p:val>
                                            <p:strVal val="#ppt_x"/>
                                          </p:val>
                                        </p:tav>
                                        <p:tav tm="100000">
                                          <p:val>
                                            <p:strVal val="#ppt_x"/>
                                          </p:val>
                                        </p:tav>
                                      </p:tavLst>
                                    </p:anim>
                                    <p:anim calcmode="lin" valueType="num">
                                      <p:cBhvr additive="base">
                                        <p:cTn id="26" dur="500" fill="hold"/>
                                        <p:tgtEl>
                                          <p:spTgt spid="35"/>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6"/>
                                        </p:tgtEl>
                                        <p:attrNameLst>
                                          <p:attrName>style.visibility</p:attrName>
                                        </p:attrNameLst>
                                      </p:cBhvr>
                                      <p:to>
                                        <p:strVal val="visible"/>
                                      </p:to>
                                    </p:set>
                                    <p:anim calcmode="lin" valueType="num">
                                      <p:cBhvr additive="base">
                                        <p:cTn id="31" dur="500" fill="hold"/>
                                        <p:tgtEl>
                                          <p:spTgt spid="36"/>
                                        </p:tgtEl>
                                        <p:attrNameLst>
                                          <p:attrName>ppt_x</p:attrName>
                                        </p:attrNameLst>
                                      </p:cBhvr>
                                      <p:tavLst>
                                        <p:tav tm="0">
                                          <p:val>
                                            <p:strVal val="#ppt_x"/>
                                          </p:val>
                                        </p:tav>
                                        <p:tav tm="100000">
                                          <p:val>
                                            <p:strVal val="#ppt_x"/>
                                          </p:val>
                                        </p:tav>
                                      </p:tavLst>
                                    </p:anim>
                                    <p:anim calcmode="lin" valueType="num">
                                      <p:cBhvr additive="base">
                                        <p:cTn id="32" dur="500" fill="hold"/>
                                        <p:tgtEl>
                                          <p:spTgt spid="36"/>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7"/>
                                        </p:tgtEl>
                                        <p:attrNameLst>
                                          <p:attrName>style.visibility</p:attrName>
                                        </p:attrNameLst>
                                      </p:cBhvr>
                                      <p:to>
                                        <p:strVal val="visible"/>
                                      </p:to>
                                    </p:set>
                                    <p:anim calcmode="lin" valueType="num">
                                      <p:cBhvr additive="base">
                                        <p:cTn id="37" dur="500" fill="hold"/>
                                        <p:tgtEl>
                                          <p:spTgt spid="37"/>
                                        </p:tgtEl>
                                        <p:attrNameLst>
                                          <p:attrName>ppt_x</p:attrName>
                                        </p:attrNameLst>
                                      </p:cBhvr>
                                      <p:tavLst>
                                        <p:tav tm="0">
                                          <p:val>
                                            <p:strVal val="#ppt_x"/>
                                          </p:val>
                                        </p:tav>
                                        <p:tav tm="100000">
                                          <p:val>
                                            <p:strVal val="#ppt_x"/>
                                          </p:val>
                                        </p:tav>
                                      </p:tavLst>
                                    </p:anim>
                                    <p:anim calcmode="lin" valueType="num">
                                      <p:cBhvr additive="base">
                                        <p:cTn id="38" dur="500" fill="hold"/>
                                        <p:tgtEl>
                                          <p:spTgt spid="3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33" grpId="0"/>
      <p:bldP spid="34" grpId="0"/>
      <p:bldP spid="35" grpId="0"/>
      <p:bldP spid="36" grpId="0"/>
      <p:bldP spid="37"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4" name="Group 13"/>
          <p:cNvGrpSpPr/>
          <p:nvPr/>
        </p:nvGrpSpPr>
        <p:grpSpPr>
          <a:xfrm>
            <a:off x="4617134" y="149573"/>
            <a:ext cx="7013458" cy="1117345"/>
            <a:chOff x="4539228" y="210532"/>
            <a:chExt cx="6895119" cy="1117345"/>
          </a:xfrm>
        </p:grpSpPr>
        <p:grpSp>
          <p:nvGrpSpPr>
            <p:cNvPr id="15" name="Group 14"/>
            <p:cNvGrpSpPr/>
            <p:nvPr/>
          </p:nvGrpSpPr>
          <p:grpSpPr>
            <a:xfrm>
              <a:off x="4539228" y="210532"/>
              <a:ext cx="6895119" cy="1117345"/>
              <a:chOff x="4539228" y="210532"/>
              <a:chExt cx="6895119" cy="1117345"/>
            </a:xfrm>
          </p:grpSpPr>
          <p:sp>
            <p:nvSpPr>
              <p:cNvPr id="17" name="TextBox 16"/>
              <p:cNvSpPr txBox="1"/>
              <p:nvPr/>
            </p:nvSpPr>
            <p:spPr>
              <a:xfrm>
                <a:off x="4539228" y="210532"/>
                <a:ext cx="6895119" cy="646331"/>
              </a:xfrm>
              <a:prstGeom prst="rect">
                <a:avLst/>
              </a:prstGeom>
              <a:noFill/>
            </p:spPr>
            <p:txBody>
              <a:bodyPr wrap="none" rtlCol="0">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3600" b="0" i="0" u="none" strike="noStrike" kern="1200" cap="none" spc="0" normalizeH="0" baseline="0" noProof="0" dirty="0">
                    <a:ln>
                      <a:noFill/>
                    </a:ln>
                    <a:solidFill>
                      <a:srgbClr val="0000CC"/>
                    </a:solidFill>
                    <a:effectLst/>
                    <a:uLnTx/>
                    <a:uFillTx/>
                    <a:latin typeface="Times New Roman" pitchFamily="18" charset="0"/>
                    <a:ea typeface="+mn-ea"/>
                    <a:cs typeface="Times New Roman" pitchFamily="18" charset="0"/>
                  </a:rPr>
                  <a:t>Thứ Hai </a:t>
                </a:r>
                <a:r>
                  <a:rPr kumimoji="0" lang="en-US" sz="3600" b="0" i="0" u="none" strike="noStrike" kern="1200" cap="none" spc="0" normalizeH="0" baseline="0" noProof="0" dirty="0" err="1">
                    <a:ln>
                      <a:noFill/>
                    </a:ln>
                    <a:solidFill>
                      <a:srgbClr val="0000CC"/>
                    </a:solidFill>
                    <a:effectLst/>
                    <a:uLnTx/>
                    <a:uFillTx/>
                    <a:latin typeface="Times New Roman" pitchFamily="18" charset="0"/>
                    <a:ea typeface="+mn-ea"/>
                    <a:cs typeface="Times New Roman" pitchFamily="18" charset="0"/>
                  </a:rPr>
                  <a:t>ngày</a:t>
                </a:r>
                <a:r>
                  <a:rPr kumimoji="0" lang="en-US" sz="3600" b="0" i="0" u="none" strike="noStrike" kern="1200" cap="none" spc="0" normalizeH="0" baseline="0" noProof="0" dirty="0">
                    <a:ln>
                      <a:noFill/>
                    </a:ln>
                    <a:solidFill>
                      <a:srgbClr val="0000CC"/>
                    </a:solidFill>
                    <a:effectLst/>
                    <a:uLnTx/>
                    <a:uFillTx/>
                    <a:latin typeface="Times New Roman" pitchFamily="18" charset="0"/>
                    <a:ea typeface="+mn-ea"/>
                    <a:cs typeface="Times New Roman" pitchFamily="18" charset="0"/>
                  </a:rPr>
                  <a:t> 16 </a:t>
                </a:r>
                <a:r>
                  <a:rPr kumimoji="0" lang="en-US" sz="3600" b="0" i="0" u="none" strike="noStrike" kern="1200" cap="none" spc="0" normalizeH="0" baseline="0" noProof="0" dirty="0" err="1">
                    <a:ln>
                      <a:noFill/>
                    </a:ln>
                    <a:solidFill>
                      <a:srgbClr val="0000CC"/>
                    </a:solidFill>
                    <a:effectLst/>
                    <a:uLnTx/>
                    <a:uFillTx/>
                    <a:latin typeface="Times New Roman" pitchFamily="18" charset="0"/>
                    <a:ea typeface="+mn-ea"/>
                    <a:cs typeface="Times New Roman" pitchFamily="18" charset="0"/>
                  </a:rPr>
                  <a:t>tháng</a:t>
                </a:r>
                <a:r>
                  <a:rPr kumimoji="0" lang="en-US" sz="3600" b="0" i="0" u="none" strike="noStrike" kern="1200" cap="none" spc="0" normalizeH="0" baseline="0" noProof="0" dirty="0">
                    <a:ln>
                      <a:noFill/>
                    </a:ln>
                    <a:solidFill>
                      <a:srgbClr val="0000CC"/>
                    </a:solidFill>
                    <a:effectLst/>
                    <a:uLnTx/>
                    <a:uFillTx/>
                    <a:latin typeface="Times New Roman" pitchFamily="18" charset="0"/>
                    <a:ea typeface="+mn-ea"/>
                    <a:cs typeface="Times New Roman" pitchFamily="18" charset="0"/>
                  </a:rPr>
                  <a:t> 3 </a:t>
                </a:r>
                <a:r>
                  <a:rPr kumimoji="0" lang="en-US" sz="3600" b="0" i="0" u="none" strike="noStrike" kern="1200" cap="none" spc="0" normalizeH="0" baseline="0" noProof="0" dirty="0" err="1">
                    <a:ln>
                      <a:noFill/>
                    </a:ln>
                    <a:solidFill>
                      <a:srgbClr val="0000CC"/>
                    </a:solidFill>
                    <a:effectLst/>
                    <a:uLnTx/>
                    <a:uFillTx/>
                    <a:latin typeface="Times New Roman" pitchFamily="18" charset="0"/>
                    <a:ea typeface="+mn-ea"/>
                    <a:cs typeface="Times New Roman" pitchFamily="18" charset="0"/>
                  </a:rPr>
                  <a:t>năm</a:t>
                </a:r>
                <a:r>
                  <a:rPr kumimoji="0" lang="en-US" sz="3600" b="0" i="0" u="none" strike="noStrike" kern="1200" cap="none" spc="0" normalizeH="0" baseline="0" noProof="0">
                    <a:ln>
                      <a:noFill/>
                    </a:ln>
                    <a:solidFill>
                      <a:srgbClr val="0000CC"/>
                    </a:solidFill>
                    <a:effectLst/>
                    <a:uLnTx/>
                    <a:uFillTx/>
                    <a:latin typeface="Times New Roman" pitchFamily="18" charset="0"/>
                    <a:ea typeface="+mn-ea"/>
                    <a:cs typeface="Times New Roman" pitchFamily="18" charset="0"/>
                  </a:rPr>
                  <a:t> 2026</a:t>
                </a:r>
                <a:endParaRPr kumimoji="0" lang="en-US" sz="3600" b="0" i="0" u="none" strike="noStrike" kern="1200" cap="none" spc="0" normalizeH="0" baseline="0" noProof="0" dirty="0">
                  <a:ln>
                    <a:noFill/>
                  </a:ln>
                  <a:solidFill>
                    <a:srgbClr val="0000CC"/>
                  </a:solidFill>
                  <a:effectLst/>
                  <a:uLnTx/>
                  <a:uFillTx/>
                  <a:latin typeface="Times New Roman" pitchFamily="18" charset="0"/>
                  <a:ea typeface="+mn-ea"/>
                  <a:cs typeface="Times New Roman" pitchFamily="18" charset="0"/>
                </a:endParaRPr>
              </a:p>
            </p:txBody>
          </p:sp>
          <p:sp>
            <p:nvSpPr>
              <p:cNvPr id="18" name="TextBox 17"/>
              <p:cNvSpPr txBox="1"/>
              <p:nvPr/>
            </p:nvSpPr>
            <p:spPr>
              <a:xfrm>
                <a:off x="6651116" y="743102"/>
                <a:ext cx="2564962" cy="584775"/>
              </a:xfrm>
              <a:prstGeom prst="rect">
                <a:avLst/>
              </a:prstGeom>
              <a:noFill/>
            </p:spPr>
            <p:txBody>
              <a:bodyPr wrap="none" rtlCol="0">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3200" b="1" i="0" u="none" strike="noStrike" kern="1200" cap="none" spc="0" normalizeH="0" baseline="0" noProof="0">
                    <a:ln>
                      <a:noFill/>
                    </a:ln>
                    <a:solidFill>
                      <a:srgbClr val="FF0066"/>
                    </a:solidFill>
                    <a:effectLst/>
                    <a:uLnTx/>
                    <a:uFillTx/>
                    <a:latin typeface="Times New Roman" pitchFamily="18" charset="0"/>
                    <a:ea typeface="+mn-ea"/>
                    <a:cs typeface="Times New Roman" pitchFamily="18" charset="0"/>
                  </a:rPr>
                  <a:t>TIẾNG VIỆT</a:t>
                </a:r>
              </a:p>
            </p:txBody>
          </p:sp>
        </p:grpSp>
        <p:cxnSp>
          <p:nvCxnSpPr>
            <p:cNvPr id="16" name="Straight Connector 15"/>
            <p:cNvCxnSpPr/>
            <p:nvPr/>
          </p:nvCxnSpPr>
          <p:spPr>
            <a:xfrm>
              <a:off x="6826235" y="1288554"/>
              <a:ext cx="2194560" cy="0"/>
            </a:xfrm>
            <a:prstGeom prst="line">
              <a:avLst/>
            </a:prstGeom>
            <a:ln>
              <a:solidFill>
                <a:srgbClr val="FF0066"/>
              </a:solidFill>
            </a:ln>
          </p:spPr>
          <p:style>
            <a:lnRef idx="2">
              <a:schemeClr val="dk1"/>
            </a:lnRef>
            <a:fillRef idx="0">
              <a:schemeClr val="dk1"/>
            </a:fillRef>
            <a:effectRef idx="1">
              <a:schemeClr val="dk1"/>
            </a:effectRef>
            <a:fontRef idx="minor">
              <a:schemeClr val="tx1"/>
            </a:fontRef>
          </p:style>
        </p:cxnSp>
      </p:grpSp>
      <p:sp>
        <p:nvSpPr>
          <p:cNvPr id="31" name="Rectangle 30"/>
          <p:cNvSpPr/>
          <p:nvPr/>
        </p:nvSpPr>
        <p:spPr>
          <a:xfrm>
            <a:off x="1143146" y="2283352"/>
            <a:ext cx="14533668" cy="1270160"/>
          </a:xfrm>
          <a:prstGeom prst="rect">
            <a:avLst/>
          </a:prstGeom>
          <a:noFill/>
        </p:spPr>
        <p:txBody>
          <a:bodyPr wrap="none" lIns="69156" tIns="34578" rIns="69156" bIns="34578">
            <a:spAutoFit/>
            <a:scene3d>
              <a:camera prst="orthographicFront"/>
              <a:lightRig rig="glow" dir="tl">
                <a:rot lat="0" lon="0" rev="5400000"/>
              </a:lightRig>
            </a:scene3d>
            <a:sp3d contourW="12700">
              <a:bevelT w="25400" h="25400"/>
              <a:contourClr>
                <a:schemeClr val="accent6">
                  <a:shade val="73000"/>
                </a:schemeClr>
              </a:contourClr>
            </a:sp3d>
          </a:bodyPr>
          <a:lstStyle/>
          <a:p>
            <a:pPr algn="ctr"/>
            <a:r>
              <a:rPr kumimoji="0" lang="vi-VN" sz="4000" b="1" i="0" u="none" strike="noStrike" kern="1200" cap="none" spc="0" normalizeH="0" baseline="0" noProof="0" dirty="0">
                <a:ln w="11430"/>
                <a:solidFill>
                  <a:srgbClr val="FF0000"/>
                </a:solidFill>
                <a:effectLst/>
                <a:uLnTx/>
                <a:uFillTx/>
                <a:latin typeface="Times New Roman" pitchFamily="18" charset="0"/>
                <a:cs typeface="Times New Roman" pitchFamily="18" charset="0"/>
              </a:rPr>
              <a:t>Bài 5. </a:t>
            </a:r>
            <a:r>
              <a:rPr lang="vi-VN" sz="4000" b="1" dirty="0">
                <a:solidFill>
                  <a:srgbClr val="FF0000"/>
                </a:solidFill>
                <a:latin typeface="Times New Roman" pitchFamily="18" charset="0"/>
                <a:cs typeface="Times New Roman" pitchFamily="18" charset="0"/>
              </a:rPr>
              <a:t>Tìm các sự vật được so sánh với nhau trong đoạn văn trên: </a:t>
            </a:r>
            <a:endParaRPr lang="en-US" sz="4000" b="1" dirty="0">
              <a:solidFill>
                <a:srgbClr val="FF0000"/>
              </a:solidFill>
              <a:latin typeface="Times New Roman" pitchFamily="18" charset="0"/>
              <a:cs typeface="Times New Roman"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sz="3800" b="1" i="0" u="none" strike="noStrike" kern="1200" cap="none" spc="0" normalizeH="0" baseline="0" noProof="0" dirty="0">
              <a:ln w="11430"/>
              <a:solidFill>
                <a:srgbClr val="0000FF"/>
              </a:solidFill>
              <a:effectLst/>
              <a:uLnTx/>
              <a:uFillTx/>
              <a:latin typeface="Times New Roman" pitchFamily="18" charset="0"/>
              <a:ea typeface="+mn-ea"/>
              <a:cs typeface="Times New Roman" pitchFamily="18" charset="0"/>
            </a:endParaRPr>
          </a:p>
        </p:txBody>
      </p:sp>
      <p:sp>
        <p:nvSpPr>
          <p:cNvPr id="43" name="Text Box 14">
            <a:extLst>
              <a:ext uri="{FF2B5EF4-FFF2-40B4-BE49-F238E27FC236}">
                <a16:creationId xmlns:a16="http://schemas.microsoft.com/office/drawing/2014/main" id="{3465F57C-8294-807A-96D2-1037F136C56E}"/>
              </a:ext>
            </a:extLst>
          </p:cNvPr>
          <p:cNvSpPr txBox="1">
            <a:spLocks noChangeArrowheads="1"/>
          </p:cNvSpPr>
          <p:nvPr/>
        </p:nvSpPr>
        <p:spPr bwMode="auto">
          <a:xfrm>
            <a:off x="4480719" y="1297650"/>
            <a:ext cx="6781799" cy="63753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43689" tIns="71844" rIns="143689" bIns="71844">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marL="0" marR="0" lvl="0" indent="0" algn="ctr" defTabSz="914400" rtl="0" eaLnBrk="1" fontAlgn="base" latinLnBrk="0" hangingPunct="1">
              <a:lnSpc>
                <a:spcPct val="100000"/>
              </a:lnSpc>
              <a:spcBef>
                <a:spcPts val="0"/>
              </a:spcBef>
              <a:spcAft>
                <a:spcPct val="0"/>
              </a:spcAft>
              <a:buClrTx/>
              <a:buSzTx/>
              <a:buFontTx/>
              <a:buNone/>
              <a:tabLst/>
              <a:defRPr/>
            </a:pPr>
            <a:r>
              <a:rPr kumimoji="0" lang="en-US" sz="3200" b="1" i="0" u="none" strike="noStrike" kern="1200" cap="none" spc="0" normalizeH="0" baseline="0" noProof="0">
                <a:ln>
                  <a:noFill/>
                </a:ln>
                <a:solidFill>
                  <a:srgbClr val="0000CC"/>
                </a:solidFill>
                <a:effectLst>
                  <a:outerShdw blurRad="38100" dist="38100" dir="2700000" algn="tl">
                    <a:srgbClr val="000000">
                      <a:alpha val="43137"/>
                    </a:srgbClr>
                  </a:outerShdw>
                </a:effectLst>
                <a:uLnTx/>
                <a:uFillTx/>
                <a:latin typeface="Times New Roman" pitchFamily="18" charset="0"/>
                <a:ea typeface="+mn-ea"/>
                <a:cs typeface="+mn-cs"/>
              </a:rPr>
              <a:t>Bài 1: </a:t>
            </a:r>
            <a:r>
              <a:rPr kumimoji="0" lang="vi-VN" sz="3200" b="1" i="0" u="none" strike="noStrike" kern="1200" cap="none" spc="0" normalizeH="0" baseline="0" noProof="0">
                <a:ln>
                  <a:noFill/>
                </a:ln>
                <a:solidFill>
                  <a:srgbClr val="0000CC"/>
                </a:solidFill>
                <a:effectLst>
                  <a:outerShdw blurRad="38100" dist="38100" dir="2700000" algn="tl">
                    <a:srgbClr val="000000">
                      <a:alpha val="43137"/>
                    </a:srgbClr>
                  </a:outerShdw>
                </a:effectLst>
                <a:uLnTx/>
                <a:uFillTx/>
                <a:latin typeface="Times New Roman" pitchFamily="18" charset="0"/>
                <a:ea typeface="+mn-ea"/>
                <a:cs typeface="+mn-cs"/>
              </a:rPr>
              <a:t>ÔN TẬP GIỮA HỌC KÌ II</a:t>
            </a:r>
            <a:endParaRPr kumimoji="0" lang="en-US" sz="3200" b="1" i="0" u="none" strike="noStrike" kern="1200" cap="none" spc="0" normalizeH="0" baseline="0" noProof="0">
              <a:ln>
                <a:noFill/>
              </a:ln>
              <a:solidFill>
                <a:srgbClr val="0000CC"/>
              </a:solidFill>
              <a:effectLst>
                <a:outerShdw blurRad="38100" dist="38100" dir="2700000" algn="tl">
                  <a:srgbClr val="000000">
                    <a:alpha val="43137"/>
                  </a:srgbClr>
                </a:outerShdw>
              </a:effectLst>
              <a:uLnTx/>
              <a:uFillTx/>
              <a:latin typeface="Times New Roman" pitchFamily="18" charset="0"/>
              <a:ea typeface="+mn-ea"/>
              <a:cs typeface="+mn-cs"/>
            </a:endParaRPr>
          </a:p>
        </p:txBody>
      </p:sp>
      <p:graphicFrame>
        <p:nvGraphicFramePr>
          <p:cNvPr id="2" name="Table 1">
            <a:extLst>
              <a:ext uri="{FF2B5EF4-FFF2-40B4-BE49-F238E27FC236}">
                <a16:creationId xmlns:a16="http://schemas.microsoft.com/office/drawing/2014/main" id="{234F1E88-5A7A-E3DA-3F31-1D86E76F509F}"/>
              </a:ext>
            </a:extLst>
          </p:cNvPr>
          <p:cNvGraphicFramePr>
            <a:graphicFrameLocks noGrp="1"/>
          </p:cNvGraphicFramePr>
          <p:nvPr>
            <p:extLst>
              <p:ext uri="{D42A27DB-BD31-4B8C-83A1-F6EECF244321}">
                <p14:modId xmlns:p14="http://schemas.microsoft.com/office/powerpoint/2010/main" val="1771192692"/>
              </p:ext>
            </p:extLst>
          </p:nvPr>
        </p:nvGraphicFramePr>
        <p:xfrm>
          <a:off x="2347119" y="3733800"/>
          <a:ext cx="11741716" cy="3093512"/>
        </p:xfrm>
        <a:graphic>
          <a:graphicData uri="http://schemas.openxmlformats.org/drawingml/2006/table">
            <a:tbl>
              <a:tblPr firstRow="1" firstCol="1" bandRow="1">
                <a:tableStyleId>{5C22544A-7EE6-4342-B048-85BDC9FD1C3A}</a:tableStyleId>
              </a:tblPr>
              <a:tblGrid>
                <a:gridCol w="2936146">
                  <a:extLst>
                    <a:ext uri="{9D8B030D-6E8A-4147-A177-3AD203B41FA5}">
                      <a16:colId xmlns:a16="http://schemas.microsoft.com/office/drawing/2014/main" val="2923303774"/>
                    </a:ext>
                  </a:extLst>
                </a:gridCol>
                <a:gridCol w="2939006">
                  <a:extLst>
                    <a:ext uri="{9D8B030D-6E8A-4147-A177-3AD203B41FA5}">
                      <a16:colId xmlns:a16="http://schemas.microsoft.com/office/drawing/2014/main" val="1990332540"/>
                    </a:ext>
                  </a:extLst>
                </a:gridCol>
                <a:gridCol w="2930418">
                  <a:extLst>
                    <a:ext uri="{9D8B030D-6E8A-4147-A177-3AD203B41FA5}">
                      <a16:colId xmlns:a16="http://schemas.microsoft.com/office/drawing/2014/main" val="1878141539"/>
                    </a:ext>
                  </a:extLst>
                </a:gridCol>
                <a:gridCol w="2936146">
                  <a:extLst>
                    <a:ext uri="{9D8B030D-6E8A-4147-A177-3AD203B41FA5}">
                      <a16:colId xmlns:a16="http://schemas.microsoft.com/office/drawing/2014/main" val="780500291"/>
                    </a:ext>
                  </a:extLst>
                </a:gridCol>
              </a:tblGrid>
              <a:tr h="1546756">
                <a:tc>
                  <a:txBody>
                    <a:bodyPr/>
                    <a:lstStyle/>
                    <a:p>
                      <a:pPr algn="ctr"/>
                      <a:r>
                        <a:rPr lang="vi-VN" sz="4000" b="1" dirty="0">
                          <a:solidFill>
                            <a:srgbClr val="0000CC"/>
                          </a:solidFill>
                          <a:effectLst/>
                          <a:latin typeface="Times New Roman" panose="02020603050405020304" pitchFamily="18" charset="0"/>
                          <a:cs typeface="Times New Roman" panose="02020603050405020304" pitchFamily="18" charset="0"/>
                        </a:rPr>
                        <a:t>Sự vật 1</a:t>
                      </a:r>
                      <a:endParaRPr lang="en-US" sz="4000" b="1" dirty="0">
                        <a:solidFill>
                          <a:srgbClr val="0000CC"/>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vi-VN" sz="4000" b="1" dirty="0">
                          <a:solidFill>
                            <a:srgbClr val="0000CC"/>
                          </a:solidFill>
                          <a:effectLst/>
                          <a:latin typeface="Times New Roman" panose="02020603050405020304" pitchFamily="18" charset="0"/>
                          <a:cs typeface="Times New Roman" panose="02020603050405020304" pitchFamily="18" charset="0"/>
                        </a:rPr>
                        <a:t>Từ đem ra so sánh </a:t>
                      </a:r>
                      <a:endParaRPr lang="en-US" sz="4000" b="1" dirty="0">
                        <a:solidFill>
                          <a:srgbClr val="0000CC"/>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vi-VN" sz="4000" b="1" dirty="0">
                          <a:solidFill>
                            <a:srgbClr val="0000CC"/>
                          </a:solidFill>
                          <a:effectLst/>
                          <a:latin typeface="Times New Roman" panose="02020603050405020304" pitchFamily="18" charset="0"/>
                          <a:cs typeface="Times New Roman" panose="02020603050405020304" pitchFamily="18" charset="0"/>
                        </a:rPr>
                        <a:t>Từ so sánh</a:t>
                      </a:r>
                      <a:endParaRPr lang="en-US" sz="4000" b="1" dirty="0">
                        <a:solidFill>
                          <a:srgbClr val="0000CC"/>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vi-VN" sz="4000" b="1" dirty="0">
                          <a:solidFill>
                            <a:srgbClr val="0000CC"/>
                          </a:solidFill>
                          <a:effectLst/>
                          <a:latin typeface="Times New Roman" panose="02020603050405020304" pitchFamily="18" charset="0"/>
                          <a:cs typeface="Times New Roman" panose="02020603050405020304" pitchFamily="18" charset="0"/>
                        </a:rPr>
                        <a:t>Sự vật 2</a:t>
                      </a:r>
                      <a:endParaRPr lang="en-US" sz="4000" b="1" dirty="0">
                        <a:solidFill>
                          <a:srgbClr val="0000CC"/>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17542541"/>
                  </a:ext>
                </a:extLst>
              </a:tr>
              <a:tr h="773378">
                <a:tc>
                  <a:txBody>
                    <a:bodyPr/>
                    <a:lstStyle/>
                    <a:p>
                      <a:pPr algn="ctr"/>
                      <a:r>
                        <a:rPr lang="vi-VN" sz="4000" b="1">
                          <a:solidFill>
                            <a:srgbClr val="FF0000"/>
                          </a:solidFill>
                          <a:effectLst/>
                          <a:latin typeface="Times New Roman" panose="02020603050405020304" pitchFamily="18" charset="0"/>
                          <a:cs typeface="Times New Roman" panose="02020603050405020304" pitchFamily="18" charset="0"/>
                        </a:rPr>
                        <a:t>cá khoai</a:t>
                      </a:r>
                      <a:endParaRPr lang="en-US" sz="4000" b="1">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vi-VN" sz="4000" b="1">
                          <a:solidFill>
                            <a:srgbClr val="FF0000"/>
                          </a:solidFill>
                          <a:effectLst/>
                          <a:latin typeface="Times New Roman" panose="02020603050405020304" pitchFamily="18" charset="0"/>
                          <a:cs typeface="Times New Roman" panose="02020603050405020304" pitchFamily="18" charset="0"/>
                        </a:rPr>
                        <a:t>trong suốt</a:t>
                      </a:r>
                      <a:endParaRPr lang="en-US" sz="4000" b="1">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vi-VN" sz="4000" b="1" dirty="0">
                          <a:solidFill>
                            <a:srgbClr val="FF0000"/>
                          </a:solidFill>
                          <a:effectLst/>
                          <a:latin typeface="Times New Roman" panose="02020603050405020304" pitchFamily="18" charset="0"/>
                          <a:cs typeface="Times New Roman" panose="02020603050405020304" pitchFamily="18" charset="0"/>
                        </a:rPr>
                        <a:t>như</a:t>
                      </a:r>
                      <a:endParaRPr lang="en-US" sz="4000" b="1"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vi-VN" sz="4000" b="1" dirty="0">
                          <a:solidFill>
                            <a:srgbClr val="FF0000"/>
                          </a:solidFill>
                          <a:effectLst/>
                          <a:latin typeface="Times New Roman" panose="02020603050405020304" pitchFamily="18" charset="0"/>
                          <a:cs typeface="Times New Roman" panose="02020603050405020304" pitchFamily="18" charset="0"/>
                        </a:rPr>
                        <a:t>que diêm</a:t>
                      </a:r>
                      <a:endParaRPr lang="en-US" sz="4000" b="1"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620852468"/>
                  </a:ext>
                </a:extLst>
              </a:tr>
              <a:tr h="773378">
                <a:tc>
                  <a:txBody>
                    <a:bodyPr/>
                    <a:lstStyle/>
                    <a:p>
                      <a:pPr algn="ctr"/>
                      <a:r>
                        <a:rPr lang="vi-VN" sz="4000" b="1">
                          <a:solidFill>
                            <a:srgbClr val="FF0000"/>
                          </a:solidFill>
                          <a:effectLst/>
                          <a:latin typeface="Times New Roman" panose="02020603050405020304" pitchFamily="18" charset="0"/>
                          <a:cs typeface="Times New Roman" panose="02020603050405020304" pitchFamily="18" charset="0"/>
                        </a:rPr>
                        <a:t>cá hồng</a:t>
                      </a:r>
                      <a:endParaRPr lang="en-US" sz="4000" b="1">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vi-VN" sz="4000" b="1">
                          <a:solidFill>
                            <a:srgbClr val="FF0000"/>
                          </a:solidFill>
                          <a:effectLst/>
                          <a:latin typeface="Times New Roman" panose="02020603050405020304" pitchFamily="18" charset="0"/>
                          <a:cs typeface="Times New Roman" panose="02020603050405020304" pitchFamily="18" charset="0"/>
                        </a:rPr>
                        <a:t>đỏ</a:t>
                      </a:r>
                      <a:endParaRPr lang="en-US" sz="4000" b="1">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vi-VN" sz="4000" b="1">
                          <a:solidFill>
                            <a:srgbClr val="FF0000"/>
                          </a:solidFill>
                          <a:effectLst/>
                          <a:latin typeface="Times New Roman" panose="02020603050405020304" pitchFamily="18" charset="0"/>
                          <a:cs typeface="Times New Roman" panose="02020603050405020304" pitchFamily="18" charset="0"/>
                        </a:rPr>
                        <a:t>như</a:t>
                      </a:r>
                      <a:endParaRPr lang="en-US" sz="4000" b="1">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vi-VN" sz="4000" b="1" dirty="0">
                          <a:solidFill>
                            <a:srgbClr val="FF0000"/>
                          </a:solidFill>
                          <a:effectLst/>
                          <a:latin typeface="Times New Roman" panose="02020603050405020304" pitchFamily="18" charset="0"/>
                          <a:cs typeface="Times New Roman" panose="02020603050405020304" pitchFamily="18" charset="0"/>
                        </a:rPr>
                        <a:t>lửa</a:t>
                      </a:r>
                      <a:endParaRPr lang="en-US" sz="4000" b="1"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401186989"/>
                  </a:ext>
                </a:extLst>
              </a:tr>
            </a:tbl>
          </a:graphicData>
        </a:graphic>
      </p:graphicFrame>
    </p:spTree>
    <p:extLst>
      <p:ext uri="{BB962C8B-B14F-4D97-AF65-F5344CB8AC3E}">
        <p14:creationId xmlns:p14="http://schemas.microsoft.com/office/powerpoint/2010/main" val="2893077337"/>
      </p:ext>
    </p:extLst>
  </p:cSld>
  <p:clrMapOvr>
    <a:masterClrMapping/>
  </p:clrMapOvr>
  <p:transition spd="slow">
    <p:split orient="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218" name="Picture 2" descr="Anh dep 1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78193" y="388938"/>
            <a:ext cx="14920252" cy="8755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8" name="WordArt 3"/>
          <p:cNvSpPr>
            <a:spLocks noChangeArrowheads="1" noChangeShapeType="1" noTextEdit="1"/>
          </p:cNvSpPr>
          <p:nvPr/>
        </p:nvSpPr>
        <p:spPr bwMode="auto">
          <a:xfrm>
            <a:off x="209917" y="3657600"/>
            <a:ext cx="15617822" cy="1582738"/>
          </a:xfrm>
          <a:prstGeom prst="rect">
            <a:avLst/>
          </a:prstGeom>
        </p:spPr>
        <p:txBody>
          <a:bodyPr wrap="none" fromWordArt="1">
            <a:prstTxWarp prst="textPlain">
              <a:avLst>
                <a:gd name="adj" fmla="val 50000"/>
              </a:avLst>
            </a:prstTxWarp>
          </a:bodyPr>
          <a:lstStyle/>
          <a:p>
            <a:pPr algn="ctr"/>
            <a:r>
              <a:rPr lang="vi-VN" sz="5700" kern="10">
                <a:ln w="19050">
                  <a:solidFill>
                    <a:srgbClr val="FFFF00"/>
                  </a:solidFill>
                  <a:round/>
                  <a:headEnd/>
                  <a:tailEnd/>
                </a:ln>
                <a:solidFill>
                  <a:srgbClr val="FF0000"/>
                </a:solidFill>
                <a:effectLst>
                  <a:outerShdw dist="35921" dir="2700000" algn="ctr" rotWithShape="0">
                    <a:srgbClr val="990000"/>
                  </a:outerShdw>
                </a:effectLst>
                <a:latin typeface="Arial"/>
                <a:cs typeface="Arial"/>
              </a:rPr>
              <a:t>XIN CHÂN THÀNH CẢM ƠN </a:t>
            </a:r>
          </a:p>
          <a:p>
            <a:pPr algn="ctr"/>
            <a:r>
              <a:rPr lang="vi-VN" sz="5700" kern="10">
                <a:ln w="19050">
                  <a:solidFill>
                    <a:srgbClr val="FFFF00"/>
                  </a:solidFill>
                  <a:round/>
                  <a:headEnd/>
                  <a:tailEnd/>
                </a:ln>
                <a:solidFill>
                  <a:srgbClr val="FF0000"/>
                </a:solidFill>
                <a:effectLst>
                  <a:outerShdw dist="35921" dir="2700000" algn="ctr" rotWithShape="0">
                    <a:srgbClr val="990000"/>
                  </a:outerShdw>
                </a:effectLst>
                <a:latin typeface="Arial"/>
                <a:cs typeface="Arial"/>
              </a:rPr>
              <a:t>QUÝ THẦY CÔ GIÁO VÀ CÁC EM</a:t>
            </a:r>
            <a:endParaRPr lang="en-US" sz="5700" kern="10">
              <a:ln w="19050">
                <a:solidFill>
                  <a:srgbClr val="FFFF00"/>
                </a:solidFill>
                <a:round/>
                <a:headEnd/>
                <a:tailEnd/>
              </a:ln>
              <a:solidFill>
                <a:srgbClr val="FF0000"/>
              </a:solidFill>
              <a:effectLst>
                <a:outerShdw dist="35921" dir="2700000" algn="ctr" rotWithShape="0">
                  <a:srgbClr val="990000"/>
                </a:outerShdw>
              </a:effectLst>
              <a:latin typeface="Arial"/>
              <a:cs typeface="Arial"/>
            </a:endParaRP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3" presetClass="entr" presetSubtype="0" fill="hold" grpId="0" nodeType="withEffect">
                                  <p:stCondLst>
                                    <p:cond delay="0"/>
                                  </p:stCondLst>
                                  <p:childTnLst>
                                    <p:set>
                                      <p:cBhvr>
                                        <p:cTn id="6" dur="1" fill="hold">
                                          <p:stCondLst>
                                            <p:cond delay="0"/>
                                          </p:stCondLst>
                                        </p:cTn>
                                        <p:tgtEl>
                                          <p:spTgt spid="18"/>
                                        </p:tgtEl>
                                        <p:attrNameLst>
                                          <p:attrName>style.visibility</p:attrName>
                                        </p:attrNameLst>
                                      </p:cBhvr>
                                      <p:to>
                                        <p:strVal val="visible"/>
                                      </p:to>
                                    </p:set>
                                    <p:anim calcmode="lin" valueType="num">
                                      <p:cBhvr>
                                        <p:cTn id="7" dur="5000" fill="hold"/>
                                        <p:tgtEl>
                                          <p:spTgt spid="18"/>
                                        </p:tgtEl>
                                        <p:attrNameLst>
                                          <p:attrName>ppt_w</p:attrName>
                                        </p:attrNameLst>
                                      </p:cBhvr>
                                      <p:tavLst>
                                        <p:tav tm="0">
                                          <p:val>
                                            <p:fltVal val="0"/>
                                          </p:val>
                                        </p:tav>
                                        <p:tav tm="100000">
                                          <p:val>
                                            <p:strVal val="#ppt_w"/>
                                          </p:val>
                                        </p:tav>
                                      </p:tavLst>
                                    </p:anim>
                                    <p:anim calcmode="lin" valueType="num">
                                      <p:cBhvr>
                                        <p:cTn id="8" dur="5000" fill="hold"/>
                                        <p:tgtEl>
                                          <p:spTgt spid="18"/>
                                        </p:tgtEl>
                                        <p:attrNameLst>
                                          <p:attrName>ppt_h</p:attrName>
                                        </p:attrNameLst>
                                      </p:cBhvr>
                                      <p:tavLst>
                                        <p:tav tm="0">
                                          <p:val>
                                            <p:fltVal val="0"/>
                                          </p:val>
                                        </p:tav>
                                        <p:tav tm="100000">
                                          <p:val>
                                            <p:strVal val="#ppt_h"/>
                                          </p:val>
                                        </p:tav>
                                      </p:tavLst>
                                    </p:anim>
                                    <p:animEffect transition="in" filter="fade">
                                      <p:cBhvr>
                                        <p:cTn id="9" dur="5000"/>
                                        <p:tgtEl>
                                          <p:spTgt spid="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animBg="1"/>
    </p:bldLst>
  </p:timing>
</p:sld>
</file>

<file path=ppt/tags/tag1.xml><?xml version="1.0" encoding="utf-8"?>
<p:tagLst xmlns:a="http://schemas.openxmlformats.org/drawingml/2006/main" xmlns:r="http://schemas.openxmlformats.org/officeDocument/2006/relationships" xmlns:p="http://schemas.openxmlformats.org/presentationml/2006/main">
  <p:tag name="MMPROD_NEXTUNIQUEID" val="10009"/>
  <p:tag name="MMPROD_UIDATA" val="&lt;database version=&quot;7.0&quot;&gt;&lt;object type=&quot;1&quot; unique_id=&quot;10001&quot;&gt;&lt;object type=&quot;8&quot; unique_id=&quot;10002&quot;&gt;&lt;/object&gt;&lt;object type=&quot;2&quot; unique_id=&quot;10003&quot;&gt;&lt;object type=&quot;3&quot; unique_id=&quot;10005&quot;&gt;&lt;property id=&quot;20148&quot; value=&quot;5&quot;/&gt;&lt;property id=&quot;20300&quot; value=&quot;Slide 2&quot;/&gt;&lt;property id=&quot;20307&quot; value=&quot;293&quot;/&gt;&lt;/object&gt;&lt;object type=&quot;3&quot; unique_id=&quot;10006&quot;&gt;&lt;property id=&quot;20148&quot; value=&quot;5&quot;/&gt;&lt;property id=&quot;20300&quot; value=&quot;Slide 3&quot;/&gt;&lt;property id=&quot;20307&quot; value=&quot;317&quot;/&gt;&lt;/object&gt;&lt;object type=&quot;3&quot; unique_id=&quot;10008&quot;&gt;&lt;property id=&quot;20148&quot; value=&quot;5&quot;/&gt;&lt;property id=&quot;20300&quot; value=&quot;Slide 5&quot;/&gt;&lt;property id=&quot;20307&quot; value=&quot;325&quot;/&gt;&lt;/object&gt;&lt;object type=&quot;3&quot; unique_id=&quot;10009&quot;&gt;&lt;property id=&quot;20148&quot; value=&quot;5&quot;/&gt;&lt;property id=&quot;20300&quot; value=&quot;Slide 6&quot;/&gt;&lt;property id=&quot;20307&quot; value=&quot;298&quot;/&gt;&lt;/object&gt;&lt;object type=&quot;3&quot; unique_id=&quot;10010&quot;&gt;&lt;property id=&quot;20148&quot; value=&quot;5&quot;/&gt;&lt;property id=&quot;20300&quot; value=&quot;Slide 7&quot;/&gt;&lt;property id=&quot;20307&quot; value=&quot;323&quot;/&gt;&lt;/object&gt;&lt;object type=&quot;3&quot; unique_id=&quot;10011&quot;&gt;&lt;property id=&quot;20148&quot; value=&quot;5&quot;/&gt;&lt;property id=&quot;20300&quot; value=&quot;Slide 8&quot;/&gt;&lt;property id=&quot;20307&quot; value=&quot;299&quot;/&gt;&lt;/object&gt;&lt;object type=&quot;3&quot; unique_id=&quot;10012&quot;&gt;&lt;property id=&quot;20148&quot; value=&quot;5&quot;/&gt;&lt;property id=&quot;20300&quot; value=&quot;Slide 9 - &amp;quot;&amp;#x0D;&amp;#x0A;&amp;#x0D;&amp;#x0A; 1/ Phong traøo Ñoâng Du dieãn ra vaøo thôøi gian naøo? Ai laø ngöôøi laõnh ñaïo? Muïc ñích cuûa phong traøo laø &quot;/&gt;&lt;property id=&quot;20307&quot; value=&quot;318&quot;/&gt;&lt;/object&gt;&lt;object type=&quot;3&quot; unique_id=&quot;10013&quot;&gt;&lt;property id=&quot;20148&quot; value=&quot;5&quot;/&gt;&lt;property id=&quot;20300&quot; value=&quot;Slide 10 - &amp;quot;2. Nhaân daân trong nöôùc, ñaëc bieät laø thanh nieân yeâu nöôùc ñaõ höôûng öùng phong traøo Ñoâng Du nhö theá naø&quot;/&gt;&lt;property id=&quot;20307&quot; value=&quot;319&quot;/&gt;&lt;/object&gt;&lt;object type=&quot;3&quot; unique_id=&quot;10014&quot;&gt;&lt;property id=&quot;20148&quot; value=&quot;5&quot;/&gt;&lt;property id=&quot;20300&quot; value=&quot;Slide 11 - &amp;quot;3/ Keát quaû cuûa phong traøo Ñoâng Du vaø yù nghóa cuûa phong traøo laø gì?&amp;quot;&quot;/&gt;&lt;property id=&quot;20307&quot; value=&quot;320&quot;/&gt;&lt;/object&gt;&lt;object type=&quot;3&quot; unique_id=&quot;10015&quot;&gt;&lt;property id=&quot;20148&quot; value=&quot;5&quot;/&gt;&lt;property id=&quot;20300&quot; value=&quot;Slide 12&quot;/&gt;&lt;property id=&quot;20307&quot; value=&quot;300&quot;/&gt;&lt;/object&gt;&lt;object type=&quot;3&quot; unique_id=&quot;10016&quot;&gt;&lt;property id=&quot;20148&quot; value=&quot;5&quot;/&gt;&lt;property id=&quot;20300&quot; value=&quot;Slide 13 - &amp;quot;&amp;amp;#x09;Phan Boäi Chaâu laø nhaø yeâu nöôùc tieâu bieåu cuûa Vieät Nam ôû giai ñoaïn naøo ?&amp;quot;&quot;/&gt;&lt;property id=&quot;20307&quot; value=&quot;263&quot;/&gt;&lt;/object&gt;&lt;object type=&quot;3&quot; unique_id=&quot;10017&quot;&gt;&lt;property id=&quot;20148&quot; value=&quot;5&quot;/&gt;&lt;property id=&quot;20300&quot; value=&quot;Slide 14 - &amp;quot;&amp;#x0D;&amp;#x0A;BAØI HOÏC&amp;#x0D;&amp;#x0A;&amp;quot;&quot;/&gt;&lt;property id=&quot;20307&quot; value=&quot;271&quot;/&gt;&lt;/object&gt;&lt;object type=&quot;3&quot; unique_id=&quot;10050&quot;&gt;&lt;property id=&quot;20148&quot; value=&quot;5&quot;/&gt;&lt;property id=&quot;20300&quot; value=&quot;Slide 1&quot;/&gt;&lt;property id=&quot;20307&quot; value=&quot;327&quot;/&gt;&lt;/object&gt;&lt;object type=&quot;3&quot; unique_id=&quot;10149&quot;&gt;&lt;property id=&quot;20148&quot; value=&quot;5&quot;/&gt;&lt;property id=&quot;20300&quot; value=&quot;Slide 4&quot;/&gt;&lt;property id=&quot;20307&quot; value=&quot;328&quot;/&gt;&lt;/object&gt;&lt;/object&gt;&lt;/object&gt;&lt;/database&gt;"/>
  <p:tag name="SECTOMILLISECCONVERTED" val="1"/>
</p:tagLst>
</file>

<file path=ppt/tags/tag2.xml><?xml version="1.0" encoding="utf-8"?>
<p:tagLst xmlns:a="http://schemas.openxmlformats.org/drawingml/2006/main" xmlns:r="http://schemas.openxmlformats.org/officeDocument/2006/relationships" xmlns:p="http://schemas.openxmlformats.org/presentationml/2006/main">
  <p:tag name="PPSNARRATION" val="23,1047787239,C:\Users\Tailieu\Documents\Bai giang duong truong son_pptx\Media.ppcx"/>
</p:tagLst>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Cascade</Template>
  <TotalTime>9535</TotalTime>
  <Words>622</Words>
  <Application>Microsoft Office PowerPoint</Application>
  <PresentationFormat>Tùy chỉnh</PresentationFormat>
  <Paragraphs>112</Paragraphs>
  <Slides>8</Slides>
  <Notes>1</Notes>
  <HiddenSlides>0</HiddenSlides>
  <MMClips>0</MMClips>
  <ScaleCrop>false</ScaleCrop>
  <HeadingPairs>
    <vt:vector size="6" baseType="variant">
      <vt:variant>
        <vt:lpstr>Phông được Dùng</vt:lpstr>
      </vt:variant>
      <vt:variant>
        <vt:i4>2</vt:i4>
      </vt:variant>
      <vt:variant>
        <vt:lpstr>Chủ đề</vt:lpstr>
      </vt:variant>
      <vt:variant>
        <vt:i4>1</vt:i4>
      </vt:variant>
      <vt:variant>
        <vt:lpstr>Tiêu đề Bản chiếu</vt:lpstr>
      </vt:variant>
      <vt:variant>
        <vt:i4>8</vt:i4>
      </vt:variant>
    </vt:vector>
  </HeadingPairs>
  <TitlesOfParts>
    <vt:vector size="11" baseType="lpstr">
      <vt:lpstr>Arial</vt:lpstr>
      <vt:lpstr>Times New Roman</vt:lpstr>
      <vt:lpstr>Default Design</vt:lpstr>
      <vt:lpstr>Bản trình bày PowerPoint</vt:lpstr>
      <vt:lpstr>Bản trình bày PowerPoint</vt:lpstr>
      <vt:lpstr>Bản trình bày PowerPoint</vt:lpstr>
      <vt:lpstr>Bản trình bày PowerPoint</vt:lpstr>
      <vt:lpstr>Bản trình bày PowerPoint</vt:lpstr>
      <vt:lpstr>Bản trình bày PowerPoint</vt:lpstr>
      <vt:lpstr>Bản trình bày PowerPoint</vt:lpstr>
      <vt:lpstr>Bản trình bày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Le Hong Minh</dc:creator>
  <cp:lastModifiedBy>chuyenduongkinh@outlook.com.vn</cp:lastModifiedBy>
  <cp:revision>1029</cp:revision>
  <dcterms:created xsi:type="dcterms:W3CDTF">2008-09-09T22:52:10Z</dcterms:created>
  <dcterms:modified xsi:type="dcterms:W3CDTF">2026-03-16T01:14:03Z</dcterms:modified>
</cp:coreProperties>
</file>