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706" r:id="rId4"/>
    <p:sldMasterId id="2147483714" r:id="rId5"/>
    <p:sldMasterId id="2147483726" r:id="rId6"/>
    <p:sldMasterId id="2147483738" r:id="rId7"/>
    <p:sldMasterId id="2147483750" r:id="rId8"/>
  </p:sldMasterIdLst>
  <p:notesMasterIdLst>
    <p:notesMasterId r:id="rId37"/>
  </p:notesMasterIdLst>
  <p:sldIdLst>
    <p:sldId id="11702" r:id="rId9"/>
    <p:sldId id="289" r:id="rId10"/>
    <p:sldId id="11696" r:id="rId11"/>
    <p:sldId id="11697" r:id="rId12"/>
    <p:sldId id="11698" r:id="rId13"/>
    <p:sldId id="11699" r:id="rId14"/>
    <p:sldId id="11700" r:id="rId15"/>
    <p:sldId id="332" r:id="rId16"/>
    <p:sldId id="333" r:id="rId17"/>
    <p:sldId id="291" r:id="rId18"/>
    <p:sldId id="321" r:id="rId19"/>
    <p:sldId id="322" r:id="rId20"/>
    <p:sldId id="323" r:id="rId21"/>
    <p:sldId id="324" r:id="rId22"/>
    <p:sldId id="2634" r:id="rId23"/>
    <p:sldId id="2635" r:id="rId24"/>
    <p:sldId id="2636" r:id="rId25"/>
    <p:sldId id="2637" r:id="rId26"/>
    <p:sldId id="2638" r:id="rId27"/>
    <p:sldId id="2639" r:id="rId28"/>
    <p:sldId id="2640" r:id="rId29"/>
    <p:sldId id="296" r:id="rId30"/>
    <p:sldId id="258" r:id="rId31"/>
    <p:sldId id="263" r:id="rId32"/>
    <p:sldId id="264" r:id="rId33"/>
    <p:sldId id="265" r:id="rId34"/>
    <p:sldId id="331" r:id="rId35"/>
    <p:sldId id="30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10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CC09B-72FC-4122-808A-63D54F8D102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84E94-1977-4193-93C2-866AA86A2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64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689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352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8583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6062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161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499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547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702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gấu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42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736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89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84E94-1977-4193-93C2-866AA86A21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39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84E94-1977-4193-93C2-866AA86A21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49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303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6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7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4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66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8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6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4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7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806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525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458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79477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0511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58748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258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258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526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149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829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33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3203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8783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722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3439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3762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496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42821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558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78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150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16749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6829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30925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28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987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32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044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38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368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07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309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7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9285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94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01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119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2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95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006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55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32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558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54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87805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413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701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19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221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745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925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316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215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589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2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48744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09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969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558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525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193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448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022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84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855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2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172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17/03/2026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4715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17/03/2026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0011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17/03/2026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9468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17/03/2026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1200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17/03/2026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133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17/03/2026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1683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50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17/03/2026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393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17/03/2026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3627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77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17/03/2026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28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17/03/2026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1487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gi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6.gi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6354F56-CD63-4D47-A458-0DEC5FDFF4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34325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66" r:id="rId4"/>
    <p:sldLayoutId id="2147483667" r:id="rId5"/>
    <p:sldLayoutId id="2147483669" r:id="rId6"/>
    <p:sldLayoutId id="214748367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9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3867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3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1B398FD-51B4-4CFA-BA60-2517B01A233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5869F-9C92-422B-86D1-779968AE0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6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AB39FEC-467E-4953-88AC-B696C2C05F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2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5DE555ED-37C1-CC2E-472A-39266B1F26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0011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1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3.png"/><Relationship Id="rId3" Type="http://schemas.openxmlformats.org/officeDocument/2006/relationships/image" Target="../media/image2.jpg"/><Relationship Id="rId7" Type="http://schemas.openxmlformats.org/officeDocument/2006/relationships/image" Target="../media/image51.gif"/><Relationship Id="rId12" Type="http://schemas.openxmlformats.org/officeDocument/2006/relationships/slide" Target="slide2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4.xml"/><Relationship Id="rId6" Type="http://schemas.openxmlformats.org/officeDocument/2006/relationships/slide" Target="slide26.xml"/><Relationship Id="rId11" Type="http://schemas.openxmlformats.org/officeDocument/2006/relationships/image" Target="../media/image48.png"/><Relationship Id="rId5" Type="http://schemas.openxmlformats.org/officeDocument/2006/relationships/image" Target="../media/image50.gif"/><Relationship Id="rId15" Type="http://schemas.openxmlformats.org/officeDocument/2006/relationships/image" Target="../media/image54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52.png"/><Relationship Id="rId14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5.pn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6.xml"/><Relationship Id="rId6" Type="http://schemas.openxmlformats.org/officeDocument/2006/relationships/audio" Target="../media/audio7.wav"/><Relationship Id="rId11" Type="http://schemas.openxmlformats.org/officeDocument/2006/relationships/image" Target="../media/image58.png"/><Relationship Id="rId5" Type="http://schemas.openxmlformats.org/officeDocument/2006/relationships/audio" Target="../media/audio6.wav"/><Relationship Id="rId10" Type="http://schemas.openxmlformats.org/officeDocument/2006/relationships/slide" Target="slide23.xml"/><Relationship Id="rId4" Type="http://schemas.openxmlformats.org/officeDocument/2006/relationships/audio" Target="../media/audio5.wav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5.pn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slide" Target="slide6.xml"/><Relationship Id="rId11" Type="http://schemas.openxmlformats.org/officeDocument/2006/relationships/image" Target="../media/image23.png"/><Relationship Id="rId5" Type="http://schemas.openxmlformats.org/officeDocument/2006/relationships/image" Target="../media/image25.png"/><Relationship Id="rId10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0.png"/><Relationship Id="rId5" Type="http://schemas.openxmlformats.org/officeDocument/2006/relationships/image" Target="../media/image17.jp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0.png"/><Relationship Id="rId5" Type="http://schemas.openxmlformats.org/officeDocument/2006/relationships/image" Target="../media/image17.jp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0.png"/><Relationship Id="rId5" Type="http://schemas.openxmlformats.org/officeDocument/2006/relationships/image" Target="../media/image17.jp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</a:t>
            </a:r>
            <a:r>
              <a:rPr lang="vi-VN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TÚ LINH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2000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</a:t>
            </a:r>
            <a:r>
              <a:rPr lang="vi-VN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LỚP  : 3A2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854148" y="1495885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A1C8C2-E9E6-488A-90C0-120F8E223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892" y="1874484"/>
            <a:ext cx="3462867" cy="99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42900" y="203360"/>
            <a:ext cx="1169670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71599" y="548641"/>
            <a:ext cx="7010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27237-320C-0919-8A26-1B11E28EA819}"/>
              </a:ext>
            </a:extLst>
          </p:cNvPr>
          <p:cNvSpPr txBox="1"/>
          <p:nvPr/>
        </p:nvSpPr>
        <p:spPr>
          <a:xfrm>
            <a:off x="685800" y="2019300"/>
            <a:ext cx="11068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</a:rPr>
              <a:t>30 000 + 6 000 – 20 000                       80 000 – (40 000 + 10 000)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</a:rPr>
              <a:t>18 000 – 9 000 + 40 000                       70 000 – (60 000 – 30 000)</a:t>
            </a:r>
          </a:p>
        </p:txBody>
      </p:sp>
    </p:spTree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96296E-6 L 0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8820F-2747-9932-AEF2-A013E3406AEE}"/>
              </a:ext>
            </a:extLst>
          </p:cNvPr>
          <p:cNvSpPr txBox="1"/>
          <p:nvPr/>
        </p:nvSpPr>
        <p:spPr>
          <a:xfrm>
            <a:off x="535781" y="834509"/>
            <a:ext cx="475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0000"/>
                </a:solidFill>
                <a:effectLst/>
              </a:rPr>
              <a:t>30 000 + 6 000 – 20 000 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EFC1BC-A54E-4F8B-2222-10D8EB19E481}"/>
              </a:ext>
            </a:extLst>
          </p:cNvPr>
          <p:cNvSpPr txBox="1"/>
          <p:nvPr/>
        </p:nvSpPr>
        <p:spPr>
          <a:xfrm>
            <a:off x="5145881" y="805934"/>
            <a:ext cx="475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= 36 000 – 20 000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A58804-3030-E205-5A39-039EB6CF08E5}"/>
              </a:ext>
            </a:extLst>
          </p:cNvPr>
          <p:cNvSpPr txBox="1"/>
          <p:nvPr/>
        </p:nvSpPr>
        <p:spPr>
          <a:xfrm>
            <a:off x="5164931" y="1367909"/>
            <a:ext cx="475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= 16 000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0C786-0E74-0908-D3DA-D8364DF3B6F9}"/>
              </a:ext>
            </a:extLst>
          </p:cNvPr>
          <p:cNvSpPr txBox="1"/>
          <p:nvPr/>
        </p:nvSpPr>
        <p:spPr>
          <a:xfrm>
            <a:off x="669131" y="2158484"/>
            <a:ext cx="5436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80 000 – (40 000 + 10 000)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AAE511-B5EE-381B-84DD-A53AECC8F072}"/>
              </a:ext>
            </a:extLst>
          </p:cNvPr>
          <p:cNvSpPr txBox="1"/>
          <p:nvPr/>
        </p:nvSpPr>
        <p:spPr>
          <a:xfrm>
            <a:off x="5717381" y="2148959"/>
            <a:ext cx="475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= 80 000 – 50 000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C5C52-299C-8D0E-7CB1-1BFE4D87B259}"/>
              </a:ext>
            </a:extLst>
          </p:cNvPr>
          <p:cNvSpPr txBox="1"/>
          <p:nvPr/>
        </p:nvSpPr>
        <p:spPr>
          <a:xfrm>
            <a:off x="5745956" y="2653784"/>
            <a:ext cx="475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= 30 000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78E07F-03F5-F94D-EC04-FEDA485A3A4E}"/>
              </a:ext>
            </a:extLst>
          </p:cNvPr>
          <p:cNvSpPr txBox="1"/>
          <p:nvPr/>
        </p:nvSpPr>
        <p:spPr>
          <a:xfrm>
            <a:off x="1173956" y="3349109"/>
            <a:ext cx="5436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18 000 – 9 000 + 40 000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08BF2A-EFA8-50B5-70EA-7ACF5B41ED29}"/>
              </a:ext>
            </a:extLst>
          </p:cNvPr>
          <p:cNvSpPr txBox="1"/>
          <p:nvPr/>
        </p:nvSpPr>
        <p:spPr>
          <a:xfrm>
            <a:off x="5765006" y="3330059"/>
            <a:ext cx="475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= 9 000 + 40 000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5C3720-BB77-B171-9F87-175D2A158C57}"/>
              </a:ext>
            </a:extLst>
          </p:cNvPr>
          <p:cNvSpPr txBox="1"/>
          <p:nvPr/>
        </p:nvSpPr>
        <p:spPr>
          <a:xfrm>
            <a:off x="5793581" y="3834884"/>
            <a:ext cx="475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= 49 000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B0DE31-5D2F-75E8-700E-170EC9428802}"/>
              </a:ext>
            </a:extLst>
          </p:cNvPr>
          <p:cNvSpPr txBox="1"/>
          <p:nvPr/>
        </p:nvSpPr>
        <p:spPr>
          <a:xfrm>
            <a:off x="850106" y="4606409"/>
            <a:ext cx="5436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70 000 – (60 000 – 30 000)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B9C497-D211-1B3F-3EFD-B6AFD0221E89}"/>
              </a:ext>
            </a:extLst>
          </p:cNvPr>
          <p:cNvSpPr txBox="1"/>
          <p:nvPr/>
        </p:nvSpPr>
        <p:spPr>
          <a:xfrm>
            <a:off x="5850731" y="4596884"/>
            <a:ext cx="475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= 70 000 – 30 000</a:t>
            </a:r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726BC1-2380-181C-8A9B-923158589A37}"/>
              </a:ext>
            </a:extLst>
          </p:cNvPr>
          <p:cNvSpPr txBox="1"/>
          <p:nvPr/>
        </p:nvSpPr>
        <p:spPr>
          <a:xfrm>
            <a:off x="5879306" y="5101709"/>
            <a:ext cx="475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= 40 000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7366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52178" y="31187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62074" y="377191"/>
            <a:ext cx="57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/>
              </a:rPr>
              <a:t>Đ, S?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7005A9-5803-27D5-77A3-8042A111440E}"/>
              </a:ext>
            </a:extLst>
          </p:cNvPr>
          <p:cNvSpPr/>
          <p:nvPr/>
        </p:nvSpPr>
        <p:spPr>
          <a:xfrm>
            <a:off x="733425" y="1304925"/>
            <a:ext cx="10563225" cy="46863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0F3CF-78B3-DD90-3891-3A65B7A6369E}"/>
              </a:ext>
            </a:extLst>
          </p:cNvPr>
          <p:cNvSpPr txBox="1"/>
          <p:nvPr/>
        </p:nvSpPr>
        <p:spPr>
          <a:xfrm>
            <a:off x="2329180" y="14827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32 467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2 825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93AA02-5035-9DF7-8097-AFD8DEFA19D8}"/>
              </a:ext>
            </a:extLst>
          </p:cNvPr>
          <p:cNvCxnSpPr>
            <a:cxnSpLocks/>
          </p:cNvCxnSpPr>
          <p:nvPr/>
        </p:nvCxnSpPr>
        <p:spPr>
          <a:xfrm>
            <a:off x="2405380" y="26907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FDDCF8D-255C-72AA-61FE-074879C00B66}"/>
              </a:ext>
            </a:extLst>
          </p:cNvPr>
          <p:cNvSpPr txBox="1"/>
          <p:nvPr/>
        </p:nvSpPr>
        <p:spPr>
          <a:xfrm>
            <a:off x="2031558" y="18222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11D700-FC51-3A05-0176-C7703FBA4005}"/>
              </a:ext>
            </a:extLst>
          </p:cNvPr>
          <p:cNvSpPr txBox="1"/>
          <p:nvPr/>
        </p:nvSpPr>
        <p:spPr>
          <a:xfrm>
            <a:off x="2322715" y="2625935"/>
            <a:ext cx="2468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60 717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E03B7F-112D-1B40-1A3C-2DD601AEB42A}"/>
              </a:ext>
            </a:extLst>
          </p:cNvPr>
          <p:cNvSpPr txBox="1"/>
          <p:nvPr/>
        </p:nvSpPr>
        <p:spPr>
          <a:xfrm>
            <a:off x="7072630" y="1473200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62 958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 473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54B452B-0CB9-8FAB-4730-8F0CE2FAFAE5}"/>
              </a:ext>
            </a:extLst>
          </p:cNvPr>
          <p:cNvCxnSpPr>
            <a:cxnSpLocks/>
          </p:cNvCxnSpPr>
          <p:nvPr/>
        </p:nvCxnSpPr>
        <p:spPr>
          <a:xfrm>
            <a:off x="7148830" y="2681196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D0B0D11-0398-9BF6-05C7-FB0E0C0404F2}"/>
              </a:ext>
            </a:extLst>
          </p:cNvPr>
          <p:cNvSpPr txBox="1"/>
          <p:nvPr/>
        </p:nvSpPr>
        <p:spPr>
          <a:xfrm>
            <a:off x="6775008" y="1812712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03C663-EC90-299B-715B-6538684BCF35}"/>
              </a:ext>
            </a:extLst>
          </p:cNvPr>
          <p:cNvSpPr txBox="1"/>
          <p:nvPr/>
        </p:nvSpPr>
        <p:spPr>
          <a:xfrm>
            <a:off x="7066165" y="2616410"/>
            <a:ext cx="2468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62 485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BA6C01-2148-241F-E691-B56D2D802E60}"/>
              </a:ext>
            </a:extLst>
          </p:cNvPr>
          <p:cNvSpPr txBox="1"/>
          <p:nvPr/>
        </p:nvSpPr>
        <p:spPr>
          <a:xfrm>
            <a:off x="2195830" y="355917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73 865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68 529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68012D-0A02-5147-E8B3-F35F90DBA04B}"/>
              </a:ext>
            </a:extLst>
          </p:cNvPr>
          <p:cNvCxnSpPr>
            <a:cxnSpLocks/>
          </p:cNvCxnSpPr>
          <p:nvPr/>
        </p:nvCxnSpPr>
        <p:spPr>
          <a:xfrm>
            <a:off x="2272030" y="476717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D59C0C0-209E-7E66-5140-0EA257E4154F}"/>
              </a:ext>
            </a:extLst>
          </p:cNvPr>
          <p:cNvSpPr txBox="1"/>
          <p:nvPr/>
        </p:nvSpPr>
        <p:spPr>
          <a:xfrm>
            <a:off x="1898208" y="389868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3D2F18-4374-053F-F339-E7984D69F763}"/>
              </a:ext>
            </a:extLst>
          </p:cNvPr>
          <p:cNvSpPr txBox="1"/>
          <p:nvPr/>
        </p:nvSpPr>
        <p:spPr>
          <a:xfrm>
            <a:off x="2189365" y="4702385"/>
            <a:ext cx="2468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15 346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F097A7-C9EC-5870-97BA-AFAF5432D968}"/>
              </a:ext>
            </a:extLst>
          </p:cNvPr>
          <p:cNvSpPr txBox="1"/>
          <p:nvPr/>
        </p:nvSpPr>
        <p:spPr>
          <a:xfrm>
            <a:off x="7158355" y="3530600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45 376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38 205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04C757-0EF7-EC21-44F1-415FF1A1AAB3}"/>
              </a:ext>
            </a:extLst>
          </p:cNvPr>
          <p:cNvCxnSpPr>
            <a:cxnSpLocks/>
          </p:cNvCxnSpPr>
          <p:nvPr/>
        </p:nvCxnSpPr>
        <p:spPr>
          <a:xfrm>
            <a:off x="7234555" y="4738596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379C971-22FC-56CA-4735-A464A846E7D6}"/>
              </a:ext>
            </a:extLst>
          </p:cNvPr>
          <p:cNvSpPr txBox="1"/>
          <p:nvPr/>
        </p:nvSpPr>
        <p:spPr>
          <a:xfrm>
            <a:off x="6860733" y="3870112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4AE0F2-8CB3-8C3A-849C-FF066E50B796}"/>
              </a:ext>
            </a:extLst>
          </p:cNvPr>
          <p:cNvSpPr txBox="1"/>
          <p:nvPr/>
        </p:nvSpPr>
        <p:spPr>
          <a:xfrm>
            <a:off x="7151890" y="4673810"/>
            <a:ext cx="2468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83 581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719FC9-89E2-F14D-376E-76A192CCC7D4}"/>
              </a:ext>
            </a:extLst>
          </p:cNvPr>
          <p:cNvSpPr txBox="1"/>
          <p:nvPr/>
        </p:nvSpPr>
        <p:spPr>
          <a:xfrm>
            <a:off x="1428750" y="1790700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79CC4A-85D1-4C91-BCF3-C850B8B258B7}"/>
              </a:ext>
            </a:extLst>
          </p:cNvPr>
          <p:cNvSpPr txBox="1"/>
          <p:nvPr/>
        </p:nvSpPr>
        <p:spPr>
          <a:xfrm>
            <a:off x="5753100" y="1771650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CA1C58-4801-91C6-2EB4-8BCDF3654948}"/>
              </a:ext>
            </a:extLst>
          </p:cNvPr>
          <p:cNvSpPr txBox="1"/>
          <p:nvPr/>
        </p:nvSpPr>
        <p:spPr>
          <a:xfrm>
            <a:off x="1285875" y="3924300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714E04-02DC-9D25-F1DF-E19E614CC22E}"/>
              </a:ext>
            </a:extLst>
          </p:cNvPr>
          <p:cNvSpPr txBox="1"/>
          <p:nvPr/>
        </p:nvSpPr>
        <p:spPr>
          <a:xfrm>
            <a:off x="6096000" y="378142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d)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8691312-0156-0AB3-8F41-C83C57F9CB0A}"/>
              </a:ext>
            </a:extLst>
          </p:cNvPr>
          <p:cNvSpPr/>
          <p:nvPr/>
        </p:nvSpPr>
        <p:spPr>
          <a:xfrm>
            <a:off x="4057650" y="2762250"/>
            <a:ext cx="542925" cy="457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C7E3B89-38FD-983E-508D-9412281FB9BD}"/>
              </a:ext>
            </a:extLst>
          </p:cNvPr>
          <p:cNvSpPr/>
          <p:nvPr/>
        </p:nvSpPr>
        <p:spPr>
          <a:xfrm>
            <a:off x="8839200" y="2695575"/>
            <a:ext cx="542925" cy="457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0843D6E-760D-C6A9-DE34-7AA4ECD30BA0}"/>
              </a:ext>
            </a:extLst>
          </p:cNvPr>
          <p:cNvSpPr/>
          <p:nvPr/>
        </p:nvSpPr>
        <p:spPr>
          <a:xfrm>
            <a:off x="3962400" y="4800600"/>
            <a:ext cx="542925" cy="457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C8FEE35-8ED0-53E9-1454-586E0D695366}"/>
              </a:ext>
            </a:extLst>
          </p:cNvPr>
          <p:cNvSpPr/>
          <p:nvPr/>
        </p:nvSpPr>
        <p:spPr>
          <a:xfrm>
            <a:off x="8963025" y="4762500"/>
            <a:ext cx="542925" cy="457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2EC6222-5A03-8C60-B054-1A5D13754F3A}"/>
              </a:ext>
            </a:extLst>
          </p:cNvPr>
          <p:cNvSpPr/>
          <p:nvPr/>
        </p:nvSpPr>
        <p:spPr>
          <a:xfrm>
            <a:off x="2238374" y="2162175"/>
            <a:ext cx="1666875" cy="5334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336C633-7BBE-42D9-5513-DE31FD2FDFD0}"/>
              </a:ext>
            </a:extLst>
          </p:cNvPr>
          <p:cNvSpPr/>
          <p:nvPr/>
        </p:nvSpPr>
        <p:spPr>
          <a:xfrm>
            <a:off x="4057651" y="2743199"/>
            <a:ext cx="55245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3263D1D-61BA-599D-CE95-A340E6CDF324}"/>
              </a:ext>
            </a:extLst>
          </p:cNvPr>
          <p:cNvSpPr/>
          <p:nvPr/>
        </p:nvSpPr>
        <p:spPr>
          <a:xfrm>
            <a:off x="8839201" y="2676524"/>
            <a:ext cx="55245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E09787-8880-4560-2C7A-C7818782ADA1}"/>
              </a:ext>
            </a:extLst>
          </p:cNvPr>
          <p:cNvSpPr/>
          <p:nvPr/>
        </p:nvSpPr>
        <p:spPr>
          <a:xfrm>
            <a:off x="2200275" y="4819650"/>
            <a:ext cx="390525" cy="5334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5D7063C-AB35-8DC8-703E-6C6881B62B26}"/>
              </a:ext>
            </a:extLst>
          </p:cNvPr>
          <p:cNvSpPr/>
          <p:nvPr/>
        </p:nvSpPr>
        <p:spPr>
          <a:xfrm>
            <a:off x="3962401" y="4772024"/>
            <a:ext cx="55245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B4BCA43-735C-1108-1D3A-9A7FA3E2E91C}"/>
              </a:ext>
            </a:extLst>
          </p:cNvPr>
          <p:cNvSpPr/>
          <p:nvPr/>
        </p:nvSpPr>
        <p:spPr>
          <a:xfrm>
            <a:off x="8972551" y="4762499"/>
            <a:ext cx="55245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66627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1" grpId="0"/>
      <p:bldP spid="19" grpId="0"/>
      <p:bldP spid="20" grpId="0"/>
      <p:bldP spid="22" grpId="0"/>
      <p:bldP spid="23" grpId="0"/>
      <p:bldP spid="24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6" grpId="0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314325" y="511901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085850" y="510541"/>
            <a:ext cx="11229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Đặt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rồi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tính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51CFA-3F1F-C87A-A333-EBB1CDFCD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7" y="1776412"/>
            <a:ext cx="10246978" cy="17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4.44444E-6 L 6.25E-7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8 563 + 7 284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371975" y="1397872"/>
            <a:ext cx="3752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8 563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57700" y="2634474"/>
            <a:ext cx="4334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7 284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788228" y="3845380"/>
            <a:ext cx="1839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81836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42 758 + 9 235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733800" y="1397872"/>
            <a:ext cx="4391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>
                <a:solidFill>
                  <a:prstClr val="white"/>
                </a:solidFill>
                <a:cs typeface="Arial" panose="020B0604020202020204" pitchFamily="34" charset="0"/>
              </a:rPr>
              <a:t>42 758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57700" y="2634474"/>
            <a:ext cx="4334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9 235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30486" y="3845380"/>
            <a:ext cx="1197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720036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0718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348D1A-0984-F112-04D8-0315A9AA3A1C}"/>
              </a:ext>
            </a:extLst>
          </p:cNvPr>
          <p:cNvSpPr txBox="1"/>
          <p:nvPr/>
        </p:nvSpPr>
        <p:spPr>
          <a:xfrm>
            <a:off x="3777343" y="3867151"/>
            <a:ext cx="1197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53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32 679 - 946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914776" y="1397872"/>
            <a:ext cx="4791074" cy="1631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32 679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915025" y="2634474"/>
            <a:ext cx="2877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946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061732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59604" y="38903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1136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75359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752975" y="3854905"/>
            <a:ext cx="998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938668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F115D-80F0-F579-FA7C-F7E648919F94}"/>
              </a:ext>
            </a:extLst>
          </p:cNvPr>
          <p:cNvSpPr txBox="1"/>
          <p:nvPr/>
        </p:nvSpPr>
        <p:spPr>
          <a:xfrm>
            <a:off x="4067175" y="3864430"/>
            <a:ext cx="998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3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715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3" grpId="0" animBg="1"/>
      <p:bldP spid="23" grpId="1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83 627 – 76 253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914776" y="1397872"/>
            <a:ext cx="4791074" cy="1631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83 627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895725" y="2634474"/>
            <a:ext cx="489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76 253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061732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59604" y="38903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1136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75359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3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752975" y="3854905"/>
            <a:ext cx="998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6148343" y="26843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19F7760-7284-C433-AE79-70B63C702DE1}"/>
              </a:ext>
            </a:extLst>
          </p:cNvPr>
          <p:cNvSpPr/>
          <p:nvPr/>
        </p:nvSpPr>
        <p:spPr>
          <a:xfrm>
            <a:off x="42242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88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3" grpId="0" animBg="1"/>
      <p:bldP spid="23" grpId="1" animBg="1"/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314325" y="511901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085850" y="510541"/>
            <a:ext cx="10753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</a:rPr>
              <a:t>Một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cửa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hàng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có</a:t>
            </a:r>
            <a:r>
              <a:rPr lang="en-US" sz="3600" b="1" dirty="0">
                <a:solidFill>
                  <a:prstClr val="black"/>
                </a:solidFill>
              </a:rPr>
              <a:t> 16 500 </a:t>
            </a:r>
            <a:r>
              <a:rPr lang="en-US" sz="3600" b="1" i="1" dirty="0">
                <a:solidFill>
                  <a:prstClr val="black"/>
                </a:solidFill>
              </a:rPr>
              <a:t>l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xăng</a:t>
            </a:r>
            <a:r>
              <a:rPr lang="en-US" sz="3600" b="1" dirty="0">
                <a:solidFill>
                  <a:prstClr val="black"/>
                </a:solidFill>
              </a:rPr>
              <a:t>, </a:t>
            </a:r>
            <a:r>
              <a:rPr lang="en-US" sz="3600" b="1" dirty="0" err="1">
                <a:solidFill>
                  <a:prstClr val="black"/>
                </a:solidFill>
              </a:rPr>
              <a:t>cửa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hàng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nhập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thêm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về</a:t>
            </a:r>
            <a:r>
              <a:rPr lang="en-US" sz="3600" b="1" dirty="0">
                <a:solidFill>
                  <a:prstClr val="black"/>
                </a:solidFill>
              </a:rPr>
              <a:t> 9 000 </a:t>
            </a:r>
            <a:r>
              <a:rPr lang="en-US" sz="3600" b="1" i="1" dirty="0">
                <a:solidFill>
                  <a:prstClr val="black"/>
                </a:solidFill>
              </a:rPr>
              <a:t>l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xăng</a:t>
            </a:r>
            <a:r>
              <a:rPr lang="en-US" sz="3600" b="1" dirty="0">
                <a:solidFill>
                  <a:prstClr val="black"/>
                </a:solidFill>
              </a:rPr>
              <a:t>. </a:t>
            </a:r>
            <a:r>
              <a:rPr lang="en-US" sz="3600" b="1" dirty="0" err="1">
                <a:solidFill>
                  <a:prstClr val="black"/>
                </a:solidFill>
              </a:rPr>
              <a:t>Hỏi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sau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khi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bán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đi</a:t>
            </a:r>
            <a:r>
              <a:rPr lang="en-US" sz="3600" b="1" dirty="0">
                <a:solidFill>
                  <a:prstClr val="black"/>
                </a:solidFill>
              </a:rPr>
              <a:t> 17 350 </a:t>
            </a:r>
            <a:r>
              <a:rPr lang="en-US" sz="3600" b="1" i="1" dirty="0">
                <a:solidFill>
                  <a:prstClr val="black"/>
                </a:solidFill>
              </a:rPr>
              <a:t>l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xăng</a:t>
            </a:r>
            <a:r>
              <a:rPr lang="en-US" sz="3600" b="1" dirty="0">
                <a:solidFill>
                  <a:prstClr val="black"/>
                </a:solidFill>
              </a:rPr>
              <a:t>, </a:t>
            </a:r>
            <a:r>
              <a:rPr lang="en-US" sz="3600" b="1" dirty="0" err="1">
                <a:solidFill>
                  <a:prstClr val="black"/>
                </a:solidFill>
              </a:rPr>
              <a:t>cửa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hàng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đó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còn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lại</a:t>
            </a:r>
            <a:r>
              <a:rPr lang="en-US" sz="3600" b="1" dirty="0">
                <a:solidFill>
                  <a:prstClr val="black"/>
                </a:solidFill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</a:rPr>
              <a:t>nhiêu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lít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xăng</a:t>
            </a:r>
            <a:r>
              <a:rPr lang="en-US" sz="3600" b="1" dirty="0">
                <a:solidFill>
                  <a:prstClr val="black"/>
                </a:solidFill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4AF0BA2-1B4D-3818-7194-AD1D763AC9FA}"/>
              </a:ext>
            </a:extLst>
          </p:cNvPr>
          <p:cNvCxnSpPr/>
          <p:nvPr/>
        </p:nvCxnSpPr>
        <p:spPr>
          <a:xfrm>
            <a:off x="4076700" y="1057275"/>
            <a:ext cx="28479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89F588-EF8B-0040-D084-3329EBF8F747}"/>
              </a:ext>
            </a:extLst>
          </p:cNvPr>
          <p:cNvCxnSpPr>
            <a:cxnSpLocks/>
          </p:cNvCxnSpPr>
          <p:nvPr/>
        </p:nvCxnSpPr>
        <p:spPr>
          <a:xfrm>
            <a:off x="9001125" y="1057275"/>
            <a:ext cx="26765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581425-D28E-E27E-0889-4FDFB6D5CCC4}"/>
              </a:ext>
            </a:extLst>
          </p:cNvPr>
          <p:cNvCxnSpPr>
            <a:cxnSpLocks/>
          </p:cNvCxnSpPr>
          <p:nvPr/>
        </p:nvCxnSpPr>
        <p:spPr>
          <a:xfrm>
            <a:off x="1162050" y="1619250"/>
            <a:ext cx="2305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892BCE-5D0E-F8A6-68DB-6510EDD18415}"/>
              </a:ext>
            </a:extLst>
          </p:cNvPr>
          <p:cNvCxnSpPr>
            <a:cxnSpLocks/>
          </p:cNvCxnSpPr>
          <p:nvPr/>
        </p:nvCxnSpPr>
        <p:spPr>
          <a:xfrm>
            <a:off x="6019800" y="1619250"/>
            <a:ext cx="3543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7A0778-C62A-0478-C90C-279426FE63AE}"/>
              </a:ext>
            </a:extLst>
          </p:cNvPr>
          <p:cNvCxnSpPr>
            <a:cxnSpLocks/>
          </p:cNvCxnSpPr>
          <p:nvPr/>
        </p:nvCxnSpPr>
        <p:spPr>
          <a:xfrm>
            <a:off x="1895475" y="2190750"/>
            <a:ext cx="46196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5091629-D5B7-3A2C-F11D-92B94E2D1FA2}"/>
              </a:ext>
            </a:extLst>
          </p:cNvPr>
          <p:cNvSpPr txBox="1"/>
          <p:nvPr/>
        </p:nvSpPr>
        <p:spPr>
          <a:xfrm>
            <a:off x="933449" y="2762250"/>
            <a:ext cx="105060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0070C0"/>
                </a:solidFill>
                <a:effectLst/>
              </a:rPr>
              <a:t>Bài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giải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0070C0"/>
                </a:solidFill>
                <a:effectLst/>
              </a:rPr>
              <a:t>Sau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khi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nhập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thêm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về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,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cửa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hàng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có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số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lít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xăng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là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0070C0"/>
                </a:solidFill>
                <a:effectLst/>
              </a:rPr>
              <a:t>16 500 + 9 000 = 25 500 (</a:t>
            </a:r>
            <a:r>
              <a:rPr lang="en-US" sz="3600" b="1" i="1" dirty="0">
                <a:solidFill>
                  <a:srgbClr val="0070C0"/>
                </a:solidFill>
                <a:effectLst/>
              </a:rPr>
              <a:t>l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)</a:t>
            </a:r>
          </a:p>
          <a:p>
            <a:pPr algn="ctr"/>
            <a:r>
              <a:rPr lang="en-US" sz="3600" b="1" i="0" dirty="0">
                <a:solidFill>
                  <a:srgbClr val="0070C0"/>
                </a:solidFill>
                <a:effectLst/>
              </a:rPr>
              <a:t>Sau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khi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bán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đi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17 350 </a:t>
            </a:r>
            <a:r>
              <a:rPr lang="en-US" sz="3600" b="1" i="1" dirty="0">
                <a:solidFill>
                  <a:srgbClr val="0070C0"/>
                </a:solidFill>
                <a:effectLst/>
              </a:rPr>
              <a:t>l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,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cửa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hàng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còn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lại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số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lít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xăng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là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0070C0"/>
                </a:solidFill>
                <a:effectLst/>
              </a:rPr>
              <a:t>25 500 – 17 350 = 8 150 (</a:t>
            </a:r>
            <a:r>
              <a:rPr lang="en-US" sz="3600" b="1" i="1" dirty="0">
                <a:solidFill>
                  <a:srgbClr val="0070C0"/>
                </a:solidFill>
                <a:effectLst/>
              </a:rPr>
              <a:t>l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)</a:t>
            </a:r>
          </a:p>
          <a:p>
            <a:pPr algn="r"/>
            <a:r>
              <a:rPr lang="en-US" sz="3600" b="1" i="0" dirty="0" err="1">
                <a:solidFill>
                  <a:srgbClr val="0070C0"/>
                </a:solidFill>
                <a:effectLst/>
              </a:rPr>
              <a:t>Đáp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số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: 8 150 </a:t>
            </a:r>
            <a:r>
              <a:rPr lang="en-US" sz="3600" b="1" i="1" dirty="0">
                <a:solidFill>
                  <a:srgbClr val="0070C0"/>
                </a:solidFill>
                <a:effectLst/>
              </a:rPr>
              <a:t>l</a:t>
            </a:r>
            <a:r>
              <a:rPr lang="en-US" sz="3600" b="1" i="0" dirty="0">
                <a:solidFill>
                  <a:srgbClr val="0070C0"/>
                </a:solidFill>
                <a:effectLst/>
              </a:rPr>
              <a:t> </a:t>
            </a:r>
            <a:r>
              <a:rPr lang="en-US" sz="3600" b="1" i="0" dirty="0" err="1">
                <a:solidFill>
                  <a:srgbClr val="0070C0"/>
                </a:solidFill>
                <a:effectLst/>
              </a:rPr>
              <a:t>xăng</a:t>
            </a:r>
            <a:endParaRPr lang="en-US" sz="3600" b="1" i="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319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4.81481E-6 L 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7AA5C1A-5A0D-4D9F-8817-8554C202B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174" y="1818842"/>
            <a:ext cx="403590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314325" y="511901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085850" y="510541"/>
            <a:ext cx="11229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solidFill>
                  <a:prstClr val="black"/>
                </a:solidFill>
              </a:rPr>
              <a:t>Tính giá trị của biểu thức: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053574-75AE-75E1-55C6-22783CD3AF35}"/>
              </a:ext>
            </a:extLst>
          </p:cNvPr>
          <p:cNvSpPr txBox="1"/>
          <p:nvPr/>
        </p:nvSpPr>
        <p:spPr>
          <a:xfrm>
            <a:off x="1247775" y="1533525"/>
            <a:ext cx="8934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lphaLcParenR"/>
            </a:pPr>
            <a:r>
              <a:rPr lang="pt-BR" sz="4400" b="0" i="0" dirty="0">
                <a:solidFill>
                  <a:srgbClr val="000000"/>
                </a:solidFill>
                <a:effectLst/>
              </a:rPr>
              <a:t>8 647 + 6 500 – 13 217                         </a:t>
            </a:r>
          </a:p>
          <a:p>
            <a:pPr algn="ctr"/>
            <a:r>
              <a:rPr lang="pt-BR" sz="4400" b="0" i="0" dirty="0">
                <a:solidFill>
                  <a:srgbClr val="000000"/>
                </a:solidFill>
                <a:effectLst/>
              </a:rPr>
              <a:t>b) 15 654 – (7460 + 2140)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10AA7-880B-93D4-65F2-485119D5499E}"/>
              </a:ext>
            </a:extLst>
          </p:cNvPr>
          <p:cNvSpPr txBox="1"/>
          <p:nvPr/>
        </p:nvSpPr>
        <p:spPr>
          <a:xfrm>
            <a:off x="657225" y="34290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0" dirty="0">
                <a:solidFill>
                  <a:srgbClr val="FF0000"/>
                </a:solidFill>
                <a:effectLst/>
              </a:rPr>
              <a:t>a) 8 647 + 6 500 – 13 217 =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03929-1763-ECEF-EAFA-4B1CE4970F68}"/>
              </a:ext>
            </a:extLst>
          </p:cNvPr>
          <p:cNvSpPr txBox="1"/>
          <p:nvPr/>
        </p:nvSpPr>
        <p:spPr>
          <a:xfrm>
            <a:off x="6343650" y="3390900"/>
            <a:ext cx="481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</a:rPr>
              <a:t>15 147 – 13 217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77E97F-5241-9C60-95EF-B200710457E5}"/>
              </a:ext>
            </a:extLst>
          </p:cNvPr>
          <p:cNvSpPr txBox="1"/>
          <p:nvPr/>
        </p:nvSpPr>
        <p:spPr>
          <a:xfrm>
            <a:off x="5943600" y="4048125"/>
            <a:ext cx="481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</a:rPr>
              <a:t>= 1 930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6CD64B-2097-6798-5F46-2BBC48B2067F}"/>
              </a:ext>
            </a:extLst>
          </p:cNvPr>
          <p:cNvSpPr txBox="1"/>
          <p:nvPr/>
        </p:nvSpPr>
        <p:spPr>
          <a:xfrm>
            <a:off x="762000" y="48387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</a:rPr>
              <a:t>b) 15 654 – (7460 + 2140)</a:t>
            </a:r>
            <a:r>
              <a:rPr lang="en-US" sz="4000" b="1" dirty="0">
                <a:solidFill>
                  <a:srgbClr val="FF0000"/>
                </a:solidFill>
              </a:rPr>
              <a:t> =</a:t>
            </a:r>
            <a:endParaRPr lang="pl-PL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EF44B2-9B0B-F312-A72C-44B5ACFFE98A}"/>
              </a:ext>
            </a:extLst>
          </p:cNvPr>
          <p:cNvSpPr txBox="1"/>
          <p:nvPr/>
        </p:nvSpPr>
        <p:spPr>
          <a:xfrm>
            <a:off x="6515100" y="4838700"/>
            <a:ext cx="481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</a:rPr>
              <a:t>15 654 – 9 600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3C4912-3B1C-8587-1D22-8135FF31C67B}"/>
              </a:ext>
            </a:extLst>
          </p:cNvPr>
          <p:cNvSpPr txBox="1"/>
          <p:nvPr/>
        </p:nvSpPr>
        <p:spPr>
          <a:xfrm>
            <a:off x="6048375" y="5457825"/>
            <a:ext cx="481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</a:rPr>
              <a:t>= 6 054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4.44444E-6 L 6.25E-7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70565" y="1403613"/>
            <a:ext cx="6874308" cy="4486823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B2573461-BA0D-0F15-C9AB-D27338AAA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78" y="1616149"/>
            <a:ext cx="3825752" cy="12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5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A701BD6F-F439-4F0C-BAAD-1139192002FD}"/>
              </a:ext>
            </a:extLst>
          </p:cNvPr>
          <p:cNvSpPr/>
          <p:nvPr/>
        </p:nvSpPr>
        <p:spPr>
          <a:xfrm>
            <a:off x="1219200" y="-76200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468AA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LABUBU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922E4-2222-6BC7-3ACF-3AB9374C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124200"/>
            <a:ext cx="1678877" cy="2657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23AD6-8D5C-E5E6-1C05-80DA657B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05" y="2819400"/>
            <a:ext cx="1312022" cy="214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FC067-E6FE-7195-5857-3C222510E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6" y="2493367"/>
            <a:ext cx="1426629" cy="2361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95037-A2EF-32DC-3E3D-2842D0FF4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62" y="2054969"/>
            <a:ext cx="1678876" cy="28000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62B0C9-6AF1-1EA8-6784-E452873CA7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90" y="3004930"/>
            <a:ext cx="23907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CA5A00-2D06-748E-F1FB-C02DD05B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9729" y="-1616896"/>
            <a:ext cx="12371459" cy="65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EC2916-6938-4C63-B29C-FF236565AAEC}"/>
              </a:ext>
            </a:extLst>
          </p:cNvPr>
          <p:cNvSpPr/>
          <p:nvPr/>
        </p:nvSpPr>
        <p:spPr>
          <a:xfrm>
            <a:off x="-89730" y="3813795"/>
            <a:ext cx="12371460" cy="3302974"/>
          </a:xfrm>
          <a:prstGeom prst="rect">
            <a:avLst/>
          </a:pr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B910D5-7A9A-4016-8828-324BCDEB7849}"/>
              </a:ext>
            </a:extLst>
          </p:cNvPr>
          <p:cNvSpPr/>
          <p:nvPr/>
        </p:nvSpPr>
        <p:spPr>
          <a:xfrm>
            <a:off x="5855017" y="3896277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4" name="Graphic 1123">
            <a:extLst>
              <a:ext uri="{FF2B5EF4-FFF2-40B4-BE49-F238E27FC236}">
                <a16:creationId xmlns:a16="http://schemas.microsoft.com/office/drawing/2014/main" id="{138F0BB7-2EE6-4626-9EB5-52BF5D98E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0989" y="2865688"/>
            <a:ext cx="1226496" cy="2003279"/>
          </a:xfrm>
          <a:prstGeom prst="rect">
            <a:avLst/>
          </a:prstGeom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6FD228D-7951-4ACB-9060-3B10FB649466}"/>
              </a:ext>
            </a:extLst>
          </p:cNvPr>
          <p:cNvSpPr/>
          <p:nvPr/>
        </p:nvSpPr>
        <p:spPr>
          <a:xfrm>
            <a:off x="5348308" y="4032607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8" name="Picture 8" descr="ArtStation - Animations in Pixel Art">
            <a:extLst>
              <a:ext uri="{FF2B5EF4-FFF2-40B4-BE49-F238E27FC236}">
                <a16:creationId xmlns:a16="http://schemas.microsoft.com/office/drawing/2014/main" id="{33BE5E73-7E68-47D9-9B4C-ABC5FEE7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00730" y="2856039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22C091A-9CA4-4868-920B-82CAEE03C3A8}"/>
              </a:ext>
            </a:extLst>
          </p:cNvPr>
          <p:cNvGrpSpPr/>
          <p:nvPr/>
        </p:nvGrpSpPr>
        <p:grpSpPr>
          <a:xfrm>
            <a:off x="5875652" y="3219801"/>
            <a:ext cx="414753" cy="856902"/>
            <a:chOff x="-2743200" y="6008612"/>
            <a:chExt cx="910543" cy="1535669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7E0319A-0641-4838-998A-FA20AD76F788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7" name="Flowchart: Punched Tape 156">
              <a:hlinkClick r:id="" action="ppaction://noaction"/>
              <a:extLst>
                <a:ext uri="{FF2B5EF4-FFF2-40B4-BE49-F238E27FC236}">
                  <a16:creationId xmlns:a16="http://schemas.microsoft.com/office/drawing/2014/main" id="{1F49E0B1-A040-4A14-8641-9EC27D1631C5}"/>
                </a:ext>
              </a:extLst>
            </p:cNvPr>
            <p:cNvSpPr/>
            <p:nvPr/>
          </p:nvSpPr>
          <p:spPr>
            <a:xfrm>
              <a:off x="-2743200" y="6008612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028" name="Picture 4" descr="Dizzy GIFs - Get the best gif on GIFER">
            <a:extLst>
              <a:ext uri="{FF2B5EF4-FFF2-40B4-BE49-F238E27FC236}">
                <a16:creationId xmlns:a16="http://schemas.microsoft.com/office/drawing/2014/main" id="{EB4BD0DA-E573-4C21-BFC0-5A267A914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21" y="5175787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85F0496-B669-475E-B8F8-F1330F59F79D}"/>
              </a:ext>
            </a:extLst>
          </p:cNvPr>
          <p:cNvGrpSpPr/>
          <p:nvPr/>
        </p:nvGrpSpPr>
        <p:grpSpPr>
          <a:xfrm>
            <a:off x="5657598" y="4200156"/>
            <a:ext cx="414753" cy="856903"/>
            <a:chOff x="-2743200" y="6008610"/>
            <a:chExt cx="910543" cy="1535671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7A02854-84A6-4FB9-AC58-E73A1A66C13D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4" name="Flowchart: Punched Tape 153">
              <a:hlinkClick r:id="" action="ppaction://noaction"/>
              <a:extLst>
                <a:ext uri="{FF2B5EF4-FFF2-40B4-BE49-F238E27FC236}">
                  <a16:creationId xmlns:a16="http://schemas.microsoft.com/office/drawing/2014/main" id="{7751F873-2EB2-4D7E-B766-55CDDF7E5ECE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14" name="Hammer">
            <a:extLst>
              <a:ext uri="{FF2B5EF4-FFF2-40B4-BE49-F238E27FC236}">
                <a16:creationId xmlns:a16="http://schemas.microsoft.com/office/drawing/2014/main" id="{94B6A405-BFBB-440B-BF1E-3133EF5A84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409273">
            <a:off x="6986191" y="2480679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97D8BA7E-42EF-4DBE-B36A-359DCF8B8918}"/>
              </a:ext>
            </a:extLst>
          </p:cNvPr>
          <p:cNvSpPr/>
          <p:nvPr/>
        </p:nvSpPr>
        <p:spPr>
          <a:xfrm>
            <a:off x="4754850" y="6015026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944E69-14D2-41FB-A113-6C7955B248DD}"/>
              </a:ext>
            </a:extLst>
          </p:cNvPr>
          <p:cNvSpPr/>
          <p:nvPr/>
        </p:nvSpPr>
        <p:spPr>
          <a:xfrm>
            <a:off x="5681276" y="4845218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3" name="Graphic 1122">
            <a:extLst>
              <a:ext uri="{FF2B5EF4-FFF2-40B4-BE49-F238E27FC236}">
                <a16:creationId xmlns:a16="http://schemas.microsoft.com/office/drawing/2014/main" id="{7854724E-BF13-4B23-BC98-12BA0C4ABB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98246" y="3884538"/>
            <a:ext cx="1255957" cy="2079150"/>
          </a:xfrm>
          <a:prstGeom prst="rect">
            <a:avLst/>
          </a:prstGeom>
        </p:spPr>
      </p:pic>
      <p:pic>
        <p:nvPicPr>
          <p:cNvPr id="71" name="Picture 8" descr="ArtStation - Animations in Pixel Art">
            <a:extLst>
              <a:ext uri="{FF2B5EF4-FFF2-40B4-BE49-F238E27FC236}">
                <a16:creationId xmlns:a16="http://schemas.microsoft.com/office/drawing/2014/main" id="{86155441-30B7-4B69-AE08-1687FC01D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22460" y="3875208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C76EEF65-5803-4056-BCBE-A9C85761F459}"/>
              </a:ext>
            </a:extLst>
          </p:cNvPr>
          <p:cNvSpPr/>
          <p:nvPr/>
        </p:nvSpPr>
        <p:spPr>
          <a:xfrm>
            <a:off x="5238862" y="4997624"/>
            <a:ext cx="2981243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6219C17-D7AF-463E-A22E-F7E729DB6469}"/>
              </a:ext>
            </a:extLst>
          </p:cNvPr>
          <p:cNvSpPr/>
          <p:nvPr/>
        </p:nvSpPr>
        <p:spPr>
          <a:xfrm>
            <a:off x="5661985" y="5852210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16" name="Graphic 1115">
            <a:extLst>
              <a:ext uri="{FF2B5EF4-FFF2-40B4-BE49-F238E27FC236}">
                <a16:creationId xmlns:a16="http://schemas.microsoft.com/office/drawing/2014/main" id="{ABED435F-2FDE-4E8F-A9EB-B3D82B63BA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6754" y="4812408"/>
            <a:ext cx="1226496" cy="2045592"/>
          </a:xfrm>
          <a:prstGeom prst="rect">
            <a:avLst/>
          </a:prstGeom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89FBFCE-ACC7-432C-845D-D59BF8660CEA}"/>
              </a:ext>
            </a:extLst>
          </p:cNvPr>
          <p:cNvGrpSpPr/>
          <p:nvPr/>
        </p:nvGrpSpPr>
        <p:grpSpPr>
          <a:xfrm>
            <a:off x="5659502" y="5207962"/>
            <a:ext cx="414753" cy="856903"/>
            <a:chOff x="-2743200" y="6008610"/>
            <a:chExt cx="910543" cy="1535671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7BFD2A24-6B71-41A1-AFA4-9A9A9A81F88C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9" name="Flowchart: Punched Tape 1028">
              <a:hlinkClick r:id="" action="ppaction://noaction"/>
              <a:extLst>
                <a:ext uri="{FF2B5EF4-FFF2-40B4-BE49-F238E27FC236}">
                  <a16:creationId xmlns:a16="http://schemas.microsoft.com/office/drawing/2014/main" id="{AACC6DF8-6E22-4C67-B7BC-ED2EBD899081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22" name="Hammer">
            <a:extLst>
              <a:ext uri="{FF2B5EF4-FFF2-40B4-BE49-F238E27FC236}">
                <a16:creationId xmlns:a16="http://schemas.microsoft.com/office/drawing/2014/main" id="{E6E88224-CC16-4D10-BC96-53B69E81AFF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409273">
            <a:off x="6922495" y="4688416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39DA33E-60FF-4B9B-8AD4-0480D991D309}"/>
              </a:ext>
            </a:extLst>
          </p:cNvPr>
          <p:cNvSpPr/>
          <p:nvPr/>
        </p:nvSpPr>
        <p:spPr>
          <a:xfrm>
            <a:off x="1980724" y="6010988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Hammer">
            <a:extLst>
              <a:ext uri="{FF2B5EF4-FFF2-40B4-BE49-F238E27FC236}">
                <a16:creationId xmlns:a16="http://schemas.microsoft.com/office/drawing/2014/main" id="{8032D3E8-3390-4CFA-8982-6892BD36A9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409273">
            <a:off x="7234039" y="3555666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C34FFA-22FE-4EE9-E2CE-90B424110A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9633" y="3460114"/>
            <a:ext cx="5264673" cy="5264673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  <a:extLst>
              <a:ext uri="{FF2B5EF4-FFF2-40B4-BE49-F238E27FC236}">
                <a16:creationId xmlns:a16="http://schemas.microsoft.com/office/drawing/2014/main" id="{398FC363-D2F4-B289-87C5-9BF240D175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095" y="2761869"/>
            <a:ext cx="2881871" cy="288187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1.11111E-6 L 0.00169 0.1206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4.16667E-7 4.44444E-6 L 0.00169 0.1206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25E-6 -4.44444E-6 L 0.00169 0.12061 " pathEditMode="relative" rAng="0" ptsTypes="AA">
                                      <p:cBhvr>
                                        <p:cTn id="10" dur="525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3">
            <a:extLst>
              <a:ext uri="{FF2B5EF4-FFF2-40B4-BE49-F238E27FC236}">
                <a16:creationId xmlns:a16="http://schemas.microsoft.com/office/drawing/2014/main" id="{7B484E7F-A1FD-4B27-B2C9-89F484290FCD}"/>
              </a:ext>
            </a:extLst>
          </p:cNvPr>
          <p:cNvSpPr/>
          <p:nvPr/>
        </p:nvSpPr>
        <p:spPr>
          <a:xfrm>
            <a:off x="832636" y="7571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15  000 + 5 000 – 6 000 = 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5C0EC9-A55D-419F-A5D2-D5F49D7F56D2}"/>
              </a:ext>
            </a:extLst>
          </p:cNvPr>
          <p:cNvSpPr/>
          <p:nvPr/>
        </p:nvSpPr>
        <p:spPr>
          <a:xfrm>
            <a:off x="1118114" y="526080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15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000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9003-E1BB-4C3D-8B1F-7C190AE33C3D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13 000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F62DFC-65C2-46FD-8D45-7C925B04A88A}"/>
              </a:ext>
            </a:extLst>
          </p:cNvPr>
          <p:cNvSpPr/>
          <p:nvPr/>
        </p:nvSpPr>
        <p:spPr>
          <a:xfrm>
            <a:off x="1118114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14 000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DD9DE7-3477-4921-AFC3-855A37BD8611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16 000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D51FB0-9853-4050-82CD-A18DA05FB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BE69B-6159-4014-9048-69515499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78F695-59E2-4358-A408-4D1FC0738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743FB33-27CB-4273-825A-CCA2B4E7F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FBBD889-B308-4522-B260-132CB2B72E3F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17B06B-EE15-4CF2-AE6F-67D853DB42FD}"/>
              </a:ext>
            </a:extLst>
          </p:cNvPr>
          <p:cNvSpPr/>
          <p:nvPr/>
        </p:nvSpPr>
        <p:spPr>
          <a:xfrm>
            <a:off x="1118114" y="312555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EAE6A93-380D-4A40-9F69-A7E1F4789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b="12445"/>
          <a:stretch/>
        </p:blipFill>
        <p:spPr>
          <a:xfrm flipH="1">
            <a:off x="-62106" y="1916718"/>
            <a:ext cx="2360439" cy="23625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3344" name="Google Shape;3344;p48">
              <a:hlinkClick r:id="rId9" action="ppaction://hlinksldjump"/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9" action="ppaction://hlinksldjump"/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4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marR="0" lvl="0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30 000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50 000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40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000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60 000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70 000 + 20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000 – 50 000 =?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63E6FD0-532B-4EC6-A5F9-3416C3D15F18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8BF95436-5379-4411-9301-10C136855299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Right Arrow 5">
              <a:hlinkClick r:id="rId10" action="ppaction://hlinksldjump"/>
              <a:extLst>
                <a:ext uri="{FF2B5EF4-FFF2-40B4-BE49-F238E27FC236}">
                  <a16:creationId xmlns:a16="http://schemas.microsoft.com/office/drawing/2014/main" id="{3263C65E-04D1-43C3-AACE-30560974F4E7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7693AA-E70E-4AAC-BFE7-194CBF393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r="18276"/>
          <a:stretch/>
        </p:blipFill>
        <p:spPr>
          <a:xfrm flipH="1">
            <a:off x="407499" y="2244721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4D577F-8CDE-4A27-94A2-D3F241E27CB0}"/>
              </a:ext>
            </a:extLst>
          </p:cNvPr>
          <p:cNvSpPr/>
          <p:nvPr/>
        </p:nvSpPr>
        <p:spPr>
          <a:xfrm>
            <a:off x="1118114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8B1CB1-7ED6-4737-A6D7-11D86319A592}"/>
              </a:ext>
            </a:extLst>
          </p:cNvPr>
          <p:cNvSpPr/>
          <p:nvPr/>
        </p:nvSpPr>
        <p:spPr>
          <a:xfrm>
            <a:off x="1118114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CC216B-15D5-408B-B5D8-1868A165AD2F}"/>
              </a:ext>
            </a:extLst>
          </p:cNvPr>
          <p:cNvSpPr/>
          <p:nvPr/>
        </p:nvSpPr>
        <p:spPr>
          <a:xfrm>
            <a:off x="1110222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10 868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039C1-2C0E-417B-9D68-9CFEBCD69D5E}"/>
              </a:ext>
            </a:extLst>
          </p:cNvPr>
          <p:cNvSpPr/>
          <p:nvPr/>
        </p:nvSpPr>
        <p:spPr>
          <a:xfrm>
            <a:off x="1092990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10 879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D40300-6E4D-420E-A4BD-9C1F6D111A68}"/>
              </a:ext>
            </a:extLst>
          </p:cNvPr>
          <p:cNvSpPr/>
          <p:nvPr/>
        </p:nvSpPr>
        <p:spPr>
          <a:xfrm>
            <a:off x="6096002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10 869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4DF335-6DCB-43D6-9687-E9F40F1E9170}"/>
              </a:ext>
            </a:extLst>
          </p:cNvPr>
          <p:cNvSpPr/>
          <p:nvPr/>
        </p:nvSpPr>
        <p:spPr>
          <a:xfrm>
            <a:off x="6130617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10 878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4BDE09C-20CD-44CE-A634-44C085142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2940DE-6E11-49D9-9002-CBC645A7F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F0E64E-D7A1-4D75-AE15-9D4B1456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EBF5AB-9B8C-4A10-94E4-B0FC77D35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14153E20-0D37-4DD2-B27A-82E0F01AFBCC}"/>
              </a:ext>
            </a:extLst>
          </p:cNvPr>
          <p:cNvSpPr/>
          <p:nvPr/>
        </p:nvSpPr>
        <p:spPr>
          <a:xfrm>
            <a:off x="832636" y="68598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7 635 + 3 234 = 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A253C2D-28CC-44C2-957A-BDD743B8EDE9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8CC18547-EFE9-4CA1-B206-752FB8F54364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4F56F4E0-3A0E-4E39-B2EC-68DC736813B1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2C91506-D103-4624-B0E3-9829298E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2" t="-3017" r="-1" b="701"/>
          <a:stretch/>
        </p:blipFill>
        <p:spPr>
          <a:xfrm flipH="1">
            <a:off x="642574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12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6771331" cy="592650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B7D364-E70E-DF44-4BDB-CA694EB223E2}"/>
              </a:ext>
            </a:extLst>
          </p:cNvPr>
          <p:cNvSpPr txBox="1"/>
          <p:nvPr/>
        </p:nvSpPr>
        <p:spPr>
          <a:xfrm>
            <a:off x="1863364" y="1843317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50D489-50F4-E4DC-4029-DA072C0C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760666"/>
            <a:ext cx="919996" cy="919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88406D-F749-F78C-D6C6-73E93DFD3F8D}"/>
              </a:ext>
            </a:extLst>
          </p:cNvPr>
          <p:cNvSpPr txBox="1"/>
          <p:nvPr/>
        </p:nvSpPr>
        <p:spPr>
          <a:xfrm>
            <a:off x="1863364" y="2824329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4F0A87A-B446-5C67-A098-DF885B07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741678"/>
            <a:ext cx="919996" cy="9199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FD34F36-2CEE-8DDF-B282-AF210368C88C}"/>
              </a:ext>
            </a:extLst>
          </p:cNvPr>
          <p:cNvSpPr txBox="1"/>
          <p:nvPr/>
        </p:nvSpPr>
        <p:spPr>
          <a:xfrm>
            <a:off x="1863364" y="3805341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D505DA9-916D-B201-2B58-CB2DF9BB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722690"/>
            <a:ext cx="919996" cy="9199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23790CF-309E-768F-4E41-4D6194BDFEC0}"/>
              </a:ext>
            </a:extLst>
          </p:cNvPr>
          <p:cNvSpPr txBox="1"/>
          <p:nvPr/>
        </p:nvSpPr>
        <p:spPr>
          <a:xfrm>
            <a:off x="1863364" y="4786353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8D80BC8-8140-8640-A394-463EC530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703702"/>
            <a:ext cx="919996" cy="9199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6AB6E7-A303-4430-F975-CAB91D02C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511" y="1945686"/>
            <a:ext cx="3612411" cy="3131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E9844A-3CB2-45F1-8E4B-8A20C288A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380" y="439244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41" grpId="0" uiExpand="1" build="p"/>
      <p:bldP spid="43" grpId="0" uiExpand="1" build="p"/>
      <p:bldP spid="4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1D57CC-F866-4325-AD28-E34AE7F90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396" y="2848996"/>
            <a:ext cx="5078408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77756" y="1370769"/>
              <a:ext cx="6436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 nhẩm: 60 000 – 30 000 = ?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2851948" y="4474527"/>
            <a:ext cx="6143196" cy="135211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33003" y="4049771"/>
              <a:ext cx="4482618" cy="83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30 000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3048"/>
          <a:stretch/>
        </p:blipFill>
        <p:spPr>
          <a:xfrm>
            <a:off x="8669814" y="3353120"/>
            <a:ext cx="2530059" cy="4330164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FBD34-37BF-5C8A-0BCC-98BF86FAD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AEDC055-E5EE-BCCB-4F31-4BCB4DB17298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3CC1E6F-430F-BA3E-116F-A4AE4E6AF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5B04AA-10DF-4617-060D-5452CFF41BFD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8E6437-9D42-B3BA-8F3D-1F1FFF9459E9}"/>
                </a:ext>
              </a:extLst>
            </p:cNvPr>
            <p:cNvSpPr txBox="1"/>
            <p:nvPr/>
          </p:nvSpPr>
          <p:spPr>
            <a:xfrm>
              <a:off x="2777756" y="1370769"/>
              <a:ext cx="6436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 nhẩm 39 000 – 5 000 = 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097DFE5-0393-E58A-7077-C081B4455DCF}"/>
              </a:ext>
            </a:extLst>
          </p:cNvPr>
          <p:cNvGrpSpPr/>
          <p:nvPr/>
        </p:nvGrpSpPr>
        <p:grpSpPr>
          <a:xfrm>
            <a:off x="2851948" y="4474527"/>
            <a:ext cx="6143196" cy="1352115"/>
            <a:chOff x="1164030" y="3929770"/>
            <a:chExt cx="4706520" cy="11156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D3105B9-8396-162A-4DC2-CDE8438F4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C991C4-CAFC-E11F-CE87-E3991C26E2B0}"/>
                </a:ext>
              </a:extLst>
            </p:cNvPr>
            <p:cNvSpPr txBox="1"/>
            <p:nvPr/>
          </p:nvSpPr>
          <p:spPr>
            <a:xfrm>
              <a:off x="1333003" y="4049771"/>
              <a:ext cx="4482618" cy="83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34 000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2EBA281-1173-8D41-5BC0-73894D9DD8E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3048"/>
          <a:stretch/>
        </p:blipFill>
        <p:spPr>
          <a:xfrm>
            <a:off x="8669814" y="3353120"/>
            <a:ext cx="2530059" cy="4330164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2958B99B-70C3-2FE7-2899-ABB830E176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42F85E-8CC9-8EA8-395C-A1F26649E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B7BFB7-3D3E-A5F8-66FB-CD7FC8FB26C8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C51CA4-274D-A72A-DF18-945703F21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86AC1D-7D65-D1F3-986B-23C5960EDC90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E26535-FD47-8CCA-6DFB-A0A9028364F0}"/>
                </a:ext>
              </a:extLst>
            </p:cNvPr>
            <p:cNvSpPr txBox="1"/>
            <p:nvPr/>
          </p:nvSpPr>
          <p:spPr>
            <a:xfrm>
              <a:off x="2777756" y="1370769"/>
              <a:ext cx="6436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 nhẩm 59 000 – 4 000 = 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6B338CF-E68A-D094-465C-240E719FAB45}"/>
              </a:ext>
            </a:extLst>
          </p:cNvPr>
          <p:cNvGrpSpPr/>
          <p:nvPr/>
        </p:nvGrpSpPr>
        <p:grpSpPr>
          <a:xfrm>
            <a:off x="2851948" y="4474527"/>
            <a:ext cx="6143196" cy="1352115"/>
            <a:chOff x="1164030" y="3929770"/>
            <a:chExt cx="4706520" cy="11156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42EFFE-C2C1-DCA4-7112-C9D7D54CF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601A6F-ED28-29BA-504F-3F47DE303599}"/>
                </a:ext>
              </a:extLst>
            </p:cNvPr>
            <p:cNvSpPr txBox="1"/>
            <p:nvPr/>
          </p:nvSpPr>
          <p:spPr>
            <a:xfrm>
              <a:off x="1333003" y="4049771"/>
              <a:ext cx="4482618" cy="83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55 000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0823391-DBB9-22D1-837E-F151D926E21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3048"/>
          <a:stretch/>
        </p:blipFill>
        <p:spPr>
          <a:xfrm>
            <a:off x="8669814" y="3353120"/>
            <a:ext cx="2530059" cy="4330164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6AD1184D-A8AF-76BE-E142-31D90A5068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600" y="0"/>
            <a:ext cx="989779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C1E80-A854-7EA2-2457-91CC6CDC4453}"/>
              </a:ext>
            </a:extLst>
          </p:cNvPr>
          <p:cNvSpPr txBox="1"/>
          <p:nvPr/>
        </p:nvSpPr>
        <p:spPr>
          <a:xfrm>
            <a:off x="2619228" y="2801952"/>
            <a:ext cx="676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CC1E24-2FD3-4221-9A5B-CF0D2F56C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428" y="3118050"/>
            <a:ext cx="3084843" cy="1231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AA0470-36C5-4818-8B7B-CE6A9F31D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149" y="4336123"/>
            <a:ext cx="7462151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04E48-FCBE-C0E6-0C6F-6F443CE31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587" b="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EB8CD8-53B0-4F6B-BD24-693D78D7DD1F}"/>
              </a:ext>
            </a:extLst>
          </p:cNvPr>
          <p:cNvSpPr/>
          <p:nvPr/>
        </p:nvSpPr>
        <p:spPr>
          <a:xfrm>
            <a:off x="268014" y="299543"/>
            <a:ext cx="11682248" cy="6258911"/>
          </a:xfrm>
          <a:prstGeom prst="roundRect">
            <a:avLst>
              <a:gd name="adj" fmla="val 96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9DCEAE-F0A2-F297-CB45-54C8F6314B1A}"/>
              </a:ext>
            </a:extLst>
          </p:cNvPr>
          <p:cNvSpPr/>
          <p:nvPr/>
        </p:nvSpPr>
        <p:spPr>
          <a:xfrm>
            <a:off x="1095374" y="1502334"/>
            <a:ext cx="10448925" cy="4031691"/>
          </a:xfrm>
          <a:custGeom>
            <a:avLst/>
            <a:gdLst>
              <a:gd name="connsiteX0" fmla="*/ 0 w 10448925"/>
              <a:gd name="connsiteY0" fmla="*/ 671962 h 4031691"/>
              <a:gd name="connsiteX1" fmla="*/ 671962 w 10448925"/>
              <a:gd name="connsiteY1" fmla="*/ 0 h 4031691"/>
              <a:gd name="connsiteX2" fmla="*/ 1504419 w 10448925"/>
              <a:gd name="connsiteY2" fmla="*/ 0 h 4031691"/>
              <a:gd name="connsiteX3" fmla="*/ 2245826 w 10448925"/>
              <a:gd name="connsiteY3" fmla="*/ 0 h 4031691"/>
              <a:gd name="connsiteX4" fmla="*/ 3078284 w 10448925"/>
              <a:gd name="connsiteY4" fmla="*/ 0 h 4031691"/>
              <a:gd name="connsiteX5" fmla="*/ 3546541 w 10448925"/>
              <a:gd name="connsiteY5" fmla="*/ 0 h 4031691"/>
              <a:gd name="connsiteX6" fmla="*/ 4378998 w 10448925"/>
              <a:gd name="connsiteY6" fmla="*/ 0 h 4031691"/>
              <a:gd name="connsiteX7" fmla="*/ 4847255 w 10448925"/>
              <a:gd name="connsiteY7" fmla="*/ 0 h 4031691"/>
              <a:gd name="connsiteX8" fmla="*/ 5406563 w 10448925"/>
              <a:gd name="connsiteY8" fmla="*/ 0 h 4031691"/>
              <a:gd name="connsiteX9" fmla="*/ 5783770 w 10448925"/>
              <a:gd name="connsiteY9" fmla="*/ 0 h 4031691"/>
              <a:gd name="connsiteX10" fmla="*/ 6434127 w 10448925"/>
              <a:gd name="connsiteY10" fmla="*/ 0 h 4031691"/>
              <a:gd name="connsiteX11" fmla="*/ 6811334 w 10448925"/>
              <a:gd name="connsiteY11" fmla="*/ 0 h 4031691"/>
              <a:gd name="connsiteX12" fmla="*/ 7461691 w 10448925"/>
              <a:gd name="connsiteY12" fmla="*/ 0 h 4031691"/>
              <a:gd name="connsiteX13" fmla="*/ 8294149 w 10448925"/>
              <a:gd name="connsiteY13" fmla="*/ 0 h 4031691"/>
              <a:gd name="connsiteX14" fmla="*/ 8944506 w 10448925"/>
              <a:gd name="connsiteY14" fmla="*/ 0 h 4031691"/>
              <a:gd name="connsiteX15" fmla="*/ 9776963 w 10448925"/>
              <a:gd name="connsiteY15" fmla="*/ 0 h 4031691"/>
              <a:gd name="connsiteX16" fmla="*/ 10448925 w 10448925"/>
              <a:gd name="connsiteY16" fmla="*/ 671962 h 4031691"/>
              <a:gd name="connsiteX17" fmla="*/ 10448925 w 10448925"/>
              <a:gd name="connsiteY17" fmla="*/ 1317026 h 4031691"/>
              <a:gd name="connsiteX18" fmla="*/ 10448925 w 10448925"/>
              <a:gd name="connsiteY18" fmla="*/ 1935212 h 4031691"/>
              <a:gd name="connsiteX19" fmla="*/ 10448925 w 10448925"/>
              <a:gd name="connsiteY19" fmla="*/ 2580277 h 4031691"/>
              <a:gd name="connsiteX20" fmla="*/ 10448925 w 10448925"/>
              <a:gd name="connsiteY20" fmla="*/ 3359729 h 4031691"/>
              <a:gd name="connsiteX21" fmla="*/ 9776963 w 10448925"/>
              <a:gd name="connsiteY21" fmla="*/ 4031691 h 4031691"/>
              <a:gd name="connsiteX22" fmla="*/ 9399756 w 10448925"/>
              <a:gd name="connsiteY22" fmla="*/ 4031691 h 4031691"/>
              <a:gd name="connsiteX23" fmla="*/ 8840449 w 10448925"/>
              <a:gd name="connsiteY23" fmla="*/ 4031691 h 4031691"/>
              <a:gd name="connsiteX24" fmla="*/ 8372191 w 10448925"/>
              <a:gd name="connsiteY24" fmla="*/ 4031691 h 4031691"/>
              <a:gd name="connsiteX25" fmla="*/ 7630784 w 10448925"/>
              <a:gd name="connsiteY25" fmla="*/ 4031691 h 4031691"/>
              <a:gd name="connsiteX26" fmla="*/ 6798327 w 10448925"/>
              <a:gd name="connsiteY26" fmla="*/ 4031691 h 4031691"/>
              <a:gd name="connsiteX27" fmla="*/ 6147970 w 10448925"/>
              <a:gd name="connsiteY27" fmla="*/ 4031691 h 4031691"/>
              <a:gd name="connsiteX28" fmla="*/ 5679713 w 10448925"/>
              <a:gd name="connsiteY28" fmla="*/ 4031691 h 4031691"/>
              <a:gd name="connsiteX29" fmla="*/ 5211455 w 10448925"/>
              <a:gd name="connsiteY29" fmla="*/ 4031691 h 4031691"/>
              <a:gd name="connsiteX30" fmla="*/ 4652148 w 10448925"/>
              <a:gd name="connsiteY30" fmla="*/ 4031691 h 4031691"/>
              <a:gd name="connsiteX31" fmla="*/ 4092841 w 10448925"/>
              <a:gd name="connsiteY31" fmla="*/ 4031691 h 4031691"/>
              <a:gd name="connsiteX32" fmla="*/ 3624584 w 10448925"/>
              <a:gd name="connsiteY32" fmla="*/ 4031691 h 4031691"/>
              <a:gd name="connsiteX33" fmla="*/ 2792127 w 10448925"/>
              <a:gd name="connsiteY33" fmla="*/ 4031691 h 4031691"/>
              <a:gd name="connsiteX34" fmla="*/ 2232819 w 10448925"/>
              <a:gd name="connsiteY34" fmla="*/ 4031691 h 4031691"/>
              <a:gd name="connsiteX35" fmla="*/ 1855612 w 10448925"/>
              <a:gd name="connsiteY35" fmla="*/ 4031691 h 4031691"/>
              <a:gd name="connsiteX36" fmla="*/ 1387355 w 10448925"/>
              <a:gd name="connsiteY36" fmla="*/ 4031691 h 4031691"/>
              <a:gd name="connsiteX37" fmla="*/ 671962 w 10448925"/>
              <a:gd name="connsiteY37" fmla="*/ 4031691 h 4031691"/>
              <a:gd name="connsiteX38" fmla="*/ 0 w 10448925"/>
              <a:gd name="connsiteY38" fmla="*/ 3359729 h 4031691"/>
              <a:gd name="connsiteX39" fmla="*/ 0 w 10448925"/>
              <a:gd name="connsiteY39" fmla="*/ 2634032 h 4031691"/>
              <a:gd name="connsiteX40" fmla="*/ 0 w 10448925"/>
              <a:gd name="connsiteY40" fmla="*/ 2015846 h 4031691"/>
              <a:gd name="connsiteX41" fmla="*/ 0 w 10448925"/>
              <a:gd name="connsiteY41" fmla="*/ 1290148 h 4031691"/>
              <a:gd name="connsiteX42" fmla="*/ 0 w 10448925"/>
              <a:gd name="connsiteY42" fmla="*/ 671962 h 403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48925" h="4031691" fill="none" extrusionOk="0">
                <a:moveTo>
                  <a:pt x="0" y="671962"/>
                </a:moveTo>
                <a:cubicBezTo>
                  <a:pt x="-28104" y="321287"/>
                  <a:pt x="247477" y="-1641"/>
                  <a:pt x="671962" y="0"/>
                </a:cubicBezTo>
                <a:cubicBezTo>
                  <a:pt x="984193" y="-28927"/>
                  <a:pt x="1210232" y="-22670"/>
                  <a:pt x="1504419" y="0"/>
                </a:cubicBezTo>
                <a:cubicBezTo>
                  <a:pt x="1798606" y="22670"/>
                  <a:pt x="1897329" y="28625"/>
                  <a:pt x="2245826" y="0"/>
                </a:cubicBezTo>
                <a:cubicBezTo>
                  <a:pt x="2594323" y="-28625"/>
                  <a:pt x="2909002" y="36495"/>
                  <a:pt x="3078284" y="0"/>
                </a:cubicBezTo>
                <a:cubicBezTo>
                  <a:pt x="3247566" y="-36495"/>
                  <a:pt x="3449592" y="-14426"/>
                  <a:pt x="3546541" y="0"/>
                </a:cubicBezTo>
                <a:cubicBezTo>
                  <a:pt x="3643490" y="14426"/>
                  <a:pt x="4156439" y="35159"/>
                  <a:pt x="4378998" y="0"/>
                </a:cubicBezTo>
                <a:cubicBezTo>
                  <a:pt x="4601557" y="-35159"/>
                  <a:pt x="4634539" y="-17080"/>
                  <a:pt x="4847255" y="0"/>
                </a:cubicBezTo>
                <a:cubicBezTo>
                  <a:pt x="5059971" y="17080"/>
                  <a:pt x="5278731" y="-23590"/>
                  <a:pt x="5406563" y="0"/>
                </a:cubicBezTo>
                <a:cubicBezTo>
                  <a:pt x="5534395" y="23590"/>
                  <a:pt x="5602288" y="-15098"/>
                  <a:pt x="5783770" y="0"/>
                </a:cubicBezTo>
                <a:cubicBezTo>
                  <a:pt x="5965252" y="15098"/>
                  <a:pt x="6215136" y="6025"/>
                  <a:pt x="6434127" y="0"/>
                </a:cubicBezTo>
                <a:cubicBezTo>
                  <a:pt x="6653118" y="-6025"/>
                  <a:pt x="6704609" y="15198"/>
                  <a:pt x="6811334" y="0"/>
                </a:cubicBezTo>
                <a:cubicBezTo>
                  <a:pt x="6918059" y="-15198"/>
                  <a:pt x="7161702" y="-13056"/>
                  <a:pt x="7461691" y="0"/>
                </a:cubicBezTo>
                <a:cubicBezTo>
                  <a:pt x="7761680" y="13056"/>
                  <a:pt x="8030732" y="6866"/>
                  <a:pt x="8294149" y="0"/>
                </a:cubicBezTo>
                <a:cubicBezTo>
                  <a:pt x="8557566" y="-6866"/>
                  <a:pt x="8699072" y="26401"/>
                  <a:pt x="8944506" y="0"/>
                </a:cubicBezTo>
                <a:cubicBezTo>
                  <a:pt x="9189940" y="-26401"/>
                  <a:pt x="9413341" y="10001"/>
                  <a:pt x="9776963" y="0"/>
                </a:cubicBezTo>
                <a:cubicBezTo>
                  <a:pt x="10085497" y="-41828"/>
                  <a:pt x="10451110" y="335562"/>
                  <a:pt x="10448925" y="671962"/>
                </a:cubicBezTo>
                <a:cubicBezTo>
                  <a:pt x="10418370" y="847794"/>
                  <a:pt x="10462254" y="1120055"/>
                  <a:pt x="10448925" y="1317026"/>
                </a:cubicBezTo>
                <a:cubicBezTo>
                  <a:pt x="10435596" y="1513997"/>
                  <a:pt x="10474580" y="1738311"/>
                  <a:pt x="10448925" y="1935212"/>
                </a:cubicBezTo>
                <a:cubicBezTo>
                  <a:pt x="10423270" y="2132113"/>
                  <a:pt x="10478333" y="2433981"/>
                  <a:pt x="10448925" y="2580277"/>
                </a:cubicBezTo>
                <a:cubicBezTo>
                  <a:pt x="10419517" y="2726574"/>
                  <a:pt x="10483289" y="3097457"/>
                  <a:pt x="10448925" y="3359729"/>
                </a:cubicBezTo>
                <a:cubicBezTo>
                  <a:pt x="10461515" y="3755518"/>
                  <a:pt x="10147396" y="3982352"/>
                  <a:pt x="9776963" y="4031691"/>
                </a:cubicBezTo>
                <a:cubicBezTo>
                  <a:pt x="9643174" y="4044674"/>
                  <a:pt x="9520858" y="4032500"/>
                  <a:pt x="9399756" y="4031691"/>
                </a:cubicBezTo>
                <a:cubicBezTo>
                  <a:pt x="9278654" y="4030882"/>
                  <a:pt x="9026548" y="4006499"/>
                  <a:pt x="8840449" y="4031691"/>
                </a:cubicBezTo>
                <a:cubicBezTo>
                  <a:pt x="8654350" y="4056883"/>
                  <a:pt x="8541441" y="4017917"/>
                  <a:pt x="8372191" y="4031691"/>
                </a:cubicBezTo>
                <a:cubicBezTo>
                  <a:pt x="8202941" y="4045465"/>
                  <a:pt x="7801463" y="4055025"/>
                  <a:pt x="7630784" y="4031691"/>
                </a:cubicBezTo>
                <a:cubicBezTo>
                  <a:pt x="7460105" y="4008357"/>
                  <a:pt x="7045239" y="4029769"/>
                  <a:pt x="6798327" y="4031691"/>
                </a:cubicBezTo>
                <a:cubicBezTo>
                  <a:pt x="6551415" y="4033613"/>
                  <a:pt x="6296576" y="4025727"/>
                  <a:pt x="6147970" y="4031691"/>
                </a:cubicBezTo>
                <a:cubicBezTo>
                  <a:pt x="5999364" y="4037655"/>
                  <a:pt x="5839925" y="4015183"/>
                  <a:pt x="5679713" y="4031691"/>
                </a:cubicBezTo>
                <a:cubicBezTo>
                  <a:pt x="5519501" y="4048199"/>
                  <a:pt x="5308169" y="4020448"/>
                  <a:pt x="5211455" y="4031691"/>
                </a:cubicBezTo>
                <a:cubicBezTo>
                  <a:pt x="5114741" y="4042934"/>
                  <a:pt x="4897444" y="4018096"/>
                  <a:pt x="4652148" y="4031691"/>
                </a:cubicBezTo>
                <a:cubicBezTo>
                  <a:pt x="4406852" y="4045286"/>
                  <a:pt x="4372253" y="4007144"/>
                  <a:pt x="4092841" y="4031691"/>
                </a:cubicBezTo>
                <a:cubicBezTo>
                  <a:pt x="3813429" y="4056238"/>
                  <a:pt x="3736721" y="4038842"/>
                  <a:pt x="3624584" y="4031691"/>
                </a:cubicBezTo>
                <a:cubicBezTo>
                  <a:pt x="3512447" y="4024540"/>
                  <a:pt x="2966010" y="4051403"/>
                  <a:pt x="2792127" y="4031691"/>
                </a:cubicBezTo>
                <a:cubicBezTo>
                  <a:pt x="2618244" y="4011979"/>
                  <a:pt x="2458090" y="4039974"/>
                  <a:pt x="2232819" y="4031691"/>
                </a:cubicBezTo>
                <a:cubicBezTo>
                  <a:pt x="2007548" y="4023408"/>
                  <a:pt x="1940866" y="4028628"/>
                  <a:pt x="1855612" y="4031691"/>
                </a:cubicBezTo>
                <a:cubicBezTo>
                  <a:pt x="1770358" y="4034754"/>
                  <a:pt x="1599325" y="4018249"/>
                  <a:pt x="1387355" y="4031691"/>
                </a:cubicBezTo>
                <a:cubicBezTo>
                  <a:pt x="1175385" y="4045133"/>
                  <a:pt x="877407" y="4059828"/>
                  <a:pt x="671962" y="4031691"/>
                </a:cubicBezTo>
                <a:cubicBezTo>
                  <a:pt x="296303" y="4013438"/>
                  <a:pt x="11580" y="3684626"/>
                  <a:pt x="0" y="3359729"/>
                </a:cubicBezTo>
                <a:cubicBezTo>
                  <a:pt x="35992" y="3089644"/>
                  <a:pt x="7956" y="2839432"/>
                  <a:pt x="0" y="2634032"/>
                </a:cubicBezTo>
                <a:cubicBezTo>
                  <a:pt x="-7956" y="2428632"/>
                  <a:pt x="-6982" y="2322899"/>
                  <a:pt x="0" y="2015846"/>
                </a:cubicBezTo>
                <a:cubicBezTo>
                  <a:pt x="6982" y="1708793"/>
                  <a:pt x="-18448" y="1511329"/>
                  <a:pt x="0" y="1290148"/>
                </a:cubicBezTo>
                <a:cubicBezTo>
                  <a:pt x="18448" y="1068967"/>
                  <a:pt x="-23720" y="866739"/>
                  <a:pt x="0" y="671962"/>
                </a:cubicBezTo>
                <a:close/>
              </a:path>
              <a:path w="10448925" h="4031691" stroke="0" extrusionOk="0">
                <a:moveTo>
                  <a:pt x="0" y="671962"/>
                </a:moveTo>
                <a:cubicBezTo>
                  <a:pt x="-1315" y="310506"/>
                  <a:pt x="247682" y="-62037"/>
                  <a:pt x="671962" y="0"/>
                </a:cubicBezTo>
                <a:cubicBezTo>
                  <a:pt x="880878" y="-14947"/>
                  <a:pt x="1020826" y="-7330"/>
                  <a:pt x="1140219" y="0"/>
                </a:cubicBezTo>
                <a:cubicBezTo>
                  <a:pt x="1259612" y="7330"/>
                  <a:pt x="1638459" y="8629"/>
                  <a:pt x="1881626" y="0"/>
                </a:cubicBezTo>
                <a:cubicBezTo>
                  <a:pt x="2124793" y="-8629"/>
                  <a:pt x="2425346" y="-2333"/>
                  <a:pt x="2623034" y="0"/>
                </a:cubicBezTo>
                <a:cubicBezTo>
                  <a:pt x="2820722" y="2333"/>
                  <a:pt x="3057345" y="765"/>
                  <a:pt x="3182341" y="0"/>
                </a:cubicBezTo>
                <a:cubicBezTo>
                  <a:pt x="3307337" y="-765"/>
                  <a:pt x="3834749" y="-22145"/>
                  <a:pt x="4014798" y="0"/>
                </a:cubicBezTo>
                <a:cubicBezTo>
                  <a:pt x="4194847" y="22145"/>
                  <a:pt x="4523937" y="15585"/>
                  <a:pt x="4665155" y="0"/>
                </a:cubicBezTo>
                <a:cubicBezTo>
                  <a:pt x="4806373" y="-15585"/>
                  <a:pt x="5230967" y="-22204"/>
                  <a:pt x="5406563" y="0"/>
                </a:cubicBezTo>
                <a:cubicBezTo>
                  <a:pt x="5582159" y="22204"/>
                  <a:pt x="5820174" y="-4827"/>
                  <a:pt x="6056920" y="0"/>
                </a:cubicBezTo>
                <a:cubicBezTo>
                  <a:pt x="6293666" y="4827"/>
                  <a:pt x="6368617" y="16481"/>
                  <a:pt x="6525177" y="0"/>
                </a:cubicBezTo>
                <a:cubicBezTo>
                  <a:pt x="6681737" y="-16481"/>
                  <a:pt x="6741132" y="18090"/>
                  <a:pt x="6902384" y="0"/>
                </a:cubicBezTo>
                <a:cubicBezTo>
                  <a:pt x="7063636" y="-18090"/>
                  <a:pt x="7329096" y="14924"/>
                  <a:pt x="7552741" y="0"/>
                </a:cubicBezTo>
                <a:cubicBezTo>
                  <a:pt x="7776386" y="-14924"/>
                  <a:pt x="8161892" y="41014"/>
                  <a:pt x="8385199" y="0"/>
                </a:cubicBezTo>
                <a:cubicBezTo>
                  <a:pt x="8608506" y="-41014"/>
                  <a:pt x="8647625" y="-28"/>
                  <a:pt x="8762406" y="0"/>
                </a:cubicBezTo>
                <a:cubicBezTo>
                  <a:pt x="8877187" y="28"/>
                  <a:pt x="9492099" y="-24350"/>
                  <a:pt x="9776963" y="0"/>
                </a:cubicBezTo>
                <a:cubicBezTo>
                  <a:pt x="10113507" y="-31516"/>
                  <a:pt x="10395033" y="282649"/>
                  <a:pt x="10448925" y="671962"/>
                </a:cubicBezTo>
                <a:cubicBezTo>
                  <a:pt x="10438943" y="872098"/>
                  <a:pt x="10424598" y="1091721"/>
                  <a:pt x="10448925" y="1290148"/>
                </a:cubicBezTo>
                <a:cubicBezTo>
                  <a:pt x="10473252" y="1488575"/>
                  <a:pt x="10470129" y="1775713"/>
                  <a:pt x="10448925" y="1962090"/>
                </a:cubicBezTo>
                <a:cubicBezTo>
                  <a:pt x="10427721" y="2148467"/>
                  <a:pt x="10472353" y="2275538"/>
                  <a:pt x="10448925" y="2553399"/>
                </a:cubicBezTo>
                <a:cubicBezTo>
                  <a:pt x="10425497" y="2831260"/>
                  <a:pt x="10475024" y="3059784"/>
                  <a:pt x="10448925" y="3359729"/>
                </a:cubicBezTo>
                <a:cubicBezTo>
                  <a:pt x="10503195" y="3713950"/>
                  <a:pt x="10130569" y="4082163"/>
                  <a:pt x="9776963" y="4031691"/>
                </a:cubicBezTo>
                <a:cubicBezTo>
                  <a:pt x="9596410" y="4016092"/>
                  <a:pt x="9545675" y="4047246"/>
                  <a:pt x="9399756" y="4031691"/>
                </a:cubicBezTo>
                <a:cubicBezTo>
                  <a:pt x="9253837" y="4016136"/>
                  <a:pt x="8910591" y="4041534"/>
                  <a:pt x="8749399" y="4031691"/>
                </a:cubicBezTo>
                <a:cubicBezTo>
                  <a:pt x="8588207" y="4021848"/>
                  <a:pt x="8365428" y="4014291"/>
                  <a:pt x="8190091" y="4031691"/>
                </a:cubicBezTo>
                <a:cubicBezTo>
                  <a:pt x="8014754" y="4049091"/>
                  <a:pt x="7931396" y="4023222"/>
                  <a:pt x="7812884" y="4031691"/>
                </a:cubicBezTo>
                <a:cubicBezTo>
                  <a:pt x="7694372" y="4040160"/>
                  <a:pt x="7329330" y="4035355"/>
                  <a:pt x="7162527" y="4031691"/>
                </a:cubicBezTo>
                <a:cubicBezTo>
                  <a:pt x="6995724" y="4028027"/>
                  <a:pt x="6847531" y="4012312"/>
                  <a:pt x="6694270" y="4031691"/>
                </a:cubicBezTo>
                <a:cubicBezTo>
                  <a:pt x="6541009" y="4051070"/>
                  <a:pt x="6296555" y="4044277"/>
                  <a:pt x="6134963" y="4031691"/>
                </a:cubicBezTo>
                <a:cubicBezTo>
                  <a:pt x="5973371" y="4019105"/>
                  <a:pt x="5780051" y="4035961"/>
                  <a:pt x="5666705" y="4031691"/>
                </a:cubicBezTo>
                <a:cubicBezTo>
                  <a:pt x="5553359" y="4027421"/>
                  <a:pt x="5107727" y="4001972"/>
                  <a:pt x="4834248" y="4031691"/>
                </a:cubicBezTo>
                <a:cubicBezTo>
                  <a:pt x="4560769" y="4061410"/>
                  <a:pt x="4253101" y="4044885"/>
                  <a:pt x="4001791" y="4031691"/>
                </a:cubicBezTo>
                <a:cubicBezTo>
                  <a:pt x="3750481" y="4018497"/>
                  <a:pt x="3664155" y="4038222"/>
                  <a:pt x="3442484" y="4031691"/>
                </a:cubicBezTo>
                <a:cubicBezTo>
                  <a:pt x="3220813" y="4025160"/>
                  <a:pt x="2988658" y="3993003"/>
                  <a:pt x="2610026" y="4031691"/>
                </a:cubicBezTo>
                <a:cubicBezTo>
                  <a:pt x="2231394" y="4070379"/>
                  <a:pt x="2274370" y="4049759"/>
                  <a:pt x="2050719" y="4031691"/>
                </a:cubicBezTo>
                <a:cubicBezTo>
                  <a:pt x="1827068" y="4013623"/>
                  <a:pt x="1261441" y="4094706"/>
                  <a:pt x="671962" y="4031691"/>
                </a:cubicBezTo>
                <a:cubicBezTo>
                  <a:pt x="314976" y="4047567"/>
                  <a:pt x="27619" y="3757337"/>
                  <a:pt x="0" y="3359729"/>
                </a:cubicBezTo>
                <a:cubicBezTo>
                  <a:pt x="-11886" y="3094584"/>
                  <a:pt x="-3835" y="2821919"/>
                  <a:pt x="0" y="2634032"/>
                </a:cubicBezTo>
                <a:cubicBezTo>
                  <a:pt x="3835" y="2446145"/>
                  <a:pt x="-10286" y="2269197"/>
                  <a:pt x="0" y="1962090"/>
                </a:cubicBezTo>
                <a:cubicBezTo>
                  <a:pt x="10286" y="1654983"/>
                  <a:pt x="-22022" y="1587432"/>
                  <a:pt x="0" y="1317026"/>
                </a:cubicBezTo>
                <a:cubicBezTo>
                  <a:pt x="22022" y="1046620"/>
                  <a:pt x="7731" y="811427"/>
                  <a:pt x="0" y="671962"/>
                </a:cubicBezTo>
                <a:close/>
              </a:path>
            </a:pathLst>
          </a:custGeom>
          <a:ln>
            <a:solidFill>
              <a:schemeClr val="tx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15270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28600" algn="just">
              <a:lnSpc>
                <a:spcPct val="120000"/>
              </a:lnSpc>
            </a:pPr>
            <a:r>
              <a:rPr lang="vi-VN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Thực hiện được phép cộng, phép trừ trong phạm vi 100 000. </a:t>
            </a:r>
          </a:p>
          <a:p>
            <a:pPr indent="228600">
              <a:lnSpc>
                <a:spcPct val="120000"/>
              </a:lnSpc>
            </a:pPr>
            <a:r>
              <a:rPr lang="vi-VN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 Tính nhẩm được các phép tính có liên quan đến các số tròn nghìn, tròn chục nghìn trong phạm vị 100 000..</a:t>
            </a:r>
          </a:p>
          <a:p>
            <a:pPr indent="228600" algn="just">
              <a:lnSpc>
                <a:spcPct val="120000"/>
              </a:lnSpc>
            </a:pP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Tính được giá trị của biểu thức có hoặc không có dấu ngoặc trong phạm vi 100 000</a:t>
            </a:r>
          </a:p>
          <a:p>
            <a:pPr indent="228600" algn="just">
              <a:lnSpc>
                <a:spcPct val="120000"/>
              </a:lnSpc>
            </a:pPr>
            <a:r>
              <a:rPr lang="vi-VN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Giải được bài toán thực tế liên quan đén các phép cộng trừ trong phạm vi 100 000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65ADF0-C2E9-F50E-0D8A-03CF1F473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602" y="100907"/>
            <a:ext cx="650499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687</Words>
  <Application>Microsoft Office PowerPoint</Application>
  <PresentationFormat>Widescreen</PresentationFormat>
  <Paragraphs>163</Paragraphs>
  <Slides>28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#9Slide03 Montserrat Black</vt:lpstr>
      <vt:lpstr>Arial</vt:lpstr>
      <vt:lpstr>Bebas Neue</vt:lpstr>
      <vt:lpstr>Calibri</vt:lpstr>
      <vt:lpstr>Calibri Light</vt:lpstr>
      <vt:lpstr>Cambria</vt:lpstr>
      <vt:lpstr>Caveat Brush</vt:lpstr>
      <vt:lpstr>Karla</vt:lpstr>
      <vt:lpstr>Love Ya Like A Sister</vt:lpstr>
      <vt:lpstr>Showcard Gothic</vt:lpstr>
      <vt:lpstr>Times New Roman</vt:lpstr>
      <vt:lpstr>Kawaii Bubble Tea Bran MK Plan by Slidesgo</vt:lpstr>
      <vt:lpstr>Office 主题</vt:lpstr>
      <vt:lpstr>Printable Number Sense Activities for Pre-K by Slidesgo</vt:lpstr>
      <vt:lpstr>Custom Design</vt:lpstr>
      <vt:lpstr>2_Custom Design</vt:lpstr>
      <vt:lpstr>2_Office Theme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HungLanPC</cp:lastModifiedBy>
  <cp:revision>20</cp:revision>
  <dcterms:created xsi:type="dcterms:W3CDTF">2023-02-05T01:20:27Z</dcterms:created>
  <dcterms:modified xsi:type="dcterms:W3CDTF">2026-03-17T13:42:12Z</dcterms:modified>
</cp:coreProperties>
</file>