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27" r:id="rId3"/>
    <p:sldId id="258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88" r:id="rId15"/>
    <p:sldId id="301" r:id="rId16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yenduongkinh@outlook.com.vn" userId="8e61122050d3f90c" providerId="LiveId" clId="{C9DA293A-8C32-480F-A634-C52430EDDA78}"/>
    <pc:docChg chg="delSld modSld">
      <pc:chgData name="chuyenduongkinh@outlook.com.vn" userId="8e61122050d3f90c" providerId="LiveId" clId="{C9DA293A-8C32-480F-A634-C52430EDDA78}" dt="2026-03-18T01:56:50.113" v="19" actId="2696"/>
      <pc:docMkLst>
        <pc:docMk/>
      </pc:docMkLst>
      <pc:sldChg chg="del">
        <pc:chgData name="chuyenduongkinh@outlook.com.vn" userId="8e61122050d3f90c" providerId="LiveId" clId="{C9DA293A-8C32-480F-A634-C52430EDDA78}" dt="2026-03-18T01:56:15.438" v="3" actId="2696"/>
        <pc:sldMkLst>
          <pc:docMk/>
          <pc:sldMk cId="641347846" sldId="290"/>
        </pc:sldMkLst>
      </pc:sldChg>
      <pc:sldChg chg="del">
        <pc:chgData name="chuyenduongkinh@outlook.com.vn" userId="8e61122050d3f90c" providerId="LiveId" clId="{C9DA293A-8C32-480F-A634-C52430EDDA78}" dt="2026-03-18T01:56:18.350" v="4" actId="2696"/>
        <pc:sldMkLst>
          <pc:docMk/>
          <pc:sldMk cId="331712230" sldId="291"/>
        </pc:sldMkLst>
      </pc:sldChg>
      <pc:sldChg chg="del">
        <pc:chgData name="chuyenduongkinh@outlook.com.vn" userId="8e61122050d3f90c" providerId="LiveId" clId="{C9DA293A-8C32-480F-A634-C52430EDDA78}" dt="2026-03-18T01:56:20.363" v="5" actId="2696"/>
        <pc:sldMkLst>
          <pc:docMk/>
          <pc:sldMk cId="242235376" sldId="292"/>
        </pc:sldMkLst>
      </pc:sldChg>
      <pc:sldChg chg="del">
        <pc:chgData name="chuyenduongkinh@outlook.com.vn" userId="8e61122050d3f90c" providerId="LiveId" clId="{C9DA293A-8C32-480F-A634-C52430EDDA78}" dt="2026-03-18T01:56:30.337" v="9" actId="2696"/>
        <pc:sldMkLst>
          <pc:docMk/>
          <pc:sldMk cId="3257246951" sldId="293"/>
        </pc:sldMkLst>
      </pc:sldChg>
      <pc:sldChg chg="del">
        <pc:chgData name="chuyenduongkinh@outlook.com.vn" userId="8e61122050d3f90c" providerId="LiveId" clId="{C9DA293A-8C32-480F-A634-C52430EDDA78}" dt="2026-03-18T01:56:32.187" v="10" actId="2696"/>
        <pc:sldMkLst>
          <pc:docMk/>
          <pc:sldMk cId="1029148327" sldId="294"/>
        </pc:sldMkLst>
      </pc:sldChg>
      <pc:sldChg chg="del">
        <pc:chgData name="chuyenduongkinh@outlook.com.vn" userId="8e61122050d3f90c" providerId="LiveId" clId="{C9DA293A-8C32-480F-A634-C52430EDDA78}" dt="2026-03-18T01:56:39.374" v="14" actId="2696"/>
        <pc:sldMkLst>
          <pc:docMk/>
          <pc:sldMk cId="3260541633" sldId="295"/>
        </pc:sldMkLst>
      </pc:sldChg>
      <pc:sldChg chg="del">
        <pc:chgData name="chuyenduongkinh@outlook.com.vn" userId="8e61122050d3f90c" providerId="LiveId" clId="{C9DA293A-8C32-480F-A634-C52430EDDA78}" dt="2026-03-18T01:56:40.921" v="15" actId="2696"/>
        <pc:sldMkLst>
          <pc:docMk/>
          <pc:sldMk cId="1558356686" sldId="296"/>
        </pc:sldMkLst>
      </pc:sldChg>
      <pc:sldChg chg="del">
        <pc:chgData name="chuyenduongkinh@outlook.com.vn" userId="8e61122050d3f90c" providerId="LiveId" clId="{C9DA293A-8C32-480F-A634-C52430EDDA78}" dt="2026-03-18T01:56:43.223" v="16" actId="2696"/>
        <pc:sldMkLst>
          <pc:docMk/>
          <pc:sldMk cId="2830156911" sldId="297"/>
        </pc:sldMkLst>
      </pc:sldChg>
      <pc:sldChg chg="del">
        <pc:chgData name="chuyenduongkinh@outlook.com.vn" userId="8e61122050d3f90c" providerId="LiveId" clId="{C9DA293A-8C32-480F-A634-C52430EDDA78}" dt="2026-03-18T01:56:45.104" v="17" actId="2696"/>
        <pc:sldMkLst>
          <pc:docMk/>
          <pc:sldMk cId="1934314614" sldId="298"/>
        </pc:sldMkLst>
      </pc:sldChg>
      <pc:sldChg chg="del">
        <pc:chgData name="chuyenduongkinh@outlook.com.vn" userId="8e61122050d3f90c" providerId="LiveId" clId="{C9DA293A-8C32-480F-A634-C52430EDDA78}" dt="2026-03-18T01:56:47.074" v="18" actId="2696"/>
        <pc:sldMkLst>
          <pc:docMk/>
          <pc:sldMk cId="612579062" sldId="299"/>
        </pc:sldMkLst>
      </pc:sldChg>
      <pc:sldChg chg="del">
        <pc:chgData name="chuyenduongkinh@outlook.com.vn" userId="8e61122050d3f90c" providerId="LiveId" clId="{C9DA293A-8C32-480F-A634-C52430EDDA78}" dt="2026-03-18T01:56:50.113" v="19" actId="2696"/>
        <pc:sldMkLst>
          <pc:docMk/>
          <pc:sldMk cId="2031926254" sldId="300"/>
        </pc:sldMkLst>
      </pc:sldChg>
      <pc:sldChg chg="del">
        <pc:chgData name="chuyenduongkinh@outlook.com.vn" userId="8e61122050d3f90c" providerId="LiveId" clId="{C9DA293A-8C32-480F-A634-C52430EDDA78}" dt="2026-03-18T01:56:10.982" v="1" actId="2696"/>
        <pc:sldMkLst>
          <pc:docMk/>
          <pc:sldMk cId="773419392" sldId="302"/>
        </pc:sldMkLst>
      </pc:sldChg>
      <pc:sldChg chg="del">
        <pc:chgData name="chuyenduongkinh@outlook.com.vn" userId="8e61122050d3f90c" providerId="LiveId" clId="{C9DA293A-8C32-480F-A634-C52430EDDA78}" dt="2026-03-18T01:56:13.136" v="2" actId="2696"/>
        <pc:sldMkLst>
          <pc:docMk/>
          <pc:sldMk cId="1406925777" sldId="303"/>
        </pc:sldMkLst>
      </pc:sldChg>
      <pc:sldChg chg="del">
        <pc:chgData name="chuyenduongkinh@outlook.com.vn" userId="8e61122050d3f90c" providerId="LiveId" clId="{C9DA293A-8C32-480F-A634-C52430EDDA78}" dt="2026-03-18T01:56:24.960" v="7" actId="2696"/>
        <pc:sldMkLst>
          <pc:docMk/>
          <pc:sldMk cId="3273675956" sldId="304"/>
        </pc:sldMkLst>
      </pc:sldChg>
      <pc:sldChg chg="del">
        <pc:chgData name="chuyenduongkinh@outlook.com.vn" userId="8e61122050d3f90c" providerId="LiveId" clId="{C9DA293A-8C32-480F-A634-C52430EDDA78}" dt="2026-03-18T01:56:22.556" v="6" actId="2696"/>
        <pc:sldMkLst>
          <pc:docMk/>
          <pc:sldMk cId="1259353442" sldId="305"/>
        </pc:sldMkLst>
      </pc:sldChg>
      <pc:sldChg chg="del">
        <pc:chgData name="chuyenduongkinh@outlook.com.vn" userId="8e61122050d3f90c" providerId="LiveId" clId="{C9DA293A-8C32-480F-A634-C52430EDDA78}" dt="2026-03-18T01:56:34.077" v="11" actId="2696"/>
        <pc:sldMkLst>
          <pc:docMk/>
          <pc:sldMk cId="3236492268" sldId="306"/>
        </pc:sldMkLst>
      </pc:sldChg>
      <pc:sldChg chg="del">
        <pc:chgData name="chuyenduongkinh@outlook.com.vn" userId="8e61122050d3f90c" providerId="LiveId" clId="{C9DA293A-8C32-480F-A634-C52430EDDA78}" dt="2026-03-18T01:56:35.815" v="12" actId="2696"/>
        <pc:sldMkLst>
          <pc:docMk/>
          <pc:sldMk cId="1281619232" sldId="307"/>
        </pc:sldMkLst>
      </pc:sldChg>
      <pc:sldChg chg="del">
        <pc:chgData name="chuyenduongkinh@outlook.com.vn" userId="8e61122050d3f90c" providerId="LiveId" clId="{C9DA293A-8C32-480F-A634-C52430EDDA78}" dt="2026-03-18T01:56:28.288" v="8" actId="2696"/>
        <pc:sldMkLst>
          <pc:docMk/>
          <pc:sldMk cId="3568630511" sldId="308"/>
        </pc:sldMkLst>
      </pc:sldChg>
      <pc:sldChg chg="del">
        <pc:chgData name="chuyenduongkinh@outlook.com.vn" userId="8e61122050d3f90c" providerId="LiveId" clId="{C9DA293A-8C32-480F-A634-C52430EDDA78}" dt="2026-03-18T01:56:37.596" v="13" actId="2696"/>
        <pc:sldMkLst>
          <pc:docMk/>
          <pc:sldMk cId="3007897245" sldId="309"/>
        </pc:sldMkLst>
      </pc:sldChg>
      <pc:sldChg chg="modSp mod">
        <pc:chgData name="chuyenduongkinh@outlook.com.vn" userId="8e61122050d3f90c" providerId="LiveId" clId="{C9DA293A-8C32-480F-A634-C52430EDDA78}" dt="2026-03-18T01:51:49.103" v="0" actId="20577"/>
        <pc:sldMkLst>
          <pc:docMk/>
          <pc:sldMk cId="0" sldId="327"/>
        </pc:sldMkLst>
        <pc:spChg chg="mod">
          <ac:chgData name="chuyenduongkinh@outlook.com.vn" userId="8e61122050d3f90c" providerId="LiveId" clId="{C9DA293A-8C32-480F-A634-C52430EDDA78}" dt="2026-03-18T01:51:49.103" v="0" actId="20577"/>
          <ac:spMkLst>
            <pc:docMk/>
            <pc:sldMk cId="0" sldId="327"/>
            <ac:spMk id="205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1"/>
            <a:ext cx="15544800" cy="2205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07244" indent="0" algn="ctr">
              <a:buNone/>
              <a:defRPr/>
            </a:lvl2pPr>
            <a:lvl3pPr marL="1614487" indent="0" algn="ctr">
              <a:buNone/>
              <a:defRPr/>
            </a:lvl3pPr>
            <a:lvl4pPr marL="2421731" indent="0" algn="ctr">
              <a:buNone/>
              <a:defRPr/>
            </a:lvl4pPr>
            <a:lvl5pPr marL="3228975" indent="0" algn="ctr">
              <a:buNone/>
              <a:defRPr/>
            </a:lvl5pPr>
            <a:lvl6pPr marL="4036218" indent="0" algn="ctr">
              <a:buNone/>
              <a:defRPr/>
            </a:lvl6pPr>
            <a:lvl7pPr marL="4843462" indent="0" algn="ctr">
              <a:buNone/>
              <a:defRPr/>
            </a:lvl7pPr>
            <a:lvl8pPr marL="5650707" indent="0" algn="ctr">
              <a:buNone/>
              <a:defRPr/>
            </a:lvl8pPr>
            <a:lvl9pPr marL="64579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8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6610350"/>
            <a:ext cx="15544800" cy="2043113"/>
          </a:xfrm>
        </p:spPr>
        <p:txBody>
          <a:bodyPr anchor="t"/>
          <a:lstStyle>
            <a:lvl1pPr algn="l">
              <a:defRPr sz="707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4360072"/>
            <a:ext cx="15544800" cy="2250280"/>
          </a:xfrm>
        </p:spPr>
        <p:txBody>
          <a:bodyPr anchor="b"/>
          <a:lstStyle>
            <a:lvl1pPr marL="0" indent="0">
              <a:buNone/>
              <a:defRPr sz="3483"/>
            </a:lvl1pPr>
            <a:lvl2pPr marL="807244" indent="0">
              <a:buNone/>
              <a:defRPr sz="3146"/>
            </a:lvl2pPr>
            <a:lvl3pPr marL="1614487" indent="0">
              <a:buNone/>
              <a:defRPr sz="2809"/>
            </a:lvl3pPr>
            <a:lvl4pPr marL="2421731" indent="0">
              <a:buNone/>
              <a:defRPr sz="2472"/>
            </a:lvl4pPr>
            <a:lvl5pPr marL="3228975" indent="0">
              <a:buNone/>
              <a:defRPr sz="2472"/>
            </a:lvl5pPr>
            <a:lvl6pPr marL="4036218" indent="0">
              <a:buNone/>
              <a:defRPr sz="2472"/>
            </a:lvl6pPr>
            <a:lvl7pPr marL="4843462" indent="0">
              <a:buNone/>
              <a:defRPr sz="2472"/>
            </a:lvl7pPr>
            <a:lvl8pPr marL="5650707" indent="0">
              <a:buNone/>
              <a:defRPr sz="2472"/>
            </a:lvl8pPr>
            <a:lvl9pPr marL="6457951" indent="0">
              <a:buNone/>
              <a:defRPr sz="24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380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3"/>
            <a:ext cx="8077199" cy="6788944"/>
          </a:xfrm>
        </p:spPr>
        <p:txBody>
          <a:bodyPr/>
          <a:lstStyle>
            <a:lvl1pPr>
              <a:defRPr sz="4944"/>
            </a:lvl1pPr>
            <a:lvl2pPr>
              <a:defRPr sz="4270"/>
            </a:lvl2pPr>
            <a:lvl3pPr>
              <a:defRPr sz="3483"/>
            </a:lvl3pPr>
            <a:lvl4pPr>
              <a:defRPr sz="3146"/>
            </a:lvl4pPr>
            <a:lvl5pPr>
              <a:defRPr sz="3146"/>
            </a:lvl5pPr>
            <a:lvl6pPr>
              <a:defRPr sz="3146"/>
            </a:lvl6pPr>
            <a:lvl7pPr>
              <a:defRPr sz="3146"/>
            </a:lvl7pPr>
            <a:lvl8pPr>
              <a:defRPr sz="3146"/>
            </a:lvl8pPr>
            <a:lvl9pPr>
              <a:defRPr sz="31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1" y="2400303"/>
            <a:ext cx="8077199" cy="6788944"/>
          </a:xfrm>
        </p:spPr>
        <p:txBody>
          <a:bodyPr/>
          <a:lstStyle>
            <a:lvl1pPr>
              <a:defRPr sz="4944"/>
            </a:lvl1pPr>
            <a:lvl2pPr>
              <a:defRPr sz="4270"/>
            </a:lvl2pPr>
            <a:lvl3pPr>
              <a:defRPr sz="3483"/>
            </a:lvl3pPr>
            <a:lvl4pPr>
              <a:defRPr sz="3146"/>
            </a:lvl4pPr>
            <a:lvl5pPr>
              <a:defRPr sz="3146"/>
            </a:lvl5pPr>
            <a:lvl6pPr>
              <a:defRPr sz="3146"/>
            </a:lvl6pPr>
            <a:lvl7pPr>
              <a:defRPr sz="3146"/>
            </a:lvl7pPr>
            <a:lvl8pPr>
              <a:defRPr sz="3146"/>
            </a:lvl8pPr>
            <a:lvl9pPr>
              <a:defRPr sz="31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125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69"/>
            <a:ext cx="8080376" cy="959643"/>
          </a:xfrm>
        </p:spPr>
        <p:txBody>
          <a:bodyPr anchor="b"/>
          <a:lstStyle>
            <a:lvl1pPr marL="0" indent="0">
              <a:buNone/>
              <a:defRPr sz="4270" b="1"/>
            </a:lvl1pPr>
            <a:lvl2pPr marL="807244" indent="0">
              <a:buNone/>
              <a:defRPr sz="3483" b="1"/>
            </a:lvl2pPr>
            <a:lvl3pPr marL="1614487" indent="0">
              <a:buNone/>
              <a:defRPr sz="3146" b="1"/>
            </a:lvl3pPr>
            <a:lvl4pPr marL="2421731" indent="0">
              <a:buNone/>
              <a:defRPr sz="2809" b="1"/>
            </a:lvl4pPr>
            <a:lvl5pPr marL="3228975" indent="0">
              <a:buNone/>
              <a:defRPr sz="2809" b="1"/>
            </a:lvl5pPr>
            <a:lvl6pPr marL="4036218" indent="0">
              <a:buNone/>
              <a:defRPr sz="2809" b="1"/>
            </a:lvl6pPr>
            <a:lvl7pPr marL="4843462" indent="0">
              <a:buNone/>
              <a:defRPr sz="2809" b="1"/>
            </a:lvl7pPr>
            <a:lvl8pPr marL="5650707" indent="0">
              <a:buNone/>
              <a:defRPr sz="2809" b="1"/>
            </a:lvl8pPr>
            <a:lvl9pPr marL="6457951" indent="0">
              <a:buNone/>
              <a:defRPr sz="28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2"/>
            <a:ext cx="8080376" cy="5926932"/>
          </a:xfrm>
        </p:spPr>
        <p:txBody>
          <a:bodyPr/>
          <a:lstStyle>
            <a:lvl1pPr>
              <a:defRPr sz="4270"/>
            </a:lvl1pPr>
            <a:lvl2pPr>
              <a:defRPr sz="3483"/>
            </a:lvl2pPr>
            <a:lvl3pPr>
              <a:defRPr sz="3146"/>
            </a:lvl3pPr>
            <a:lvl4pPr>
              <a:defRPr sz="2809"/>
            </a:lvl4pPr>
            <a:lvl5pPr>
              <a:defRPr sz="2809"/>
            </a:lvl5pPr>
            <a:lvl6pPr>
              <a:defRPr sz="2809"/>
            </a:lvl6pPr>
            <a:lvl7pPr>
              <a:defRPr sz="2809"/>
            </a:lvl7pPr>
            <a:lvl8pPr>
              <a:defRPr sz="2809"/>
            </a:lvl8pPr>
            <a:lvl9pPr>
              <a:defRPr sz="28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69"/>
            <a:ext cx="8083550" cy="959643"/>
          </a:xfrm>
        </p:spPr>
        <p:txBody>
          <a:bodyPr anchor="b"/>
          <a:lstStyle>
            <a:lvl1pPr marL="0" indent="0">
              <a:buNone/>
              <a:defRPr sz="4270" b="1"/>
            </a:lvl1pPr>
            <a:lvl2pPr marL="807244" indent="0">
              <a:buNone/>
              <a:defRPr sz="3483" b="1"/>
            </a:lvl2pPr>
            <a:lvl3pPr marL="1614487" indent="0">
              <a:buNone/>
              <a:defRPr sz="3146" b="1"/>
            </a:lvl3pPr>
            <a:lvl4pPr marL="2421731" indent="0">
              <a:buNone/>
              <a:defRPr sz="2809" b="1"/>
            </a:lvl4pPr>
            <a:lvl5pPr marL="3228975" indent="0">
              <a:buNone/>
              <a:defRPr sz="2809" b="1"/>
            </a:lvl5pPr>
            <a:lvl6pPr marL="4036218" indent="0">
              <a:buNone/>
              <a:defRPr sz="2809" b="1"/>
            </a:lvl6pPr>
            <a:lvl7pPr marL="4843462" indent="0">
              <a:buNone/>
              <a:defRPr sz="2809" b="1"/>
            </a:lvl7pPr>
            <a:lvl8pPr marL="5650707" indent="0">
              <a:buNone/>
              <a:defRPr sz="2809" b="1"/>
            </a:lvl8pPr>
            <a:lvl9pPr marL="6457951" indent="0">
              <a:buNone/>
              <a:defRPr sz="28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2"/>
            <a:ext cx="8083550" cy="5926932"/>
          </a:xfrm>
        </p:spPr>
        <p:txBody>
          <a:bodyPr/>
          <a:lstStyle>
            <a:lvl1pPr>
              <a:defRPr sz="4270"/>
            </a:lvl1pPr>
            <a:lvl2pPr>
              <a:defRPr sz="3483"/>
            </a:lvl2pPr>
            <a:lvl3pPr>
              <a:defRPr sz="3146"/>
            </a:lvl3pPr>
            <a:lvl4pPr>
              <a:defRPr sz="2809"/>
            </a:lvl4pPr>
            <a:lvl5pPr>
              <a:defRPr sz="2809"/>
            </a:lvl5pPr>
            <a:lvl6pPr>
              <a:defRPr sz="2809"/>
            </a:lvl6pPr>
            <a:lvl7pPr>
              <a:defRPr sz="2809"/>
            </a:lvl7pPr>
            <a:lvl8pPr>
              <a:defRPr sz="2809"/>
            </a:lvl8pPr>
            <a:lvl9pPr>
              <a:defRPr sz="28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8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036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5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483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5618"/>
            </a:lvl1pPr>
            <a:lvl2pPr>
              <a:defRPr sz="4944"/>
            </a:lvl2pPr>
            <a:lvl3pPr>
              <a:defRPr sz="4270"/>
            </a:lvl3pPr>
            <a:lvl4pPr>
              <a:defRPr sz="3483"/>
            </a:lvl4pPr>
            <a:lvl5pPr>
              <a:defRPr sz="3483"/>
            </a:lvl5pPr>
            <a:lvl6pPr>
              <a:defRPr sz="3483"/>
            </a:lvl6pPr>
            <a:lvl7pPr>
              <a:defRPr sz="3483"/>
            </a:lvl7pPr>
            <a:lvl8pPr>
              <a:defRPr sz="3483"/>
            </a:lvl8pPr>
            <a:lvl9pPr>
              <a:defRPr sz="34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2"/>
            <a:ext cx="6016626" cy="7036595"/>
          </a:xfrm>
        </p:spPr>
        <p:txBody>
          <a:bodyPr/>
          <a:lstStyle>
            <a:lvl1pPr marL="0" indent="0">
              <a:buNone/>
              <a:defRPr sz="2472"/>
            </a:lvl1pPr>
            <a:lvl2pPr marL="807244" indent="0">
              <a:buNone/>
              <a:defRPr sz="2135"/>
            </a:lvl2pPr>
            <a:lvl3pPr marL="1614487" indent="0">
              <a:buNone/>
              <a:defRPr sz="1798"/>
            </a:lvl3pPr>
            <a:lvl4pPr marL="2421731" indent="0">
              <a:buNone/>
              <a:defRPr sz="1573"/>
            </a:lvl4pPr>
            <a:lvl5pPr marL="3228975" indent="0">
              <a:buNone/>
              <a:defRPr sz="1573"/>
            </a:lvl5pPr>
            <a:lvl6pPr marL="4036218" indent="0">
              <a:buNone/>
              <a:defRPr sz="1573"/>
            </a:lvl6pPr>
            <a:lvl7pPr marL="4843462" indent="0">
              <a:buNone/>
              <a:defRPr sz="1573"/>
            </a:lvl7pPr>
            <a:lvl8pPr marL="5650707" indent="0">
              <a:buNone/>
              <a:defRPr sz="1573"/>
            </a:lvl8pPr>
            <a:lvl9pPr marL="6457951" indent="0">
              <a:buNone/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112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7" y="7200902"/>
            <a:ext cx="10972800" cy="850107"/>
          </a:xfrm>
        </p:spPr>
        <p:txBody>
          <a:bodyPr anchor="b"/>
          <a:lstStyle>
            <a:lvl1pPr algn="l">
              <a:defRPr sz="3483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7" y="919162"/>
            <a:ext cx="10972800" cy="6172200"/>
          </a:xfrm>
        </p:spPr>
        <p:txBody>
          <a:bodyPr/>
          <a:lstStyle>
            <a:lvl1pPr marL="0" indent="0">
              <a:buNone/>
              <a:defRPr sz="5618"/>
            </a:lvl1pPr>
            <a:lvl2pPr marL="807244" indent="0">
              <a:buNone/>
              <a:defRPr sz="4944"/>
            </a:lvl2pPr>
            <a:lvl3pPr marL="1614487" indent="0">
              <a:buNone/>
              <a:defRPr sz="4270"/>
            </a:lvl3pPr>
            <a:lvl4pPr marL="2421731" indent="0">
              <a:buNone/>
              <a:defRPr sz="3483"/>
            </a:lvl4pPr>
            <a:lvl5pPr marL="3228975" indent="0">
              <a:buNone/>
              <a:defRPr sz="3483"/>
            </a:lvl5pPr>
            <a:lvl6pPr marL="4036218" indent="0">
              <a:buNone/>
              <a:defRPr sz="3483"/>
            </a:lvl6pPr>
            <a:lvl7pPr marL="4843462" indent="0">
              <a:buNone/>
              <a:defRPr sz="3483"/>
            </a:lvl7pPr>
            <a:lvl8pPr marL="5650707" indent="0">
              <a:buNone/>
              <a:defRPr sz="3483"/>
            </a:lvl8pPr>
            <a:lvl9pPr marL="6457951" indent="0">
              <a:buNone/>
              <a:defRPr sz="3483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7" y="8051009"/>
            <a:ext cx="10972800" cy="1207293"/>
          </a:xfrm>
        </p:spPr>
        <p:txBody>
          <a:bodyPr/>
          <a:lstStyle>
            <a:lvl1pPr marL="0" indent="0">
              <a:buNone/>
              <a:defRPr sz="2472"/>
            </a:lvl1pPr>
            <a:lvl2pPr marL="807244" indent="0">
              <a:buNone/>
              <a:defRPr sz="2135"/>
            </a:lvl2pPr>
            <a:lvl3pPr marL="1614487" indent="0">
              <a:buNone/>
              <a:defRPr sz="1798"/>
            </a:lvl3pPr>
            <a:lvl4pPr marL="2421731" indent="0">
              <a:buNone/>
              <a:defRPr sz="1573"/>
            </a:lvl4pPr>
            <a:lvl5pPr marL="3228975" indent="0">
              <a:buNone/>
              <a:defRPr sz="1573"/>
            </a:lvl5pPr>
            <a:lvl6pPr marL="4036218" indent="0">
              <a:buNone/>
              <a:defRPr sz="1573"/>
            </a:lvl6pPr>
            <a:lvl7pPr marL="4843462" indent="0">
              <a:buNone/>
              <a:defRPr sz="1573"/>
            </a:lvl7pPr>
            <a:lvl8pPr marL="5650707" indent="0">
              <a:buNone/>
              <a:defRPr sz="1573"/>
            </a:lvl8pPr>
            <a:lvl9pPr marL="6457951" indent="0">
              <a:buNone/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578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316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799" y="411960"/>
            <a:ext cx="4114801" cy="8777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0"/>
            <a:ext cx="12039600" cy="8777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7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2552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0"/>
            <a:ext cx="16459200" cy="678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243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72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1" y="9367243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472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243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472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37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75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75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75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75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753">
          <a:solidFill>
            <a:schemeClr val="tx2"/>
          </a:solidFill>
          <a:latin typeface="Arial" charset="0"/>
        </a:defRPr>
      </a:lvl5pPr>
      <a:lvl6pPr marL="807244" algn="ctr" rtl="0" fontAlgn="base">
        <a:spcBef>
          <a:spcPct val="0"/>
        </a:spcBef>
        <a:spcAft>
          <a:spcPct val="0"/>
        </a:spcAft>
        <a:defRPr sz="7753">
          <a:solidFill>
            <a:schemeClr val="tx2"/>
          </a:solidFill>
          <a:latin typeface="Arial" charset="0"/>
        </a:defRPr>
      </a:lvl6pPr>
      <a:lvl7pPr marL="1614487" algn="ctr" rtl="0" fontAlgn="base">
        <a:spcBef>
          <a:spcPct val="0"/>
        </a:spcBef>
        <a:spcAft>
          <a:spcPct val="0"/>
        </a:spcAft>
        <a:defRPr sz="7753">
          <a:solidFill>
            <a:schemeClr val="tx2"/>
          </a:solidFill>
          <a:latin typeface="Arial" charset="0"/>
        </a:defRPr>
      </a:lvl7pPr>
      <a:lvl8pPr marL="2421731" algn="ctr" rtl="0" fontAlgn="base">
        <a:spcBef>
          <a:spcPct val="0"/>
        </a:spcBef>
        <a:spcAft>
          <a:spcPct val="0"/>
        </a:spcAft>
        <a:defRPr sz="7753">
          <a:solidFill>
            <a:schemeClr val="tx2"/>
          </a:solidFill>
          <a:latin typeface="Arial" charset="0"/>
        </a:defRPr>
      </a:lvl8pPr>
      <a:lvl9pPr marL="3228975" algn="ctr" rtl="0" fontAlgn="base">
        <a:spcBef>
          <a:spcPct val="0"/>
        </a:spcBef>
        <a:spcAft>
          <a:spcPct val="0"/>
        </a:spcAft>
        <a:defRPr sz="7753">
          <a:solidFill>
            <a:schemeClr val="tx2"/>
          </a:solidFill>
          <a:latin typeface="Arial" charset="0"/>
        </a:defRPr>
      </a:lvl9pPr>
    </p:titleStyle>
    <p:bodyStyle>
      <a:lvl1pPr marL="604680" indent="-604680" algn="l" rtl="0" eaLnBrk="0" fontAlgn="base" hangingPunct="0">
        <a:spcBef>
          <a:spcPct val="20000"/>
        </a:spcBef>
        <a:spcAft>
          <a:spcPct val="0"/>
        </a:spcAft>
        <a:buChar char="•"/>
        <a:defRPr sz="5618">
          <a:solidFill>
            <a:schemeClr val="tx1"/>
          </a:solidFill>
          <a:latin typeface="+mn-lt"/>
          <a:ea typeface="+mn-ea"/>
          <a:cs typeface="+mn-cs"/>
        </a:defRPr>
      </a:lvl1pPr>
      <a:lvl2pPr marL="1311031" indent="-503008" algn="l" rtl="0" eaLnBrk="0" fontAlgn="base" hangingPunct="0">
        <a:spcBef>
          <a:spcPct val="20000"/>
        </a:spcBef>
        <a:spcAft>
          <a:spcPct val="0"/>
        </a:spcAft>
        <a:buChar char="–"/>
        <a:defRPr sz="4944">
          <a:solidFill>
            <a:schemeClr val="tx1"/>
          </a:solidFill>
          <a:latin typeface="+mn-lt"/>
        </a:defRPr>
      </a:lvl2pPr>
      <a:lvl3pPr marL="2017382" indent="-403120" algn="l" rtl="0" eaLnBrk="0" fontAlgn="base" hangingPunct="0">
        <a:spcBef>
          <a:spcPct val="20000"/>
        </a:spcBef>
        <a:spcAft>
          <a:spcPct val="0"/>
        </a:spcAft>
        <a:buChar char="•"/>
        <a:defRPr sz="4270">
          <a:solidFill>
            <a:schemeClr val="tx1"/>
          </a:solidFill>
          <a:latin typeface="+mn-lt"/>
        </a:defRPr>
      </a:lvl3pPr>
      <a:lvl4pPr marL="2823621" indent="-403120" algn="l" rtl="0" eaLnBrk="0" fontAlgn="base" hangingPunct="0">
        <a:spcBef>
          <a:spcPct val="20000"/>
        </a:spcBef>
        <a:spcAft>
          <a:spcPct val="0"/>
        </a:spcAft>
        <a:buChar char="–"/>
        <a:defRPr sz="3483">
          <a:solidFill>
            <a:schemeClr val="tx1"/>
          </a:solidFill>
          <a:latin typeface="+mn-lt"/>
        </a:defRPr>
      </a:lvl4pPr>
      <a:lvl5pPr marL="3631644" indent="-403120" algn="l" rtl="0" eaLnBrk="0" fontAlgn="base" hangingPunct="0">
        <a:spcBef>
          <a:spcPct val="20000"/>
        </a:spcBef>
        <a:spcAft>
          <a:spcPct val="0"/>
        </a:spcAft>
        <a:buChar char="»"/>
        <a:defRPr sz="3483">
          <a:solidFill>
            <a:schemeClr val="tx1"/>
          </a:solidFill>
          <a:latin typeface="+mn-lt"/>
        </a:defRPr>
      </a:lvl5pPr>
      <a:lvl6pPr marL="4439840" indent="-403622" algn="l" rtl="0" fontAlgn="base">
        <a:spcBef>
          <a:spcPct val="20000"/>
        </a:spcBef>
        <a:spcAft>
          <a:spcPct val="0"/>
        </a:spcAft>
        <a:buChar char="»"/>
        <a:defRPr sz="3483">
          <a:solidFill>
            <a:schemeClr val="tx1"/>
          </a:solidFill>
          <a:latin typeface="+mn-lt"/>
        </a:defRPr>
      </a:lvl6pPr>
      <a:lvl7pPr marL="5247085" indent="-403622" algn="l" rtl="0" fontAlgn="base">
        <a:spcBef>
          <a:spcPct val="20000"/>
        </a:spcBef>
        <a:spcAft>
          <a:spcPct val="0"/>
        </a:spcAft>
        <a:buChar char="»"/>
        <a:defRPr sz="3483">
          <a:solidFill>
            <a:schemeClr val="tx1"/>
          </a:solidFill>
          <a:latin typeface="+mn-lt"/>
        </a:defRPr>
      </a:lvl7pPr>
      <a:lvl8pPr marL="6054329" indent="-403622" algn="l" rtl="0" fontAlgn="base">
        <a:spcBef>
          <a:spcPct val="20000"/>
        </a:spcBef>
        <a:spcAft>
          <a:spcPct val="0"/>
        </a:spcAft>
        <a:buChar char="»"/>
        <a:defRPr sz="3483">
          <a:solidFill>
            <a:schemeClr val="tx1"/>
          </a:solidFill>
          <a:latin typeface="+mn-lt"/>
        </a:defRPr>
      </a:lvl8pPr>
      <a:lvl9pPr marL="6861572" indent="-403622" algn="l" rtl="0" fontAlgn="base">
        <a:spcBef>
          <a:spcPct val="20000"/>
        </a:spcBef>
        <a:spcAft>
          <a:spcPct val="0"/>
        </a:spcAft>
        <a:buChar char="»"/>
        <a:defRPr sz="3483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614487" rtl="0" eaLnBrk="1" latinLnBrk="0" hangingPunct="1">
        <a:defRPr sz="3146" kern="1200">
          <a:solidFill>
            <a:schemeClr val="tx1"/>
          </a:solidFill>
          <a:latin typeface="+mn-lt"/>
          <a:ea typeface="+mn-ea"/>
          <a:cs typeface="+mn-cs"/>
        </a:defRPr>
      </a:lvl1pPr>
      <a:lvl2pPr marL="807244" algn="l" defTabSz="1614487" rtl="0" eaLnBrk="1" latinLnBrk="0" hangingPunct="1">
        <a:defRPr sz="3146" kern="1200">
          <a:solidFill>
            <a:schemeClr val="tx1"/>
          </a:solidFill>
          <a:latin typeface="+mn-lt"/>
          <a:ea typeface="+mn-ea"/>
          <a:cs typeface="+mn-cs"/>
        </a:defRPr>
      </a:lvl2pPr>
      <a:lvl3pPr marL="1614487" algn="l" defTabSz="1614487" rtl="0" eaLnBrk="1" latinLnBrk="0" hangingPunct="1">
        <a:defRPr sz="3146" kern="1200">
          <a:solidFill>
            <a:schemeClr val="tx1"/>
          </a:solidFill>
          <a:latin typeface="+mn-lt"/>
          <a:ea typeface="+mn-ea"/>
          <a:cs typeface="+mn-cs"/>
        </a:defRPr>
      </a:lvl3pPr>
      <a:lvl4pPr marL="2421731" algn="l" defTabSz="1614487" rtl="0" eaLnBrk="1" latinLnBrk="0" hangingPunct="1">
        <a:defRPr sz="3146" kern="1200">
          <a:solidFill>
            <a:schemeClr val="tx1"/>
          </a:solidFill>
          <a:latin typeface="+mn-lt"/>
          <a:ea typeface="+mn-ea"/>
          <a:cs typeface="+mn-cs"/>
        </a:defRPr>
      </a:lvl4pPr>
      <a:lvl5pPr marL="3228975" algn="l" defTabSz="1614487" rtl="0" eaLnBrk="1" latinLnBrk="0" hangingPunct="1">
        <a:defRPr sz="3146" kern="1200">
          <a:solidFill>
            <a:schemeClr val="tx1"/>
          </a:solidFill>
          <a:latin typeface="+mn-lt"/>
          <a:ea typeface="+mn-ea"/>
          <a:cs typeface="+mn-cs"/>
        </a:defRPr>
      </a:lvl5pPr>
      <a:lvl6pPr marL="4036218" algn="l" defTabSz="1614487" rtl="0" eaLnBrk="1" latinLnBrk="0" hangingPunct="1">
        <a:defRPr sz="3146" kern="1200">
          <a:solidFill>
            <a:schemeClr val="tx1"/>
          </a:solidFill>
          <a:latin typeface="+mn-lt"/>
          <a:ea typeface="+mn-ea"/>
          <a:cs typeface="+mn-cs"/>
        </a:defRPr>
      </a:lvl6pPr>
      <a:lvl7pPr marL="4843462" algn="l" defTabSz="1614487" rtl="0" eaLnBrk="1" latinLnBrk="0" hangingPunct="1">
        <a:defRPr sz="3146" kern="1200">
          <a:solidFill>
            <a:schemeClr val="tx1"/>
          </a:solidFill>
          <a:latin typeface="+mn-lt"/>
          <a:ea typeface="+mn-ea"/>
          <a:cs typeface="+mn-cs"/>
        </a:defRPr>
      </a:lvl7pPr>
      <a:lvl8pPr marL="5650707" algn="l" defTabSz="1614487" rtl="0" eaLnBrk="1" latinLnBrk="0" hangingPunct="1">
        <a:defRPr sz="3146" kern="1200">
          <a:solidFill>
            <a:schemeClr val="tx1"/>
          </a:solidFill>
          <a:latin typeface="+mn-lt"/>
          <a:ea typeface="+mn-ea"/>
          <a:cs typeface="+mn-cs"/>
        </a:defRPr>
      </a:lvl8pPr>
      <a:lvl9pPr marL="6457951" algn="l" defTabSz="1614487" rtl="0" eaLnBrk="1" latinLnBrk="0" hangingPunct="1">
        <a:defRPr sz="31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wmf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4.wdp"/><Relationship Id="rId7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0.wdp"/><Relationship Id="rId4" Type="http://schemas.openxmlformats.org/officeDocument/2006/relationships/image" Target="../media/image30.png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8.png"/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12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7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0" y="5750096"/>
            <a:ext cx="4870405" cy="347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592286" y="819878"/>
            <a:ext cx="11277600" cy="76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445" tIns="80722" rIns="161445" bIns="807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742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3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4" y="6122737"/>
            <a:ext cx="2286000" cy="296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35625" y="4888778"/>
            <a:ext cx="14616750" cy="204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445" tIns="80722" rIns="161445" bIns="807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7420" eaLnBrk="1" fontAlgn="base" hangingPunct="1">
              <a:spcBef>
                <a:spcPts val="2022"/>
              </a:spcBef>
              <a:spcAft>
                <a:spcPct val="0"/>
              </a:spcAft>
              <a:defRPr/>
            </a:pPr>
            <a:r>
              <a:rPr lang="en-US" sz="449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027420" eaLnBrk="1" fontAlgn="base" hangingPunct="1">
              <a:spcBef>
                <a:spcPts val="2022"/>
              </a:spcBef>
              <a:spcAft>
                <a:spcPct val="0"/>
              </a:spcAft>
              <a:defRPr/>
            </a:pPr>
            <a:r>
              <a:rPr lang="en-US" sz="60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8:XỬ LÍ BẤT HÒA VỚI BẠN BÈ(T1)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786743" y="2318162"/>
            <a:ext cx="12888686" cy="22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445" tIns="80722" rIns="161445" bIns="807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27420" eaLnBrk="1" fontAlgn="base" hangingPunct="1">
              <a:spcAft>
                <a:spcPct val="0"/>
              </a:spcAft>
              <a:defRPr/>
            </a:pPr>
            <a:r>
              <a:rPr lang="en-US" sz="6742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27420" eaLnBrk="1" fontAlgn="base" hangingPunct="1">
              <a:spcAft>
                <a:spcPct val="0"/>
              </a:spcAft>
              <a:defRPr/>
            </a:pPr>
            <a:r>
              <a:rPr lang="en-US" sz="6742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873828" y="8097262"/>
            <a:ext cx="6712858" cy="9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445" tIns="80722" rIns="161445" bIns="8072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2742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97" b="1" i="1" dirty="0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sz="2697" b="1" i="1" dirty="0" err="1">
                <a:solidFill>
                  <a:srgbClr val="FF0066"/>
                </a:solidFill>
                <a:latin typeface="Times New Roman" pitchFamily="18" charset="0"/>
              </a:rPr>
              <a:t>viên:Trần</a:t>
            </a:r>
            <a:r>
              <a:rPr lang="en-US" altLang="en-US" sz="2697" b="1" i="1" dirty="0">
                <a:solidFill>
                  <a:srgbClr val="FF0066"/>
                </a:solidFill>
                <a:latin typeface="Times New Roman" pitchFamily="18" charset="0"/>
              </a:rPr>
              <a:t> Thị </a:t>
            </a:r>
            <a:r>
              <a:rPr lang="en-US" altLang="en-US" sz="2697" b="1" i="1" dirty="0" err="1">
                <a:solidFill>
                  <a:srgbClr val="FF0066"/>
                </a:solidFill>
                <a:latin typeface="Times New Roman" pitchFamily="18" charset="0"/>
              </a:rPr>
              <a:t>Chuyến</a:t>
            </a:r>
            <a:endParaRPr lang="en-US" altLang="en-US" sz="2697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102742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97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697" b="1" i="1" dirty="0">
                <a:solidFill>
                  <a:srgbClr val="FF0066"/>
                </a:solidFill>
                <a:latin typeface="Times New Roman" pitchFamily="18" charset="0"/>
              </a:rPr>
              <a:t>:  3A2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29" y="7006370"/>
            <a:ext cx="6310086" cy="23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50153" y="378981"/>
            <a:ext cx="2338396" cy="29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43979" y="470678"/>
            <a:ext cx="2347314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076043" y="1633231"/>
            <a:ext cx="672555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753772" y="1112399"/>
            <a:ext cx="1656443" cy="21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64757" y="6707784"/>
            <a:ext cx="1591129" cy="11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57022" y="3815629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4757" y="3404424"/>
            <a:ext cx="12363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556" y="6224009"/>
            <a:ext cx="6277851" cy="3248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7086" y="6224009"/>
            <a:ext cx="744233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419" y="3397349"/>
            <a:ext cx="6554013" cy="3391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9962" y="2710480"/>
            <a:ext cx="10687602" cy="412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An.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7"/>
              <a:ext cx="665020" cy="72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11" y="7033787"/>
            <a:ext cx="14664607" cy="296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1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82372" y="2486667"/>
            <a:ext cx="1068760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5"/>
              <a:ext cx="665020" cy="87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081" y="6245694"/>
            <a:ext cx="14664607" cy="370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575" r="1862"/>
          <a:stretch/>
        </p:blipFill>
        <p:spPr>
          <a:xfrm>
            <a:off x="512081" y="2718554"/>
            <a:ext cx="6315584" cy="34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5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99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30" y="2449344"/>
            <a:ext cx="7579300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541" y="2101226"/>
            <a:ext cx="9039849" cy="55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41" y="3343234"/>
            <a:ext cx="922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14" y="6158915"/>
            <a:ext cx="4750185" cy="3673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426" y="6039152"/>
            <a:ext cx="4291001" cy="3538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6400" y="1834424"/>
            <a:ext cx="3600953" cy="404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1679" y="1859722"/>
            <a:ext cx="3667637" cy="404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2936" y="6154926"/>
            <a:ext cx="791638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52" y="3576456"/>
            <a:ext cx="8077317" cy="6245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8903" y="4344937"/>
            <a:ext cx="8696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Hai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3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128" y="3732135"/>
            <a:ext cx="7503071" cy="6187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55557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499" y="3488632"/>
            <a:ext cx="5720007" cy="6431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0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265" y="3425529"/>
            <a:ext cx="5479840" cy="6049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7630" y="4590178"/>
            <a:ext cx="869637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9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902" y="4141223"/>
            <a:ext cx="9379801" cy="435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2935" y="3789165"/>
            <a:ext cx="68657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gãy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0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701</Words>
  <Application>Microsoft Office PowerPoint</Application>
  <PresentationFormat>Tùy chỉnh</PresentationFormat>
  <Paragraphs>46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Symbol</vt:lpstr>
      <vt:lpstr>Times New Roman</vt:lpstr>
      <vt:lpstr>UTM Avo</vt:lpstr>
      <vt:lpstr>UTM Cookies</vt:lpstr>
      <vt:lpstr>Office Theme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chuyenduongkinh@outlook.com.vn</cp:lastModifiedBy>
  <cp:revision>60</cp:revision>
  <dcterms:created xsi:type="dcterms:W3CDTF">2022-06-02T13:51:01Z</dcterms:created>
  <dcterms:modified xsi:type="dcterms:W3CDTF">2026-03-18T01:56:50Z</dcterms:modified>
</cp:coreProperties>
</file>