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62" r:id="rId1"/>
    <p:sldMasterId id="2147483779" r:id="rId2"/>
  </p:sldMasterIdLst>
  <p:notesMasterIdLst>
    <p:notesMasterId r:id="rId20"/>
  </p:notesMasterIdLst>
  <p:sldIdLst>
    <p:sldId id="337" r:id="rId3"/>
    <p:sldId id="281" r:id="rId4"/>
    <p:sldId id="343" r:id="rId5"/>
    <p:sldId id="405" r:id="rId6"/>
    <p:sldId id="341" r:id="rId7"/>
    <p:sldId id="396" r:id="rId8"/>
    <p:sldId id="397" r:id="rId9"/>
    <p:sldId id="398" r:id="rId10"/>
    <p:sldId id="399" r:id="rId11"/>
    <p:sldId id="400" r:id="rId12"/>
    <p:sldId id="389" r:id="rId13"/>
    <p:sldId id="401" r:id="rId14"/>
    <p:sldId id="402" r:id="rId15"/>
    <p:sldId id="403" r:id="rId16"/>
    <p:sldId id="404" r:id="rId17"/>
    <p:sldId id="395" r:id="rId18"/>
    <p:sldId id="286" r:id="rId19"/>
  </p:sldIdLst>
  <p:sldSz cx="12192000" cy="6858000"/>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uong" initials="P" lastIdx="1" clrIdx="0">
    <p:extLst>
      <p:ext uri="{19B8F6BF-5375-455C-9EA6-DF929625EA0E}">
        <p15:presenceInfo xmlns:p15="http://schemas.microsoft.com/office/powerpoint/2012/main" userId="Phu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D1A0"/>
    <a:srgbClr val="CDBF97"/>
    <a:srgbClr val="8D7545"/>
    <a:srgbClr val="ECE8E5"/>
    <a:srgbClr val="E4CBCB"/>
    <a:srgbClr val="A88755"/>
    <a:srgbClr val="1F2020"/>
    <a:srgbClr val="263B45"/>
    <a:srgbClr val="193B3C"/>
    <a:srgbClr val="4E6C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961" autoAdjust="0"/>
    <p:restoredTop sz="93246" autoAdjust="0"/>
  </p:normalViewPr>
  <p:slideViewPr>
    <p:cSldViewPr snapToGrid="0">
      <p:cViewPr varScale="1">
        <p:scale>
          <a:sx n="83" d="100"/>
          <a:sy n="83" d="100"/>
        </p:scale>
        <p:origin x="91" y="350"/>
      </p:cViewPr>
      <p:guideLst>
        <p:guide orient="horz" pos="2160"/>
        <p:guide pos="384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2026/3/2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vi-VN"/>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1200" kern="1200" dirty="0">
                <a:solidFill>
                  <a:schemeClr val="tx1"/>
                </a:solidFill>
                <a:effectLst/>
                <a:latin typeface="+mn-lt"/>
                <a:ea typeface="+mn-ea"/>
                <a:cs typeface="+mn-cs"/>
              </a:rPr>
              <a:t>Quan sát vào bức tranh các con cho cô biết tranh vẽ gì?</a:t>
            </a:r>
          </a:p>
          <a:p>
            <a:pPr marL="0" marR="0" lvl="0" indent="0" algn="l" defTabSz="914400" rtl="0" eaLnBrk="1" fontAlgn="auto" latinLnBrk="0" hangingPunct="1">
              <a:lnSpc>
                <a:spcPct val="100000"/>
              </a:lnSpc>
              <a:spcBef>
                <a:spcPts val="0"/>
              </a:spcBef>
              <a:spcAft>
                <a:spcPts val="0"/>
              </a:spcAft>
              <a:buClrTx/>
              <a:buSzTx/>
              <a:buFontTx/>
              <a:buNone/>
              <a:defRPr/>
            </a:pPr>
            <a:r>
              <a:rPr lang="vi-VN" sz="1200" kern="1200" dirty="0">
                <a:solidFill>
                  <a:schemeClr val="tx1"/>
                </a:solidFill>
                <a:effectLst/>
                <a:latin typeface="+mn-lt"/>
                <a:ea typeface="+mn-ea"/>
                <a:cs typeface="+mn-cs"/>
              </a:rPr>
              <a:t>Tranh vẽ một cậu bé đang bị trói tay và cậu bé đang nói chuyện gì đó với vị vua. Vậy để biết cậu bé và vị vua đang nói chuyện gì chúng ta cùng tìm hiểu nội dung bài học ngày hôm nay “Đối đáp với vua’’.</a:t>
            </a:r>
            <a:endParaRPr lang="en-US" dirty="0">
              <a:effectLst/>
            </a:endParaRP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EA06CD-5BC3-4CF1-9516-FFDBF6B2AA8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2922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txBody>
          <a:bodyPr/>
          <a:lstStyle/>
          <a:p>
            <a:endParaRPr lang="vi-VN"/>
          </a:p>
        </p:txBody>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13</a:t>
            </a:fld>
            <a:endParaRPr lang="zh-CN" altLang="en-US"/>
          </a:p>
        </p:txBody>
      </p:sp>
    </p:spTree>
    <p:extLst>
      <p:ext uri="{BB962C8B-B14F-4D97-AF65-F5344CB8AC3E}">
        <p14:creationId xmlns:p14="http://schemas.microsoft.com/office/powerpoint/2010/main" val="174381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txBody>
          <a:bodyPr/>
          <a:lstStyle/>
          <a:p>
            <a:endParaRPr lang="vi-VN"/>
          </a:p>
        </p:txBody>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14</a:t>
            </a:fld>
            <a:endParaRPr lang="zh-CN" altLang="en-US"/>
          </a:p>
        </p:txBody>
      </p:sp>
    </p:spTree>
    <p:extLst>
      <p:ext uri="{BB962C8B-B14F-4D97-AF65-F5344CB8AC3E}">
        <p14:creationId xmlns:p14="http://schemas.microsoft.com/office/powerpoint/2010/main" val="677095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txBody>
          <a:bodyPr/>
          <a:lstStyle/>
          <a:p>
            <a:endParaRPr lang="vi-VN"/>
          </a:p>
        </p:txBody>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15</a:t>
            </a:fld>
            <a:endParaRPr lang="zh-CN" altLang="en-US"/>
          </a:p>
        </p:txBody>
      </p:sp>
    </p:spTree>
    <p:extLst>
      <p:ext uri="{BB962C8B-B14F-4D97-AF65-F5344CB8AC3E}">
        <p14:creationId xmlns:p14="http://schemas.microsoft.com/office/powerpoint/2010/main" val="283769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vi-VN"/>
          </a:p>
        </p:txBody>
      </p:sp>
      <p:sp>
        <p:nvSpPr>
          <p:cNvPr id="653" name="Google Shape;653;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8930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vi-VN"/>
          </a:p>
        </p:txBody>
      </p:sp>
      <p:sp>
        <p:nvSpPr>
          <p:cNvPr id="653" name="Google Shape;653;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009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vi-VN"/>
          </a:p>
        </p:txBody>
      </p:sp>
      <p:sp>
        <p:nvSpPr>
          <p:cNvPr id="653" name="Google Shape;653;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7036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vi-VN"/>
          </a:p>
        </p:txBody>
      </p:sp>
      <p:sp>
        <p:nvSpPr>
          <p:cNvPr id="653" name="Google Shape;653;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4912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vi-VN"/>
          </a:p>
        </p:txBody>
      </p:sp>
      <p:sp>
        <p:nvSpPr>
          <p:cNvPr id="653" name="Google Shape;653;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5867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vi-VN"/>
          </a:p>
        </p:txBody>
      </p:sp>
      <p:sp>
        <p:nvSpPr>
          <p:cNvPr id="653" name="Google Shape;653;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785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txBody>
          <a:bodyPr/>
          <a:lstStyle/>
          <a:p>
            <a:endParaRPr lang="vi-VN"/>
          </a:p>
        </p:txBody>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11</a:t>
            </a:fld>
            <a:endParaRPr lang="zh-CN" altLang="en-US"/>
          </a:p>
        </p:txBody>
      </p:sp>
    </p:spTree>
    <p:extLst>
      <p:ext uri="{BB962C8B-B14F-4D97-AF65-F5344CB8AC3E}">
        <p14:creationId xmlns:p14="http://schemas.microsoft.com/office/powerpoint/2010/main" val="387839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txBody>
          <a:bodyPr/>
          <a:lstStyle/>
          <a:p>
            <a:endParaRPr lang="vi-VN"/>
          </a:p>
        </p:txBody>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12</a:t>
            </a:fld>
            <a:endParaRPr lang="zh-CN" altLang="en-US"/>
          </a:p>
        </p:txBody>
      </p:sp>
    </p:spTree>
    <p:extLst>
      <p:ext uri="{BB962C8B-B14F-4D97-AF65-F5344CB8AC3E}">
        <p14:creationId xmlns:p14="http://schemas.microsoft.com/office/powerpoint/2010/main" val="1710528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D89EE7-45B2-4F55-856D-0EDB60A21FAF}"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2336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89EE7-45B2-4F55-856D-0EDB60A21FAF}"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112890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89EE7-45B2-4F55-856D-0EDB60A21FAF}"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2442183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327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73"/>
        <p:cNvGrpSpPr/>
        <p:nvPr/>
      </p:nvGrpSpPr>
      <p:grpSpPr>
        <a:xfrm>
          <a:off x="0" y="0"/>
          <a:ext cx="0" cy="0"/>
          <a:chOff x="0" y="0"/>
          <a:chExt cx="0" cy="0"/>
        </a:xfrm>
      </p:grpSpPr>
      <p:sp>
        <p:nvSpPr>
          <p:cNvPr id="178" name="Google Shape;178;p13"/>
          <p:cNvSpPr txBox="1">
            <a:spLocks noGrp="1"/>
          </p:cNvSpPr>
          <p:nvPr>
            <p:ph type="title"/>
          </p:nvPr>
        </p:nvSpPr>
        <p:spPr>
          <a:xfrm>
            <a:off x="2160783" y="2373397"/>
            <a:ext cx="3262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9" name="Google Shape;179;p13"/>
          <p:cNvSpPr txBox="1">
            <a:spLocks noGrp="1"/>
          </p:cNvSpPr>
          <p:nvPr>
            <p:ph type="subTitle" idx="1"/>
          </p:nvPr>
        </p:nvSpPr>
        <p:spPr>
          <a:xfrm>
            <a:off x="2030483" y="2870000"/>
            <a:ext cx="35228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13"/>
          <p:cNvSpPr txBox="1">
            <a:spLocks noGrp="1"/>
          </p:cNvSpPr>
          <p:nvPr>
            <p:ph type="title" idx="2"/>
          </p:nvPr>
        </p:nvSpPr>
        <p:spPr>
          <a:xfrm>
            <a:off x="6614316" y="2373397"/>
            <a:ext cx="3262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1" name="Google Shape;181;p13"/>
          <p:cNvSpPr txBox="1">
            <a:spLocks noGrp="1"/>
          </p:cNvSpPr>
          <p:nvPr>
            <p:ph type="subTitle" idx="3"/>
          </p:nvPr>
        </p:nvSpPr>
        <p:spPr>
          <a:xfrm>
            <a:off x="6329117" y="2870000"/>
            <a:ext cx="383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13"/>
          <p:cNvSpPr txBox="1">
            <a:spLocks noGrp="1"/>
          </p:cNvSpPr>
          <p:nvPr>
            <p:ph type="title" idx="4"/>
          </p:nvPr>
        </p:nvSpPr>
        <p:spPr>
          <a:xfrm>
            <a:off x="2160783" y="4904933"/>
            <a:ext cx="32620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3" name="Google Shape;183;p13"/>
          <p:cNvSpPr txBox="1">
            <a:spLocks noGrp="1"/>
          </p:cNvSpPr>
          <p:nvPr>
            <p:ph type="subTitle" idx="5"/>
          </p:nvPr>
        </p:nvSpPr>
        <p:spPr>
          <a:xfrm>
            <a:off x="2030483" y="5401537"/>
            <a:ext cx="35228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13"/>
          <p:cNvSpPr txBox="1">
            <a:spLocks noGrp="1"/>
          </p:cNvSpPr>
          <p:nvPr>
            <p:ph type="title" idx="6"/>
          </p:nvPr>
        </p:nvSpPr>
        <p:spPr>
          <a:xfrm>
            <a:off x="6625823" y="4904933"/>
            <a:ext cx="3238800" cy="70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5" name="Google Shape;185;p13"/>
          <p:cNvSpPr txBox="1">
            <a:spLocks noGrp="1"/>
          </p:cNvSpPr>
          <p:nvPr>
            <p:ph type="subTitle" idx="7"/>
          </p:nvPr>
        </p:nvSpPr>
        <p:spPr>
          <a:xfrm>
            <a:off x="6329117" y="5401549"/>
            <a:ext cx="3832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13"/>
          <p:cNvSpPr txBox="1">
            <a:spLocks noGrp="1"/>
          </p:cNvSpPr>
          <p:nvPr>
            <p:ph type="title" idx="8"/>
          </p:nvPr>
        </p:nvSpPr>
        <p:spPr>
          <a:xfrm>
            <a:off x="960000" y="593367"/>
            <a:ext cx="102720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7" name="Google Shape;187;p13"/>
          <p:cNvSpPr txBox="1">
            <a:spLocks noGrp="1"/>
          </p:cNvSpPr>
          <p:nvPr>
            <p:ph type="title" idx="9" hasCustomPrompt="1"/>
          </p:nvPr>
        </p:nvSpPr>
        <p:spPr>
          <a:xfrm>
            <a:off x="3263583" y="1686083"/>
            <a:ext cx="1056400" cy="59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88" name="Google Shape;188;p13"/>
          <p:cNvSpPr txBox="1">
            <a:spLocks noGrp="1"/>
          </p:cNvSpPr>
          <p:nvPr>
            <p:ph type="title" idx="13" hasCustomPrompt="1"/>
          </p:nvPr>
        </p:nvSpPr>
        <p:spPr>
          <a:xfrm>
            <a:off x="3263583" y="4213692"/>
            <a:ext cx="1056400" cy="59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89" name="Google Shape;189;p13"/>
          <p:cNvSpPr txBox="1">
            <a:spLocks noGrp="1"/>
          </p:cNvSpPr>
          <p:nvPr>
            <p:ph type="title" idx="14" hasCustomPrompt="1"/>
          </p:nvPr>
        </p:nvSpPr>
        <p:spPr>
          <a:xfrm>
            <a:off x="7717184" y="1686083"/>
            <a:ext cx="1056400" cy="59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90" name="Google Shape;190;p13"/>
          <p:cNvSpPr txBox="1">
            <a:spLocks noGrp="1"/>
          </p:cNvSpPr>
          <p:nvPr>
            <p:ph type="title" idx="15" hasCustomPrompt="1"/>
          </p:nvPr>
        </p:nvSpPr>
        <p:spPr>
          <a:xfrm>
            <a:off x="7717184" y="4199492"/>
            <a:ext cx="1056400" cy="59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Tree>
    <p:extLst>
      <p:ext uri="{BB962C8B-B14F-4D97-AF65-F5344CB8AC3E}">
        <p14:creationId xmlns:p14="http://schemas.microsoft.com/office/powerpoint/2010/main" val="2433180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7"/>
            <a:ext cx="2844800" cy="365125"/>
          </a:xfrm>
          <a:prstGeom prst="rect">
            <a:avLst/>
          </a:prstGeom>
        </p:spPr>
        <p:txBody>
          <a:bodyPr/>
          <a:lstStyle/>
          <a:p>
            <a:fld id="{C4F6CCBF-3552-47C5-AAC7-57B51D734D8F}" type="datetimeFigureOut">
              <a:rPr lang="en-US" smtClean="0"/>
              <a:t>3/2/2026</a:t>
            </a:fld>
            <a:endParaRPr lang="en-US" dirty="0"/>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E4D9C6BE-2A86-42E7-9184-6A6FFDCA6BD7}" type="slidenum">
              <a:rPr lang="en-US" smtClean="0"/>
              <a:t>‹#›</a:t>
            </a:fld>
            <a:endParaRPr lang="en-US" dirty="0"/>
          </a:p>
        </p:txBody>
      </p:sp>
    </p:spTree>
    <p:extLst>
      <p:ext uri="{BB962C8B-B14F-4D97-AF65-F5344CB8AC3E}">
        <p14:creationId xmlns:p14="http://schemas.microsoft.com/office/powerpoint/2010/main" val="2780670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1" y="3886200"/>
            <a:ext cx="8534400" cy="1752600"/>
          </a:xfrm>
        </p:spPr>
        <p:txBody>
          <a:bodyPr/>
          <a:lstStyle>
            <a:lvl1pPr marL="0" indent="0" algn="ctr">
              <a:buNone/>
              <a:defRPr/>
            </a:lvl1pPr>
            <a:lvl2pPr marL="538115" indent="0" algn="ctr">
              <a:buNone/>
              <a:defRPr/>
            </a:lvl2pPr>
            <a:lvl3pPr marL="1076229" indent="0" algn="ctr">
              <a:buNone/>
              <a:defRPr/>
            </a:lvl3pPr>
            <a:lvl4pPr marL="1614344" indent="0" algn="ctr">
              <a:buNone/>
              <a:defRPr/>
            </a:lvl4pPr>
            <a:lvl5pPr marL="2152458" indent="0" algn="ctr">
              <a:buNone/>
              <a:defRPr/>
            </a:lvl5pPr>
            <a:lvl6pPr marL="2690573" indent="0" algn="ctr">
              <a:buNone/>
              <a:defRPr/>
            </a:lvl6pPr>
            <a:lvl7pPr marL="3228687" indent="0" algn="ctr">
              <a:buNone/>
              <a:defRPr/>
            </a:lvl7pPr>
            <a:lvl8pPr marL="3766803" indent="0" algn="ctr">
              <a:buNone/>
              <a:defRPr/>
            </a:lvl8pPr>
            <a:lvl9pPr marL="4304917"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1958876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283280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19" b="1" cap="all"/>
            </a:lvl1pPr>
          </a:lstStyle>
          <a:p>
            <a:r>
              <a:rPr lang="en-US"/>
              <a:t>Click to edit Master title style</a:t>
            </a:r>
            <a:endParaRPr lang="vi-VN"/>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322"/>
            </a:lvl1pPr>
            <a:lvl2pPr marL="538115" indent="0">
              <a:buNone/>
              <a:defRPr sz="2097"/>
            </a:lvl2pPr>
            <a:lvl3pPr marL="1076229" indent="0">
              <a:buNone/>
              <a:defRPr sz="1873"/>
            </a:lvl3pPr>
            <a:lvl4pPr marL="1614344" indent="0">
              <a:buNone/>
              <a:defRPr sz="1648"/>
            </a:lvl4pPr>
            <a:lvl5pPr marL="2152458" indent="0">
              <a:buNone/>
              <a:defRPr sz="1648"/>
            </a:lvl5pPr>
            <a:lvl6pPr marL="2690573" indent="0">
              <a:buNone/>
              <a:defRPr sz="1648"/>
            </a:lvl6pPr>
            <a:lvl7pPr marL="3228687" indent="0">
              <a:buNone/>
              <a:defRPr sz="1648"/>
            </a:lvl7pPr>
            <a:lvl8pPr marL="3766803" indent="0">
              <a:buNone/>
              <a:defRPr sz="1648"/>
            </a:lvl8pPr>
            <a:lvl9pPr marL="4304917" indent="0">
              <a:buNone/>
              <a:defRPr sz="1648"/>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2600266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25126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89EE7-45B2-4F55-856D-0EDB60A21FAF}"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3736171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46" b="1"/>
            </a:lvl1pPr>
            <a:lvl2pPr marL="538115" indent="0">
              <a:buNone/>
              <a:defRPr sz="2322" b="1"/>
            </a:lvl2pPr>
            <a:lvl3pPr marL="1076229" indent="0">
              <a:buNone/>
              <a:defRPr sz="2097" b="1"/>
            </a:lvl3pPr>
            <a:lvl4pPr marL="1614344" indent="0">
              <a:buNone/>
              <a:defRPr sz="1873" b="1"/>
            </a:lvl4pPr>
            <a:lvl5pPr marL="2152458" indent="0">
              <a:buNone/>
              <a:defRPr sz="1873" b="1"/>
            </a:lvl5pPr>
            <a:lvl6pPr marL="2690573" indent="0">
              <a:buNone/>
              <a:defRPr sz="1873" b="1"/>
            </a:lvl6pPr>
            <a:lvl7pPr marL="3228687" indent="0">
              <a:buNone/>
              <a:defRPr sz="1873" b="1"/>
            </a:lvl7pPr>
            <a:lvl8pPr marL="3766803" indent="0">
              <a:buNone/>
              <a:defRPr sz="1873" b="1"/>
            </a:lvl8pPr>
            <a:lvl9pPr marL="4304917" indent="0">
              <a:buNone/>
              <a:defRPr sz="1873"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46" b="1"/>
            </a:lvl1pPr>
            <a:lvl2pPr marL="538115" indent="0">
              <a:buNone/>
              <a:defRPr sz="2322" b="1"/>
            </a:lvl2pPr>
            <a:lvl3pPr marL="1076229" indent="0">
              <a:buNone/>
              <a:defRPr sz="2097" b="1"/>
            </a:lvl3pPr>
            <a:lvl4pPr marL="1614344" indent="0">
              <a:buNone/>
              <a:defRPr sz="1873" b="1"/>
            </a:lvl4pPr>
            <a:lvl5pPr marL="2152458" indent="0">
              <a:buNone/>
              <a:defRPr sz="1873" b="1"/>
            </a:lvl5pPr>
            <a:lvl6pPr marL="2690573" indent="0">
              <a:buNone/>
              <a:defRPr sz="1873" b="1"/>
            </a:lvl6pPr>
            <a:lvl7pPr marL="3228687" indent="0">
              <a:buNone/>
              <a:defRPr sz="1873" b="1"/>
            </a:lvl7pPr>
            <a:lvl8pPr marL="3766803" indent="0">
              <a:buNone/>
              <a:defRPr sz="1873" b="1"/>
            </a:lvl8pPr>
            <a:lvl9pPr marL="4304917" indent="0">
              <a:buNone/>
              <a:defRPr sz="1873"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152300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2658031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296527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2" b="1"/>
            </a:lvl1pPr>
          </a:lstStyle>
          <a:p>
            <a:r>
              <a:rPr lang="en-US"/>
              <a:t>Click to edit Master title style</a:t>
            </a:r>
            <a:endParaRPr lang="vi-VN"/>
          </a:p>
        </p:txBody>
      </p:sp>
      <p:sp>
        <p:nvSpPr>
          <p:cNvPr id="3" name="Content Placeholder 2"/>
          <p:cNvSpPr>
            <a:spLocks noGrp="1"/>
          </p:cNvSpPr>
          <p:nvPr>
            <p:ph idx="1"/>
          </p:nvPr>
        </p:nvSpPr>
        <p:spPr>
          <a:xfrm>
            <a:off x="4766733" y="273052"/>
            <a:ext cx="6815667" cy="5853113"/>
          </a:xfrm>
        </p:spPr>
        <p:txBody>
          <a:bodyPr/>
          <a:lstStyle>
            <a:lvl1pPr>
              <a:defRPr sz="3745"/>
            </a:lvl1pPr>
            <a:lvl2pPr>
              <a:defRPr sz="3296"/>
            </a:lvl2pPr>
            <a:lvl3pPr>
              <a:defRPr sz="2846"/>
            </a:lvl3pPr>
            <a:lvl4pPr>
              <a:defRPr sz="2322"/>
            </a:lvl4pPr>
            <a:lvl5pPr>
              <a:defRPr sz="2322"/>
            </a:lvl5pPr>
            <a:lvl6pPr>
              <a:defRPr sz="2322"/>
            </a:lvl6pPr>
            <a:lvl7pPr>
              <a:defRPr sz="2322"/>
            </a:lvl7pPr>
            <a:lvl8pPr>
              <a:defRPr sz="2322"/>
            </a:lvl8pPr>
            <a:lvl9pPr>
              <a:defRPr sz="23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48"/>
            </a:lvl1pPr>
            <a:lvl2pPr marL="538115" indent="0">
              <a:buNone/>
              <a:defRPr sz="1423"/>
            </a:lvl2pPr>
            <a:lvl3pPr marL="1076229" indent="0">
              <a:buNone/>
              <a:defRPr sz="1198"/>
            </a:lvl3pPr>
            <a:lvl4pPr marL="1614344" indent="0">
              <a:buNone/>
              <a:defRPr sz="1049"/>
            </a:lvl4pPr>
            <a:lvl5pPr marL="2152458" indent="0">
              <a:buNone/>
              <a:defRPr sz="1049"/>
            </a:lvl5pPr>
            <a:lvl6pPr marL="2690573" indent="0">
              <a:buNone/>
              <a:defRPr sz="1049"/>
            </a:lvl6pPr>
            <a:lvl7pPr marL="3228687" indent="0">
              <a:buNone/>
              <a:defRPr sz="1049"/>
            </a:lvl7pPr>
            <a:lvl8pPr marL="3766803" indent="0">
              <a:buNone/>
              <a:defRPr sz="1049"/>
            </a:lvl8pPr>
            <a:lvl9pPr marL="4304917" indent="0">
              <a:buNone/>
              <a:defRPr sz="104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345186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322" b="1"/>
            </a:lvl1pPr>
          </a:lstStyle>
          <a:p>
            <a:r>
              <a:rPr lang="en-US"/>
              <a:t>Click to edit Master title style</a:t>
            </a:r>
            <a:endParaRPr lang="vi-VN"/>
          </a:p>
        </p:txBody>
      </p:sp>
      <p:sp>
        <p:nvSpPr>
          <p:cNvPr id="3" name="Picture Placeholder 2"/>
          <p:cNvSpPr>
            <a:spLocks noGrp="1"/>
          </p:cNvSpPr>
          <p:nvPr>
            <p:ph type="pic" idx="1"/>
          </p:nvPr>
        </p:nvSpPr>
        <p:spPr>
          <a:xfrm>
            <a:off x="2389718" y="612775"/>
            <a:ext cx="7315200" cy="4114800"/>
          </a:xfrm>
        </p:spPr>
        <p:txBody>
          <a:bodyPr/>
          <a:lstStyle>
            <a:lvl1pPr marL="0" indent="0">
              <a:buNone/>
              <a:defRPr sz="3745"/>
            </a:lvl1pPr>
            <a:lvl2pPr marL="538115" indent="0">
              <a:buNone/>
              <a:defRPr sz="3296"/>
            </a:lvl2pPr>
            <a:lvl3pPr marL="1076229" indent="0">
              <a:buNone/>
              <a:defRPr sz="2846"/>
            </a:lvl3pPr>
            <a:lvl4pPr marL="1614344" indent="0">
              <a:buNone/>
              <a:defRPr sz="2322"/>
            </a:lvl4pPr>
            <a:lvl5pPr marL="2152458" indent="0">
              <a:buNone/>
              <a:defRPr sz="2322"/>
            </a:lvl5pPr>
            <a:lvl6pPr marL="2690573" indent="0">
              <a:buNone/>
              <a:defRPr sz="2322"/>
            </a:lvl6pPr>
            <a:lvl7pPr marL="3228687" indent="0">
              <a:buNone/>
              <a:defRPr sz="2322"/>
            </a:lvl7pPr>
            <a:lvl8pPr marL="3766803" indent="0">
              <a:buNone/>
              <a:defRPr sz="2322"/>
            </a:lvl8pPr>
            <a:lvl9pPr marL="4304917" indent="0">
              <a:buNone/>
              <a:defRPr sz="2322"/>
            </a:lvl9pPr>
          </a:lstStyle>
          <a:p>
            <a:pPr lvl="0"/>
            <a:endParaRPr lang="vi-VN" noProof="0"/>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48"/>
            </a:lvl1pPr>
            <a:lvl2pPr marL="538115" indent="0">
              <a:buNone/>
              <a:defRPr sz="1423"/>
            </a:lvl2pPr>
            <a:lvl3pPr marL="1076229" indent="0">
              <a:buNone/>
              <a:defRPr sz="1198"/>
            </a:lvl3pPr>
            <a:lvl4pPr marL="1614344" indent="0">
              <a:buNone/>
              <a:defRPr sz="1049"/>
            </a:lvl4pPr>
            <a:lvl5pPr marL="2152458" indent="0">
              <a:buNone/>
              <a:defRPr sz="1049"/>
            </a:lvl5pPr>
            <a:lvl6pPr marL="2690573" indent="0">
              <a:buNone/>
              <a:defRPr sz="1049"/>
            </a:lvl6pPr>
            <a:lvl7pPr marL="3228687" indent="0">
              <a:buNone/>
              <a:defRPr sz="1049"/>
            </a:lvl7pPr>
            <a:lvl8pPr marL="3766803" indent="0">
              <a:buNone/>
              <a:defRPr sz="1049"/>
            </a:lvl8pPr>
            <a:lvl9pPr marL="4304917" indent="0">
              <a:buNone/>
              <a:defRPr sz="104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251193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073876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2172507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D89EE7-45B2-4F55-856D-0EDB60A21FAF}"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73254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D89EE7-45B2-4F55-856D-0EDB60A21FAF}"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43716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D89EE7-45B2-4F55-856D-0EDB60A21FAF}" type="datetimeFigureOut">
              <a:rPr lang="en-US" smtClean="0"/>
              <a:t>3/2/2026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3935145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D89EE7-45B2-4F55-856D-0EDB60A21FAF}" type="datetimeFigureOut">
              <a:rPr lang="en-US" smtClean="0"/>
              <a:t>3/2/2026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213259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7"/>
            <a:fld id="{92FBB3E7-7923-44DC-BBA8-9707294906BC}" type="datetimeFigureOut">
              <a:rPr lang="en-US" smtClean="0">
                <a:solidFill>
                  <a:prstClr val="black">
                    <a:tint val="75000"/>
                  </a:prstClr>
                </a:solidFill>
              </a:rPr>
              <a:pPr defTabSz="914377"/>
              <a:t>3/2/2026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377"/>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77"/>
            <a:fld id="{8C05F3E8-1DEB-46A3-B9FC-A99778A161A6}" type="slidenum">
              <a:rPr lang="en-US" smtClean="0">
                <a:solidFill>
                  <a:prstClr val="black">
                    <a:tint val="75000"/>
                  </a:prstClr>
                </a:solidFill>
              </a:rPr>
              <a:pPr defTabSz="914377"/>
              <a:t>‹#›</a:t>
            </a:fld>
            <a:endParaRPr lang="en-US">
              <a:solidFill>
                <a:prstClr val="black">
                  <a:tint val="75000"/>
                </a:prstClr>
              </a:solidFill>
            </a:endParaRPr>
          </a:p>
        </p:txBody>
      </p:sp>
      <p:sp>
        <p:nvSpPr>
          <p:cNvPr id="5" name="TextBox 4">
            <a:extLst>
              <a:ext uri="{FF2B5EF4-FFF2-40B4-BE49-F238E27FC236}">
                <a16:creationId xmlns:a16="http://schemas.microsoft.com/office/drawing/2014/main" id="{9D06A0CB-F0A0-4B81-AA0F-1A86AF874136}"/>
              </a:ext>
            </a:extLst>
          </p:cNvPr>
          <p:cNvSpPr txBox="1"/>
          <p:nvPr userDrawn="1"/>
        </p:nvSpPr>
        <p:spPr>
          <a:xfrm>
            <a:off x="3386921" y="0"/>
            <a:ext cx="5418163" cy="104644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hai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2020</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0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endParaRPr kumimoji="0" lang="en-US" sz="20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Đối</a:t>
            </a:r>
            <a:r>
              <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đáp</a:t>
            </a:r>
            <a:r>
              <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với</a:t>
            </a:r>
            <a:r>
              <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vua</a:t>
            </a:r>
            <a:endPar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90827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D89EE7-45B2-4F55-856D-0EDB60A21FAF}"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1234273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D89EE7-45B2-4F55-856D-0EDB60A21FAF}"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B6818-1899-4E3E-8065-5F1EB1DCCE62}" type="slidenum">
              <a:rPr lang="en-US" smtClean="0"/>
              <a:t>‹#›</a:t>
            </a:fld>
            <a:endParaRPr lang="en-US"/>
          </a:p>
        </p:txBody>
      </p:sp>
    </p:spTree>
    <p:extLst>
      <p:ext uri="{BB962C8B-B14F-4D97-AF65-F5344CB8AC3E}">
        <p14:creationId xmlns:p14="http://schemas.microsoft.com/office/powerpoint/2010/main" val="263526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89EE7-45B2-4F55-856D-0EDB60A21FAF}" type="datetimeFigureOut">
              <a:rPr lang="en-US" smtClean="0"/>
              <a:t>3/2/2026</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B6818-1899-4E3E-8065-5F1EB1DCCE62}" type="slidenum">
              <a:rPr lang="en-US" smtClean="0"/>
              <a:t>‹#›</a:t>
            </a:fld>
            <a:endParaRPr lang="en-US"/>
          </a:p>
        </p:txBody>
      </p:sp>
    </p:spTree>
    <p:extLst>
      <p:ext uri="{BB962C8B-B14F-4D97-AF65-F5344CB8AC3E}">
        <p14:creationId xmlns:p14="http://schemas.microsoft.com/office/powerpoint/2010/main" val="39574578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7" r:id="rId14"/>
    <p:sldLayoutId id="2147483778"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648">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1"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648">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648"/>
            </a:lvl1pPr>
          </a:lstStyle>
          <a:p>
            <a:pPr>
              <a:defRPr/>
            </a:pPr>
            <a:fld id="{F4264759-E7CE-4A8C-955C-20DA2A50E45F}" type="slidenum">
              <a:rPr lang="en-US" altLang="en-US"/>
              <a:pPr>
                <a:defRPr/>
              </a:pPr>
              <a:t>‹#›</a:t>
            </a:fld>
            <a:endParaRPr lang="en-US" altLang="en-US"/>
          </a:p>
        </p:txBody>
      </p:sp>
    </p:spTree>
    <p:extLst>
      <p:ext uri="{BB962C8B-B14F-4D97-AF65-F5344CB8AC3E}">
        <p14:creationId xmlns:p14="http://schemas.microsoft.com/office/powerpoint/2010/main" val="333426074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rtl="0" eaLnBrk="0" fontAlgn="base" hangingPunct="0">
        <a:spcBef>
          <a:spcPct val="0"/>
        </a:spcBef>
        <a:spcAft>
          <a:spcPct val="0"/>
        </a:spcAft>
        <a:defRPr sz="5168">
          <a:solidFill>
            <a:schemeClr val="tx2"/>
          </a:solidFill>
          <a:latin typeface="+mj-lt"/>
          <a:ea typeface="+mj-ea"/>
          <a:cs typeface="+mj-cs"/>
        </a:defRPr>
      </a:lvl1pPr>
      <a:lvl2pPr algn="ctr" rtl="0" eaLnBrk="0" fontAlgn="base" hangingPunct="0">
        <a:spcBef>
          <a:spcPct val="0"/>
        </a:spcBef>
        <a:spcAft>
          <a:spcPct val="0"/>
        </a:spcAft>
        <a:defRPr sz="5168">
          <a:solidFill>
            <a:schemeClr val="tx2"/>
          </a:solidFill>
          <a:latin typeface="Arial" charset="0"/>
        </a:defRPr>
      </a:lvl2pPr>
      <a:lvl3pPr algn="ctr" rtl="0" eaLnBrk="0" fontAlgn="base" hangingPunct="0">
        <a:spcBef>
          <a:spcPct val="0"/>
        </a:spcBef>
        <a:spcAft>
          <a:spcPct val="0"/>
        </a:spcAft>
        <a:defRPr sz="5168">
          <a:solidFill>
            <a:schemeClr val="tx2"/>
          </a:solidFill>
          <a:latin typeface="Arial" charset="0"/>
        </a:defRPr>
      </a:lvl3pPr>
      <a:lvl4pPr algn="ctr" rtl="0" eaLnBrk="0" fontAlgn="base" hangingPunct="0">
        <a:spcBef>
          <a:spcPct val="0"/>
        </a:spcBef>
        <a:spcAft>
          <a:spcPct val="0"/>
        </a:spcAft>
        <a:defRPr sz="5168">
          <a:solidFill>
            <a:schemeClr val="tx2"/>
          </a:solidFill>
          <a:latin typeface="Arial" charset="0"/>
        </a:defRPr>
      </a:lvl4pPr>
      <a:lvl5pPr algn="ctr" rtl="0" eaLnBrk="0" fontAlgn="base" hangingPunct="0">
        <a:spcBef>
          <a:spcPct val="0"/>
        </a:spcBef>
        <a:spcAft>
          <a:spcPct val="0"/>
        </a:spcAft>
        <a:defRPr sz="5168">
          <a:solidFill>
            <a:schemeClr val="tx2"/>
          </a:solidFill>
          <a:latin typeface="Arial" charset="0"/>
        </a:defRPr>
      </a:lvl5pPr>
      <a:lvl6pPr marL="538115" algn="ctr" rtl="0" fontAlgn="base">
        <a:spcBef>
          <a:spcPct val="0"/>
        </a:spcBef>
        <a:spcAft>
          <a:spcPct val="0"/>
        </a:spcAft>
        <a:defRPr sz="5168">
          <a:solidFill>
            <a:schemeClr val="tx2"/>
          </a:solidFill>
          <a:latin typeface="Arial" charset="0"/>
        </a:defRPr>
      </a:lvl6pPr>
      <a:lvl7pPr marL="1076229" algn="ctr" rtl="0" fontAlgn="base">
        <a:spcBef>
          <a:spcPct val="0"/>
        </a:spcBef>
        <a:spcAft>
          <a:spcPct val="0"/>
        </a:spcAft>
        <a:defRPr sz="5168">
          <a:solidFill>
            <a:schemeClr val="tx2"/>
          </a:solidFill>
          <a:latin typeface="Arial" charset="0"/>
        </a:defRPr>
      </a:lvl7pPr>
      <a:lvl8pPr marL="1614344" algn="ctr" rtl="0" fontAlgn="base">
        <a:spcBef>
          <a:spcPct val="0"/>
        </a:spcBef>
        <a:spcAft>
          <a:spcPct val="0"/>
        </a:spcAft>
        <a:defRPr sz="5168">
          <a:solidFill>
            <a:schemeClr val="tx2"/>
          </a:solidFill>
          <a:latin typeface="Arial" charset="0"/>
        </a:defRPr>
      </a:lvl8pPr>
      <a:lvl9pPr marL="2152458" algn="ctr" rtl="0" fontAlgn="base">
        <a:spcBef>
          <a:spcPct val="0"/>
        </a:spcBef>
        <a:spcAft>
          <a:spcPct val="0"/>
        </a:spcAft>
        <a:defRPr sz="5168">
          <a:solidFill>
            <a:schemeClr val="tx2"/>
          </a:solidFill>
          <a:latin typeface="Arial" charset="0"/>
        </a:defRPr>
      </a:lvl9pPr>
    </p:titleStyle>
    <p:bodyStyle>
      <a:lvl1pPr marL="403084" indent="-403084" algn="l" rtl="0" eaLnBrk="0" fontAlgn="base" hangingPunct="0">
        <a:spcBef>
          <a:spcPct val="20000"/>
        </a:spcBef>
        <a:spcAft>
          <a:spcPct val="0"/>
        </a:spcAft>
        <a:buChar char="•"/>
        <a:defRPr sz="3745">
          <a:solidFill>
            <a:schemeClr val="tx1"/>
          </a:solidFill>
          <a:latin typeface="+mn-lt"/>
          <a:ea typeface="+mn-ea"/>
          <a:cs typeface="+mn-cs"/>
        </a:defRPr>
      </a:lvl1pPr>
      <a:lvl2pPr marL="873943" indent="-335309" algn="l" rtl="0" eaLnBrk="0" fontAlgn="base" hangingPunct="0">
        <a:spcBef>
          <a:spcPct val="20000"/>
        </a:spcBef>
        <a:spcAft>
          <a:spcPct val="0"/>
        </a:spcAft>
        <a:buChar char="–"/>
        <a:defRPr sz="3296">
          <a:solidFill>
            <a:schemeClr val="tx1"/>
          </a:solidFill>
          <a:latin typeface="+mn-lt"/>
        </a:defRPr>
      </a:lvl2pPr>
      <a:lvl3pPr marL="1344802" indent="-268722" algn="l" rtl="0" eaLnBrk="0" fontAlgn="base" hangingPunct="0">
        <a:spcBef>
          <a:spcPct val="20000"/>
        </a:spcBef>
        <a:spcAft>
          <a:spcPct val="0"/>
        </a:spcAft>
        <a:buChar char="•"/>
        <a:defRPr sz="2846">
          <a:solidFill>
            <a:schemeClr val="tx1"/>
          </a:solidFill>
          <a:latin typeface="+mn-lt"/>
        </a:defRPr>
      </a:lvl3pPr>
      <a:lvl4pPr marL="1882247" indent="-268722" algn="l" rtl="0" eaLnBrk="0" fontAlgn="base" hangingPunct="0">
        <a:spcBef>
          <a:spcPct val="20000"/>
        </a:spcBef>
        <a:spcAft>
          <a:spcPct val="0"/>
        </a:spcAft>
        <a:buChar char="–"/>
        <a:defRPr sz="2322">
          <a:solidFill>
            <a:schemeClr val="tx1"/>
          </a:solidFill>
          <a:latin typeface="+mn-lt"/>
        </a:defRPr>
      </a:lvl4pPr>
      <a:lvl5pPr marL="2420880" indent="-268722" algn="l" rtl="0" eaLnBrk="0" fontAlgn="base" hangingPunct="0">
        <a:spcBef>
          <a:spcPct val="20000"/>
        </a:spcBef>
        <a:spcAft>
          <a:spcPct val="0"/>
        </a:spcAft>
        <a:buChar char="»"/>
        <a:defRPr sz="2322">
          <a:solidFill>
            <a:schemeClr val="tx1"/>
          </a:solidFill>
          <a:latin typeface="+mn-lt"/>
        </a:defRPr>
      </a:lvl5pPr>
      <a:lvl6pPr marL="2959630" indent="-269057" algn="l" rtl="0" fontAlgn="base">
        <a:spcBef>
          <a:spcPct val="20000"/>
        </a:spcBef>
        <a:spcAft>
          <a:spcPct val="0"/>
        </a:spcAft>
        <a:buChar char="»"/>
        <a:defRPr sz="2322">
          <a:solidFill>
            <a:schemeClr val="tx1"/>
          </a:solidFill>
          <a:latin typeface="+mn-lt"/>
        </a:defRPr>
      </a:lvl6pPr>
      <a:lvl7pPr marL="3497745" indent="-269057" algn="l" rtl="0" fontAlgn="base">
        <a:spcBef>
          <a:spcPct val="20000"/>
        </a:spcBef>
        <a:spcAft>
          <a:spcPct val="0"/>
        </a:spcAft>
        <a:buChar char="»"/>
        <a:defRPr sz="2322">
          <a:solidFill>
            <a:schemeClr val="tx1"/>
          </a:solidFill>
          <a:latin typeface="+mn-lt"/>
        </a:defRPr>
      </a:lvl7pPr>
      <a:lvl8pPr marL="4035860" indent="-269057" algn="l" rtl="0" fontAlgn="base">
        <a:spcBef>
          <a:spcPct val="20000"/>
        </a:spcBef>
        <a:spcAft>
          <a:spcPct val="0"/>
        </a:spcAft>
        <a:buChar char="»"/>
        <a:defRPr sz="2322">
          <a:solidFill>
            <a:schemeClr val="tx1"/>
          </a:solidFill>
          <a:latin typeface="+mn-lt"/>
        </a:defRPr>
      </a:lvl8pPr>
      <a:lvl9pPr marL="4573974" indent="-269057" algn="l" rtl="0" fontAlgn="base">
        <a:spcBef>
          <a:spcPct val="20000"/>
        </a:spcBef>
        <a:spcAft>
          <a:spcPct val="0"/>
        </a:spcAft>
        <a:buChar char="»"/>
        <a:defRPr sz="2322">
          <a:solidFill>
            <a:schemeClr val="tx1"/>
          </a:solidFill>
          <a:latin typeface="+mn-lt"/>
        </a:defRPr>
      </a:lvl9pPr>
    </p:bodyStyle>
    <p:otherStyle>
      <a:defPPr>
        <a:defRPr lang="vi-VN"/>
      </a:defPPr>
      <a:lvl1pPr marL="0" algn="l" defTabSz="1076229" rtl="0" eaLnBrk="1" latinLnBrk="0" hangingPunct="1">
        <a:defRPr sz="2097" kern="1200">
          <a:solidFill>
            <a:schemeClr val="tx1"/>
          </a:solidFill>
          <a:latin typeface="+mn-lt"/>
          <a:ea typeface="+mn-ea"/>
          <a:cs typeface="+mn-cs"/>
        </a:defRPr>
      </a:lvl1pPr>
      <a:lvl2pPr marL="538115" algn="l" defTabSz="1076229" rtl="0" eaLnBrk="1" latinLnBrk="0" hangingPunct="1">
        <a:defRPr sz="2097" kern="1200">
          <a:solidFill>
            <a:schemeClr val="tx1"/>
          </a:solidFill>
          <a:latin typeface="+mn-lt"/>
          <a:ea typeface="+mn-ea"/>
          <a:cs typeface="+mn-cs"/>
        </a:defRPr>
      </a:lvl2pPr>
      <a:lvl3pPr marL="1076229" algn="l" defTabSz="1076229" rtl="0" eaLnBrk="1" latinLnBrk="0" hangingPunct="1">
        <a:defRPr sz="2097" kern="1200">
          <a:solidFill>
            <a:schemeClr val="tx1"/>
          </a:solidFill>
          <a:latin typeface="+mn-lt"/>
          <a:ea typeface="+mn-ea"/>
          <a:cs typeface="+mn-cs"/>
        </a:defRPr>
      </a:lvl3pPr>
      <a:lvl4pPr marL="1614344" algn="l" defTabSz="1076229" rtl="0" eaLnBrk="1" latinLnBrk="0" hangingPunct="1">
        <a:defRPr sz="2097" kern="1200">
          <a:solidFill>
            <a:schemeClr val="tx1"/>
          </a:solidFill>
          <a:latin typeface="+mn-lt"/>
          <a:ea typeface="+mn-ea"/>
          <a:cs typeface="+mn-cs"/>
        </a:defRPr>
      </a:lvl4pPr>
      <a:lvl5pPr marL="2152458" algn="l" defTabSz="1076229" rtl="0" eaLnBrk="1" latinLnBrk="0" hangingPunct="1">
        <a:defRPr sz="2097" kern="1200">
          <a:solidFill>
            <a:schemeClr val="tx1"/>
          </a:solidFill>
          <a:latin typeface="+mn-lt"/>
          <a:ea typeface="+mn-ea"/>
          <a:cs typeface="+mn-cs"/>
        </a:defRPr>
      </a:lvl5pPr>
      <a:lvl6pPr marL="2690573" algn="l" defTabSz="1076229" rtl="0" eaLnBrk="1" latinLnBrk="0" hangingPunct="1">
        <a:defRPr sz="2097" kern="1200">
          <a:solidFill>
            <a:schemeClr val="tx1"/>
          </a:solidFill>
          <a:latin typeface="+mn-lt"/>
          <a:ea typeface="+mn-ea"/>
          <a:cs typeface="+mn-cs"/>
        </a:defRPr>
      </a:lvl6pPr>
      <a:lvl7pPr marL="3228687" algn="l" defTabSz="1076229" rtl="0" eaLnBrk="1" latinLnBrk="0" hangingPunct="1">
        <a:defRPr sz="2097" kern="1200">
          <a:solidFill>
            <a:schemeClr val="tx1"/>
          </a:solidFill>
          <a:latin typeface="+mn-lt"/>
          <a:ea typeface="+mn-ea"/>
          <a:cs typeface="+mn-cs"/>
        </a:defRPr>
      </a:lvl7pPr>
      <a:lvl8pPr marL="3766803" algn="l" defTabSz="1076229" rtl="0" eaLnBrk="1" latinLnBrk="0" hangingPunct="1">
        <a:defRPr sz="2097" kern="1200">
          <a:solidFill>
            <a:schemeClr val="tx1"/>
          </a:solidFill>
          <a:latin typeface="+mn-lt"/>
          <a:ea typeface="+mn-ea"/>
          <a:cs typeface="+mn-cs"/>
        </a:defRPr>
      </a:lvl8pPr>
      <a:lvl9pPr marL="4304917" algn="l" defTabSz="1076229" rtl="0" eaLnBrk="1" latinLnBrk="0" hangingPunct="1">
        <a:defRPr sz="20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22.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3.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3.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15.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2394857" y="546585"/>
            <a:ext cx="7518400" cy="5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4886" rtl="0" eaLnBrk="1" fontAlgn="base" latinLnBrk="0" hangingPunct="1">
              <a:lnSpc>
                <a:spcPct val="100000"/>
              </a:lnSpc>
              <a:spcBef>
                <a:spcPct val="50000"/>
              </a:spcBef>
              <a:spcAft>
                <a:spcPct val="0"/>
              </a:spcAft>
              <a:buClrTx/>
              <a:buSzTx/>
              <a:buFontTx/>
              <a:buNone/>
              <a:tabLst/>
              <a:defRPr/>
            </a:pPr>
            <a:r>
              <a:rPr kumimoji="0" lang="en-US"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rPr>
              <a:t>TRƯỜNG TIỂU HỌC HƯNG ĐẠO</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29" y="4081825"/>
            <a:ext cx="1524000" cy="197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085219" y="3257768"/>
            <a:ext cx="8186058" cy="115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4886" rtl="0" eaLnBrk="1" fontAlgn="base" latinLnBrk="0" hangingPunct="1">
              <a:lnSpc>
                <a:spcPct val="100000"/>
              </a:lnSpc>
              <a:spcBef>
                <a:spcPts val="1348"/>
              </a:spcBef>
              <a:spcAft>
                <a:spcPct val="0"/>
              </a:spcAft>
              <a:buClrTx/>
              <a:buSzTx/>
              <a:buFontTx/>
              <a:buNone/>
              <a:tabLst/>
              <a:defRPr/>
            </a:pPr>
            <a:r>
              <a:rPr kumimoji="0" lang="en-US" sz="29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Môn: </a:t>
            </a:r>
            <a:r>
              <a:rPr kumimoji="0" lang="en-US" sz="2996"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Đạo</a:t>
            </a:r>
            <a:r>
              <a:rPr kumimoji="0" lang="en-US" sz="29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996"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đức</a:t>
            </a:r>
            <a:endParaRPr kumimoji="0" lang="en-US" sz="29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684886" rtl="0" eaLnBrk="1" fontAlgn="base" latinLnBrk="0" hangingPunct="1">
              <a:lnSpc>
                <a:spcPct val="100000"/>
              </a:lnSpc>
              <a:spcBef>
                <a:spcPts val="1348"/>
              </a:spcBef>
              <a:spcAft>
                <a:spcPct val="0"/>
              </a:spcAft>
              <a:buClrTx/>
              <a:buSzTx/>
              <a:buFontTx/>
              <a:buNone/>
              <a:tabLst/>
              <a:defRPr/>
            </a:pPr>
            <a:r>
              <a:rPr kumimoji="0" lang="en-US" sz="2696"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Bài</a:t>
            </a:r>
            <a:r>
              <a:rPr kumimoji="0" lang="en-US" sz="26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7: </a:t>
            </a:r>
            <a:r>
              <a:rPr kumimoji="0" lang="en-US" sz="2696"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Khám</a:t>
            </a:r>
            <a:r>
              <a:rPr kumimoji="0" lang="en-US" sz="26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696"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phá</a:t>
            </a:r>
            <a:r>
              <a:rPr kumimoji="0" lang="en-US" sz="26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696"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bản</a:t>
            </a:r>
            <a:r>
              <a:rPr kumimoji="0" lang="en-US" sz="26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696"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thân</a:t>
            </a:r>
            <a:r>
              <a:rPr kumimoji="0" lang="en-US" sz="26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r>
              <a:rPr kumimoji="0" lang="en-US" sz="2696"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Tiết</a:t>
            </a:r>
            <a:r>
              <a:rPr kumimoji="0" lang="en-US" sz="26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4)</a:t>
            </a:r>
          </a:p>
        </p:txBody>
      </p:sp>
      <p:sp>
        <p:nvSpPr>
          <p:cNvPr id="2059" name="Text Box 17"/>
          <p:cNvSpPr txBox="1">
            <a:spLocks noChangeArrowheads="1"/>
          </p:cNvSpPr>
          <p:nvPr/>
        </p:nvSpPr>
        <p:spPr bwMode="auto">
          <a:xfrm>
            <a:off x="1857829" y="1545441"/>
            <a:ext cx="8592457" cy="149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4886" rtl="0" eaLnBrk="1" fontAlgn="base" latinLnBrk="0" hangingPunct="1">
              <a:lnSpc>
                <a:spcPct val="100000"/>
              </a:lnSpc>
              <a:spcBef>
                <a:spcPts val="0"/>
              </a:spcBef>
              <a:spcAft>
                <a:spcPct val="0"/>
              </a:spcAft>
              <a:buClrTx/>
              <a:buSzTx/>
              <a:buFontTx/>
              <a:buNone/>
              <a:tabLst/>
              <a:defRPr/>
            </a:pPr>
            <a:r>
              <a:rPr kumimoji="0" lang="en-US" sz="4494"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CHÀO MỪNG QUÝ THẦY CÔ</a:t>
            </a:r>
          </a:p>
          <a:p>
            <a:pPr marL="0" marR="0" lvl="0" indent="0" algn="ctr" defTabSz="684886" rtl="0" eaLnBrk="1" fontAlgn="base" latinLnBrk="0" hangingPunct="1">
              <a:lnSpc>
                <a:spcPct val="100000"/>
              </a:lnSpc>
              <a:spcBef>
                <a:spcPts val="0"/>
              </a:spcBef>
              <a:spcAft>
                <a:spcPct val="0"/>
              </a:spcAft>
              <a:buClrTx/>
              <a:buSzTx/>
              <a:buFontTx/>
              <a:buNone/>
              <a:tabLst/>
              <a:defRPr/>
            </a:pPr>
            <a:r>
              <a:rPr kumimoji="0" lang="en-US" sz="4494"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VỀ DỰ GIỜ THĂM LỚP</a:t>
            </a:r>
          </a:p>
        </p:txBody>
      </p:sp>
      <p:sp>
        <p:nvSpPr>
          <p:cNvPr id="2054" name="Text Box 18"/>
          <p:cNvSpPr txBox="1">
            <a:spLocks noChangeArrowheads="1"/>
          </p:cNvSpPr>
          <p:nvPr/>
        </p:nvSpPr>
        <p:spPr bwMode="auto">
          <a:xfrm>
            <a:off x="1915885" y="5398175"/>
            <a:ext cx="4475239" cy="6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684886" rtl="0" eaLnBrk="1" fontAlgn="base" latinLnBrk="0" hangingPunct="1">
              <a:lnSpc>
                <a:spcPct val="100000"/>
              </a:lnSpc>
              <a:spcBef>
                <a:spcPct val="0"/>
              </a:spcBef>
              <a:spcAft>
                <a:spcPct val="0"/>
              </a:spcAft>
              <a:buClrTx/>
              <a:buSzTx/>
              <a:buFontTx/>
              <a:buNone/>
              <a:tabLst/>
              <a:defRPr/>
            </a:pPr>
            <a:r>
              <a:rPr kumimoji="0" lang="en-US" altLang="en-US" sz="1798" b="1" i="1" u="none" strike="noStrike" kern="1200" cap="none" spc="0" normalizeH="0" baseline="0" noProof="0" dirty="0" err="1">
                <a:ln>
                  <a:noFill/>
                </a:ln>
                <a:solidFill>
                  <a:srgbClr val="FF0066"/>
                </a:solidFill>
                <a:effectLst/>
                <a:uLnTx/>
                <a:uFillTx/>
                <a:latin typeface="Times New Roman" pitchFamily="18" charset="0"/>
                <a:ea typeface="+mn-ea"/>
                <a:cs typeface="+mn-cs"/>
              </a:rPr>
              <a:t>Giáo</a:t>
            </a:r>
            <a:r>
              <a:rPr kumimoji="0" lang="en-US" altLang="en-US" sz="1798" b="1" i="1" u="none" strike="noStrike" kern="1200" cap="none" spc="0" normalizeH="0" baseline="0" noProof="0" dirty="0">
                <a:ln>
                  <a:noFill/>
                </a:ln>
                <a:solidFill>
                  <a:srgbClr val="FF0066"/>
                </a:solidFill>
                <a:effectLst/>
                <a:uLnTx/>
                <a:uFillTx/>
                <a:latin typeface="Times New Roman" pitchFamily="18" charset="0"/>
                <a:ea typeface="+mn-ea"/>
                <a:cs typeface="+mn-cs"/>
              </a:rPr>
              <a:t> </a:t>
            </a:r>
            <a:r>
              <a:rPr kumimoji="0" lang="en-US" altLang="en-US" sz="1798" b="1" i="1" u="none" strike="noStrike" kern="1200" cap="none" spc="0" normalizeH="0" baseline="0" noProof="0" dirty="0" err="1">
                <a:ln>
                  <a:noFill/>
                </a:ln>
                <a:solidFill>
                  <a:srgbClr val="FF0066"/>
                </a:solidFill>
                <a:effectLst/>
                <a:uLnTx/>
                <a:uFillTx/>
                <a:latin typeface="Times New Roman" pitchFamily="18" charset="0"/>
                <a:ea typeface="+mn-ea"/>
                <a:cs typeface="+mn-cs"/>
              </a:rPr>
              <a:t>viên:Trần</a:t>
            </a:r>
            <a:r>
              <a:rPr kumimoji="0" lang="en-US" altLang="en-US" sz="1798" b="1" i="1" u="none" strike="noStrike" kern="1200" cap="none" spc="0" normalizeH="0" baseline="0" noProof="0" dirty="0">
                <a:ln>
                  <a:noFill/>
                </a:ln>
                <a:solidFill>
                  <a:srgbClr val="FF0066"/>
                </a:solidFill>
                <a:effectLst/>
                <a:uLnTx/>
                <a:uFillTx/>
                <a:latin typeface="Times New Roman" pitchFamily="18" charset="0"/>
                <a:ea typeface="+mn-ea"/>
                <a:cs typeface="+mn-cs"/>
              </a:rPr>
              <a:t> Thị </a:t>
            </a:r>
            <a:r>
              <a:rPr kumimoji="0" lang="en-US" altLang="en-US" sz="1798" b="1" i="1" u="none" strike="noStrike" kern="1200" cap="none" spc="0" normalizeH="0" baseline="0" noProof="0" dirty="0" err="1">
                <a:ln>
                  <a:noFill/>
                </a:ln>
                <a:solidFill>
                  <a:srgbClr val="FF0066"/>
                </a:solidFill>
                <a:effectLst/>
                <a:uLnTx/>
                <a:uFillTx/>
                <a:latin typeface="Times New Roman" pitchFamily="18" charset="0"/>
                <a:ea typeface="+mn-ea"/>
                <a:cs typeface="+mn-cs"/>
              </a:rPr>
              <a:t>Chuyến</a:t>
            </a:r>
            <a:endParaRPr kumimoji="0" lang="en-US" altLang="en-US" sz="1798" b="1" i="1" u="none" strike="noStrike" kern="1200" cap="none" spc="0" normalizeH="0" baseline="0" noProof="0" dirty="0">
              <a:ln>
                <a:noFill/>
              </a:ln>
              <a:solidFill>
                <a:srgbClr val="FF0066"/>
              </a:solidFill>
              <a:effectLst/>
              <a:uLnTx/>
              <a:uFillTx/>
              <a:latin typeface="Times New Roman" pitchFamily="18" charset="0"/>
              <a:ea typeface="+mn-ea"/>
              <a:cs typeface="+mn-cs"/>
            </a:endParaRPr>
          </a:p>
          <a:p>
            <a:pPr marL="0" marR="0" lvl="0" indent="0" algn="l" defTabSz="684886" rtl="0" eaLnBrk="1" fontAlgn="base" latinLnBrk="0" hangingPunct="1">
              <a:lnSpc>
                <a:spcPct val="100000"/>
              </a:lnSpc>
              <a:spcBef>
                <a:spcPct val="0"/>
              </a:spcBef>
              <a:spcAft>
                <a:spcPct val="0"/>
              </a:spcAft>
              <a:buClrTx/>
              <a:buSzTx/>
              <a:buFontTx/>
              <a:buNone/>
              <a:tabLst/>
              <a:defRPr/>
            </a:pPr>
            <a:r>
              <a:rPr kumimoji="0" lang="en-US" altLang="en-US" sz="1798" b="1" i="1" u="none" strike="noStrike" kern="1200" cap="none" spc="0" normalizeH="0" baseline="0" noProof="0" dirty="0" err="1">
                <a:ln>
                  <a:noFill/>
                </a:ln>
                <a:solidFill>
                  <a:srgbClr val="FF0066"/>
                </a:solidFill>
                <a:effectLst/>
                <a:uLnTx/>
                <a:uFillTx/>
                <a:latin typeface="Times New Roman" pitchFamily="18" charset="0"/>
                <a:ea typeface="+mn-ea"/>
                <a:cs typeface="+mn-cs"/>
              </a:rPr>
              <a:t>Lớp</a:t>
            </a:r>
            <a:r>
              <a:rPr kumimoji="0" lang="en-US" altLang="en-US" sz="1798" b="1" i="1" u="none" strike="noStrike" kern="1200" cap="none" spc="0" normalizeH="0" baseline="0" noProof="0" dirty="0">
                <a:ln>
                  <a:noFill/>
                </a:ln>
                <a:solidFill>
                  <a:srgbClr val="FF0066"/>
                </a:solidFill>
                <a:effectLst/>
                <a:uLnTx/>
                <a:uFillTx/>
                <a:latin typeface="Times New Roman" pitchFamily="18" charset="0"/>
                <a:ea typeface="+mn-ea"/>
                <a:cs typeface="+mn-cs"/>
              </a:rPr>
              <a:t>:  3A2</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4886" y="4670913"/>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833435" y="252654"/>
            <a:ext cx="1558931"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9829320" y="313785"/>
            <a:ext cx="1564876" cy="187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4050695" y="1088821"/>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9835848" y="741600"/>
            <a:ext cx="1104295" cy="14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1909838" y="4471855"/>
            <a:ext cx="1060752" cy="77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64413" y="4081525"/>
            <a:ext cx="2773680" cy="197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7" name="图片 1">
            <a:extLst>
              <a:ext uri="{FF2B5EF4-FFF2-40B4-BE49-F238E27FC236}">
                <a16:creationId xmlns:a16="http://schemas.microsoft.com/office/drawing/2014/main" id="{4BEFD5F2-A8C0-46F0-A866-CB8CA4D0DFCF}"/>
              </a:ext>
            </a:extLst>
          </p:cNvPr>
          <p:cNvPicPr>
            <a:picLocks noChangeAspect="1"/>
          </p:cNvPicPr>
          <p:nvPr/>
        </p:nvPicPr>
        <p:blipFill rotWithShape="1">
          <a:blip r:embed="rId3">
            <a:extLst>
              <a:ext uri="{28A0092B-C50C-407E-A947-70E740481C1C}">
                <a14:useLocalDpi xmlns:a14="http://schemas.microsoft.com/office/drawing/2010/main" val="0"/>
              </a:ext>
            </a:extLst>
          </a:blip>
          <a:srcRect l="44444"/>
          <a:stretch/>
        </p:blipFill>
        <p:spPr>
          <a:xfrm>
            <a:off x="0" y="-105389"/>
            <a:ext cx="12725400" cy="6858000"/>
          </a:xfrm>
          <a:prstGeom prst="rect">
            <a:avLst/>
          </a:prstGeom>
        </p:spPr>
      </p:pic>
      <p:sp>
        <p:nvSpPr>
          <p:cNvPr id="28" name="TextBox 27">
            <a:extLst>
              <a:ext uri="{FF2B5EF4-FFF2-40B4-BE49-F238E27FC236}">
                <a16:creationId xmlns:a16="http://schemas.microsoft.com/office/drawing/2014/main" id="{03DE5754-B641-4DC0-9ABA-C407DE8AD742}"/>
              </a:ext>
            </a:extLst>
          </p:cNvPr>
          <p:cNvSpPr txBox="1"/>
          <p:nvPr/>
        </p:nvSpPr>
        <p:spPr>
          <a:xfrm>
            <a:off x="565033" y="142263"/>
            <a:ext cx="9245717" cy="1077218"/>
          </a:xfrm>
          <a:prstGeom prst="rect">
            <a:avLst/>
          </a:prstGeom>
          <a:noFill/>
        </p:spPr>
        <p:txBody>
          <a:bodyPr wrap="square" rtlCol="0">
            <a:spAutoFit/>
          </a:bodyPr>
          <a:lstStyle/>
          <a:p>
            <a:pPr algn="ctr"/>
            <a:r>
              <a:rPr lang="vi-VN" sz="3200" b="1" dirty="0">
                <a:solidFill>
                  <a:schemeClr val="accent5">
                    <a:lumMod val="50000"/>
                  </a:schemeClr>
                </a:solidFill>
                <a:latin typeface="+mj-lt"/>
              </a:rPr>
              <a:t>Em đồng tình hoặc không đồng tình với nội dung nào dưới đây về cách khám phá bản thân? Vì sao?</a:t>
            </a:r>
            <a:endParaRPr lang="en-US" sz="3200" b="1" dirty="0">
              <a:solidFill>
                <a:schemeClr val="accent5">
                  <a:lumMod val="50000"/>
                </a:schemeClr>
              </a:solidFill>
              <a:latin typeface="+mj-lt"/>
            </a:endParaRPr>
          </a:p>
        </p:txBody>
      </p:sp>
      <p:sp>
        <p:nvSpPr>
          <p:cNvPr id="2" name="Oval 1">
            <a:extLst>
              <a:ext uri="{FF2B5EF4-FFF2-40B4-BE49-F238E27FC236}">
                <a16:creationId xmlns:a16="http://schemas.microsoft.com/office/drawing/2014/main" id="{15D0D245-C95A-49FB-847A-0CB78B465403}"/>
              </a:ext>
            </a:extLst>
          </p:cNvPr>
          <p:cNvSpPr/>
          <p:nvPr/>
        </p:nvSpPr>
        <p:spPr>
          <a:xfrm>
            <a:off x="108221" y="142263"/>
            <a:ext cx="615679" cy="63878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1</a:t>
            </a:r>
          </a:p>
        </p:txBody>
      </p:sp>
      <p:grpSp>
        <p:nvGrpSpPr>
          <p:cNvPr id="15" name="Group 14">
            <a:extLst>
              <a:ext uri="{FF2B5EF4-FFF2-40B4-BE49-F238E27FC236}">
                <a16:creationId xmlns:a16="http://schemas.microsoft.com/office/drawing/2014/main" id="{42EBE476-BD2E-4C5B-828B-71B2B7F613CD}"/>
              </a:ext>
            </a:extLst>
          </p:cNvPr>
          <p:cNvGrpSpPr/>
          <p:nvPr/>
        </p:nvGrpSpPr>
        <p:grpSpPr>
          <a:xfrm>
            <a:off x="1595187" y="2154735"/>
            <a:ext cx="6648450" cy="1589981"/>
            <a:chOff x="2533650" y="5162630"/>
            <a:chExt cx="6648450" cy="1589981"/>
          </a:xfrm>
        </p:grpSpPr>
        <p:pic>
          <p:nvPicPr>
            <p:cNvPr id="6" name="Picture 5">
              <a:extLst>
                <a:ext uri="{FF2B5EF4-FFF2-40B4-BE49-F238E27FC236}">
                  <a16:creationId xmlns:a16="http://schemas.microsoft.com/office/drawing/2014/main" id="{E2583DC8-DC27-4669-9EF6-C368B64344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3650" y="5162630"/>
              <a:ext cx="6648450" cy="1589981"/>
            </a:xfrm>
            <a:prstGeom prst="rect">
              <a:avLst/>
            </a:prstGeom>
          </p:spPr>
        </p:pic>
        <p:sp>
          <p:nvSpPr>
            <p:cNvPr id="9" name="TextBox 8">
              <a:extLst>
                <a:ext uri="{FF2B5EF4-FFF2-40B4-BE49-F238E27FC236}">
                  <a16:creationId xmlns:a16="http://schemas.microsoft.com/office/drawing/2014/main" id="{F0EADB11-2B5C-4E60-93FE-B66B1DCE87B7}"/>
                </a:ext>
              </a:extLst>
            </p:cNvPr>
            <p:cNvSpPr txBox="1"/>
            <p:nvPr/>
          </p:nvSpPr>
          <p:spPr>
            <a:xfrm>
              <a:off x="2695458" y="5233528"/>
              <a:ext cx="6334241" cy="1384995"/>
            </a:xfrm>
            <a:prstGeom prst="rect">
              <a:avLst/>
            </a:prstGeom>
            <a:noFill/>
          </p:spPr>
          <p:txBody>
            <a:bodyPr wrap="square">
              <a:spAutoFit/>
            </a:bodyPr>
            <a:lstStyle/>
            <a:p>
              <a:pPr algn="just">
                <a:defRPr/>
              </a:pPr>
              <a:r>
                <a:rPr lang="en-US" sz="2800" b="1" kern="0" dirty="0">
                  <a:solidFill>
                    <a:srgbClr val="0070C0"/>
                  </a:solidFill>
                  <a:latin typeface="Times New Roman" panose="02020603050405020304" pitchFamily="18" charset="0"/>
                  <a:cs typeface="Times New Roman" panose="02020603050405020304" pitchFamily="18" charset="0"/>
                </a:rPr>
                <a:t>5. </a:t>
              </a:r>
              <a:r>
                <a:rPr lang="en-US" sz="2800" b="1" kern="0" dirty="0" err="1">
                  <a:solidFill>
                    <a:prstClr val="black"/>
                  </a:solidFill>
                  <a:latin typeface="Times New Roman" panose="02020603050405020304" pitchFamily="18" charset="0"/>
                  <a:cs typeface="Times New Roman" panose="02020603050405020304" pitchFamily="18" charset="0"/>
                </a:rPr>
                <a:t>Tự</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mình</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tìm</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ra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các</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điểm</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mạnh</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điểm</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yếu</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của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bản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thân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và</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không</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cần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hỏi</a:t>
              </a:r>
              <a:r>
                <a:rPr lang="en-US" sz="2800" b="1" kern="0" dirty="0">
                  <a:solidFill>
                    <a:prstClr val="black"/>
                  </a:solidFill>
                  <a:latin typeface="Times New Roman" panose="02020603050405020304" pitchFamily="18" charset="0"/>
                  <a:cs typeface="Times New Roman" panose="02020603050405020304" pitchFamily="18" charset="0"/>
                </a:rPr>
                <a:t> ý </a:t>
              </a:r>
              <a:r>
                <a:rPr lang="en-US" sz="2800" b="1" kern="0" dirty="0" err="1">
                  <a:solidFill>
                    <a:prstClr val="black"/>
                  </a:solidFill>
                  <a:latin typeface="Times New Roman" panose="02020603050405020304" pitchFamily="18" charset="0"/>
                  <a:cs typeface="Times New Roman" panose="02020603050405020304" pitchFamily="18" charset="0"/>
                </a:rPr>
                <a:t>kiến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của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người</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khác</a:t>
              </a:r>
              <a:r>
                <a:rPr lang="en-US" sz="2800" b="1" kern="0" dirty="0">
                  <a:solidFill>
                    <a:prstClr val="black"/>
                  </a:solidFill>
                  <a:latin typeface="Times New Roman" panose="02020603050405020304" pitchFamily="18" charset="0"/>
                  <a:cs typeface="Times New Roman" panose="02020603050405020304" pitchFamily="18" charset="0"/>
                </a:rPr>
                <a:t>.</a:t>
              </a:r>
            </a:p>
          </p:txBody>
        </p:sp>
      </p:grpSp>
      <p:pic>
        <p:nvPicPr>
          <p:cNvPr id="2054" name="Picture 6" descr="Dấu X Vẽ Kiểm tra đánh dấu Đỏ - vượt qua png tải về - Miễn phí trong suốt  Cánh png Tải về.">
            <a:extLst>
              <a:ext uri="{FF2B5EF4-FFF2-40B4-BE49-F238E27FC236}">
                <a16:creationId xmlns:a16="http://schemas.microsoft.com/office/drawing/2014/main" id="{591D16AF-B6A6-46F9-A8CA-CF677CE430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3783" y="2287624"/>
            <a:ext cx="1261012" cy="126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47400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 y="10"/>
            <a:ext cx="12191980" cy="7426702"/>
          </a:xfrm>
          <a:prstGeom prst="rect">
            <a:avLst/>
          </a:prstGeom>
        </p:spPr>
      </p:pic>
      <p:sp>
        <p:nvSpPr>
          <p:cNvPr id="2" name="Rounded Rectangle 1"/>
          <p:cNvSpPr/>
          <p:nvPr/>
        </p:nvSpPr>
        <p:spPr>
          <a:xfrm>
            <a:off x="246420" y="312456"/>
            <a:ext cx="11710353" cy="61366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rot="19239403" flipH="1">
            <a:off x="9406373" y="5026956"/>
            <a:ext cx="2267791" cy="2073720"/>
          </a:xfrm>
          <a:prstGeom prst="rect">
            <a:avLst/>
          </a:prstGeom>
        </p:spPr>
      </p:pic>
      <p:sp>
        <p:nvSpPr>
          <p:cNvPr id="6" name="Rectangle 5">
            <a:extLst>
              <a:ext uri="{FF2B5EF4-FFF2-40B4-BE49-F238E27FC236}">
                <a16:creationId xmlns:a16="http://schemas.microsoft.com/office/drawing/2014/main" id="{069E9BB0-5F41-40EC-85E4-AB546393EF55}"/>
              </a:ext>
            </a:extLst>
          </p:cNvPr>
          <p:cNvSpPr/>
          <p:nvPr/>
        </p:nvSpPr>
        <p:spPr>
          <a:xfrm>
            <a:off x="1713933" y="411312"/>
            <a:ext cx="8520281" cy="584775"/>
          </a:xfrm>
          <a:prstGeom prst="rect">
            <a:avLst/>
          </a:prstGeom>
        </p:spPr>
        <p:txBody>
          <a:bodyPr wrap="none">
            <a:spAutoFit/>
          </a:bodyPr>
          <a:lstStyle/>
          <a:p>
            <a:pPr defTabSz="914377"/>
            <a:r>
              <a:rPr lang="vi-VN" sz="3200" b="1" dirty="0">
                <a:solidFill>
                  <a:srgbClr val="FF0000"/>
                </a:solidFill>
                <a:latin typeface="Times New Roman" panose="02020603050405020304" pitchFamily="18" charset="0"/>
                <a:cs typeface="Times New Roman" panose="02020603050405020304" pitchFamily="18" charset="0"/>
              </a:rPr>
              <a:t>Em hãy nhận xét hành vi của các bạn dưới đây:</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F32D245-23F3-4C6C-8D40-4FDAC3DD9BF0}"/>
              </a:ext>
            </a:extLst>
          </p:cNvPr>
          <p:cNvSpPr/>
          <p:nvPr/>
        </p:nvSpPr>
        <p:spPr>
          <a:xfrm>
            <a:off x="380241" y="1161850"/>
            <a:ext cx="11328546" cy="1077218"/>
          </a:xfrm>
          <a:prstGeom prst="rect">
            <a:avLst/>
          </a:prstGeom>
        </p:spPr>
        <p:txBody>
          <a:bodyPr wrap="square">
            <a:spAutoFit/>
          </a:bodyPr>
          <a:lstStyle/>
          <a:p>
            <a:pPr algn="just" defTabSz="914377"/>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1. </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Biết mình học chưa tốt môn Tiếng Việt nên Tùng đã chăm chỉ đọc sách và nhờ cô giáo hướng dẫn.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Vì</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vậy</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bạn</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đã</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có</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nhiều</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tiến</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bộ</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B3B2193-F90C-4327-92CE-8CC6AA58B0D0}"/>
              </a:ext>
            </a:extLst>
          </p:cNvPr>
          <p:cNvSpPr/>
          <p:nvPr/>
        </p:nvSpPr>
        <p:spPr>
          <a:xfrm>
            <a:off x="380242" y="2344798"/>
            <a:ext cx="11194724" cy="1077218"/>
          </a:xfrm>
          <a:prstGeom prst="rect">
            <a:avLst/>
          </a:prstGeom>
        </p:spPr>
        <p:txBody>
          <a:bodyPr wrap="square">
            <a:spAutoFit/>
          </a:bodyPr>
          <a:lstStyle/>
          <a:p>
            <a:pPr algn="just" defTabSz="914377"/>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2.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Mỗi</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khi</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được</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khác</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góp ý</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Hoa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thường</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tỏ ra khó chịu,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và</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không quan tâm</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E5EE3149-80CD-4607-8461-A5E12D7390FB}"/>
              </a:ext>
            </a:extLst>
          </p:cNvPr>
          <p:cNvSpPr/>
          <p:nvPr/>
        </p:nvSpPr>
        <p:spPr>
          <a:xfrm>
            <a:off x="409052" y="3611165"/>
            <a:ext cx="11194724" cy="1077218"/>
          </a:xfrm>
          <a:prstGeom prst="rect">
            <a:avLst/>
          </a:prstGeom>
        </p:spPr>
        <p:txBody>
          <a:bodyPr wrap="square">
            <a:spAutoFit/>
          </a:bodyPr>
          <a:lstStyle/>
          <a:p>
            <a:pPr algn="just" defTabSz="914377"/>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3. Nam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cho</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rằng</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mình</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có</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nhiều</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điểm</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mạnh</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rồi</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cần</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cố</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gắng</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nữa</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57D00E2C-8C95-4677-9511-E8FC2FE9AA45}"/>
              </a:ext>
            </a:extLst>
          </p:cNvPr>
          <p:cNvSpPr/>
          <p:nvPr/>
        </p:nvSpPr>
        <p:spPr>
          <a:xfrm>
            <a:off x="380241" y="4794113"/>
            <a:ext cx="10795035" cy="584775"/>
          </a:xfrm>
          <a:prstGeom prst="rect">
            <a:avLst/>
          </a:prstGeom>
        </p:spPr>
        <p:txBody>
          <a:bodyPr wrap="square">
            <a:spAutoFit/>
          </a:bodyPr>
          <a:lstStyle/>
          <a:p>
            <a:pPr algn="just" defTabSz="914377"/>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4. </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Thu hát hay nhưng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chưa</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bao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giờ</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dám hát trước lớp</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8CF47A19-71B5-41EB-B5D4-91331B95C6A8}"/>
              </a:ext>
            </a:extLst>
          </p:cNvPr>
          <p:cNvSpPr/>
          <p:nvPr/>
        </p:nvSpPr>
        <p:spPr>
          <a:xfrm>
            <a:off x="851857" y="384307"/>
            <a:ext cx="615679" cy="638787"/>
          </a:xfrm>
          <a:prstGeom prst="ellipse">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2</a:t>
            </a:r>
          </a:p>
        </p:txBody>
      </p:sp>
      <p:sp>
        <p:nvSpPr>
          <p:cNvPr id="14" name="Bong bóng Ý nghĩ: Hình đám mây 3">
            <a:extLst>
              <a:ext uri="{FF2B5EF4-FFF2-40B4-BE49-F238E27FC236}">
                <a16:creationId xmlns:a16="http://schemas.microsoft.com/office/drawing/2014/main" id="{CA628FBF-3888-4B40-BE26-973B9B7FE840}"/>
              </a:ext>
            </a:extLst>
          </p:cNvPr>
          <p:cNvSpPr/>
          <p:nvPr/>
        </p:nvSpPr>
        <p:spPr>
          <a:xfrm>
            <a:off x="8951865" y="4871512"/>
            <a:ext cx="3082413" cy="1732558"/>
          </a:xfrm>
          <a:prstGeom prst="cloudCallout">
            <a:avLst>
              <a:gd name="adj1" fmla="val -22143"/>
              <a:gd name="adj2" fmla="val -73295"/>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Thảo</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luận</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nhóm</a:t>
            </a:r>
            <a:r>
              <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bốn</a:t>
            </a:r>
            <a:endParaRPr kumimoji="0" lang="en-US" sz="28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5555822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1"/>
      <p:bldP spid="10" grpId="1"/>
      <p:bldP spid="11" grpId="1"/>
      <p:bldP spid="12" grpId="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 y="10"/>
            <a:ext cx="12191980" cy="7426702"/>
          </a:xfrm>
          <a:prstGeom prst="rect">
            <a:avLst/>
          </a:prstGeom>
        </p:spPr>
      </p:pic>
      <p:sp>
        <p:nvSpPr>
          <p:cNvPr id="2" name="Rounded Rectangle 1"/>
          <p:cNvSpPr/>
          <p:nvPr/>
        </p:nvSpPr>
        <p:spPr>
          <a:xfrm>
            <a:off x="246420" y="312456"/>
            <a:ext cx="11710353" cy="61366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rot="19239403" flipH="1">
            <a:off x="9406373" y="5026956"/>
            <a:ext cx="2267791" cy="2073720"/>
          </a:xfrm>
          <a:prstGeom prst="rect">
            <a:avLst/>
          </a:prstGeom>
        </p:spPr>
      </p:pic>
      <p:sp>
        <p:nvSpPr>
          <p:cNvPr id="6" name="Rectangle 5">
            <a:extLst>
              <a:ext uri="{FF2B5EF4-FFF2-40B4-BE49-F238E27FC236}">
                <a16:creationId xmlns:a16="http://schemas.microsoft.com/office/drawing/2014/main" id="{069E9BB0-5F41-40EC-85E4-AB546393EF55}"/>
              </a:ext>
            </a:extLst>
          </p:cNvPr>
          <p:cNvSpPr/>
          <p:nvPr/>
        </p:nvSpPr>
        <p:spPr>
          <a:xfrm>
            <a:off x="1713933" y="411312"/>
            <a:ext cx="8520281" cy="584775"/>
          </a:xfrm>
          <a:prstGeom prst="rect">
            <a:avLst/>
          </a:prstGeom>
        </p:spPr>
        <p:txBody>
          <a:bodyPr wrap="none">
            <a:spAutoFit/>
          </a:bodyPr>
          <a:lstStyle/>
          <a:p>
            <a:pPr defTabSz="914377"/>
            <a:r>
              <a:rPr lang="vi-VN" sz="3200" b="1" dirty="0">
                <a:solidFill>
                  <a:srgbClr val="FF0000"/>
                </a:solidFill>
                <a:latin typeface="Times New Roman" panose="02020603050405020304" pitchFamily="18" charset="0"/>
                <a:cs typeface="Times New Roman" panose="02020603050405020304" pitchFamily="18" charset="0"/>
              </a:rPr>
              <a:t>Em hãy nhận xét hành vi của các bạn dưới đây:</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F32D245-23F3-4C6C-8D40-4FDAC3DD9BF0}"/>
              </a:ext>
            </a:extLst>
          </p:cNvPr>
          <p:cNvSpPr/>
          <p:nvPr/>
        </p:nvSpPr>
        <p:spPr>
          <a:xfrm>
            <a:off x="380241" y="1161850"/>
            <a:ext cx="11328546" cy="1077218"/>
          </a:xfrm>
          <a:prstGeom prst="rect">
            <a:avLst/>
          </a:prstGeom>
        </p:spPr>
        <p:txBody>
          <a:bodyPr wrap="square">
            <a:spAutoFit/>
          </a:bodyPr>
          <a:lstStyle/>
          <a:p>
            <a:pPr algn="just" defTabSz="914377"/>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1. </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Biết mình học chưa tốt môn Tiếng Việt nên Tùng đã chăm chỉ đọc sách và nhờ cô giáo hướng dẫn.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Vì</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vậy</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bạn</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đã</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có</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nhiều</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tiến</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bộ</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8CF47A19-71B5-41EB-B5D4-91331B95C6A8}"/>
              </a:ext>
            </a:extLst>
          </p:cNvPr>
          <p:cNvSpPr/>
          <p:nvPr/>
        </p:nvSpPr>
        <p:spPr>
          <a:xfrm>
            <a:off x="851857" y="384307"/>
            <a:ext cx="615679" cy="638787"/>
          </a:xfrm>
          <a:prstGeom prst="ellipse">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2</a:t>
            </a:r>
          </a:p>
        </p:txBody>
      </p:sp>
      <p:sp>
        <p:nvSpPr>
          <p:cNvPr id="3" name="Rounded Rectangle 2"/>
          <p:cNvSpPr/>
          <p:nvPr/>
        </p:nvSpPr>
        <p:spPr>
          <a:xfrm>
            <a:off x="380241" y="2449902"/>
            <a:ext cx="11328546" cy="289847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3200" dirty="0">
                <a:solidFill>
                  <a:srgbClr val="FF0000"/>
                </a:solidFill>
                <a:latin typeface="Times New Roman" panose="02020603050405020304" pitchFamily="18" charset="0"/>
                <a:ea typeface="Times New Roman" panose="02020603050405020304" pitchFamily="18" charset="0"/>
              </a:rPr>
              <a:t>Điều này cho thấy bạn đã biết tự nhận thức về điểm yếu của bản thân và có biện pháp để khắc phục điểm yếu đó, nhờ vậy bạn có tiến bộ trong việc học môn Tiếng Việt. </a:t>
            </a:r>
            <a:endParaRPr lang="en-US" sz="3200" dirty="0">
              <a:solidFill>
                <a:srgbClr val="FF0000"/>
              </a:solidFill>
            </a:endParaRPr>
          </a:p>
        </p:txBody>
      </p:sp>
    </p:spTree>
    <p:extLst>
      <p:ext uri="{BB962C8B-B14F-4D97-AF65-F5344CB8AC3E}">
        <p14:creationId xmlns:p14="http://schemas.microsoft.com/office/powerpoint/2010/main" val="26135653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 y="10"/>
            <a:ext cx="12191980" cy="7426702"/>
          </a:xfrm>
          <a:prstGeom prst="rect">
            <a:avLst/>
          </a:prstGeom>
        </p:spPr>
      </p:pic>
      <p:sp>
        <p:nvSpPr>
          <p:cNvPr id="2" name="Rounded Rectangle 1"/>
          <p:cNvSpPr/>
          <p:nvPr/>
        </p:nvSpPr>
        <p:spPr>
          <a:xfrm>
            <a:off x="246420" y="312456"/>
            <a:ext cx="11710353" cy="61366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rot="19239403" flipH="1">
            <a:off x="9406373" y="5026956"/>
            <a:ext cx="2267791" cy="2073720"/>
          </a:xfrm>
          <a:prstGeom prst="rect">
            <a:avLst/>
          </a:prstGeom>
        </p:spPr>
      </p:pic>
      <p:sp>
        <p:nvSpPr>
          <p:cNvPr id="6" name="Rectangle 5">
            <a:extLst>
              <a:ext uri="{FF2B5EF4-FFF2-40B4-BE49-F238E27FC236}">
                <a16:creationId xmlns:a16="http://schemas.microsoft.com/office/drawing/2014/main" id="{069E9BB0-5F41-40EC-85E4-AB546393EF55}"/>
              </a:ext>
            </a:extLst>
          </p:cNvPr>
          <p:cNvSpPr/>
          <p:nvPr/>
        </p:nvSpPr>
        <p:spPr>
          <a:xfrm>
            <a:off x="1713933" y="411312"/>
            <a:ext cx="8520281" cy="584775"/>
          </a:xfrm>
          <a:prstGeom prst="rect">
            <a:avLst/>
          </a:prstGeom>
        </p:spPr>
        <p:txBody>
          <a:bodyPr wrap="none">
            <a:spAutoFit/>
          </a:bodyPr>
          <a:lstStyle/>
          <a:p>
            <a:pPr defTabSz="914377"/>
            <a:r>
              <a:rPr lang="vi-VN" sz="3200" b="1" dirty="0">
                <a:solidFill>
                  <a:srgbClr val="FF0000"/>
                </a:solidFill>
                <a:latin typeface="Times New Roman" panose="02020603050405020304" pitchFamily="18" charset="0"/>
                <a:cs typeface="Times New Roman" panose="02020603050405020304" pitchFamily="18" charset="0"/>
              </a:rPr>
              <a:t>Em hãy nhận xét hành vi của các bạn dưới đây:</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B3B2193-F90C-4327-92CE-8CC6AA58B0D0}"/>
              </a:ext>
            </a:extLst>
          </p:cNvPr>
          <p:cNvSpPr/>
          <p:nvPr/>
        </p:nvSpPr>
        <p:spPr>
          <a:xfrm>
            <a:off x="376711" y="1350559"/>
            <a:ext cx="11194724" cy="1077218"/>
          </a:xfrm>
          <a:prstGeom prst="rect">
            <a:avLst/>
          </a:prstGeom>
        </p:spPr>
        <p:txBody>
          <a:bodyPr wrap="square">
            <a:spAutoFit/>
          </a:bodyPr>
          <a:lstStyle/>
          <a:p>
            <a:pPr algn="just" defTabSz="914377"/>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2.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Mỗi</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khi</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được</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khác</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góp ý</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Hoa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thường</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tỏ ra khó chịu,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và</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không quan tâm</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8CF47A19-71B5-41EB-B5D4-91331B95C6A8}"/>
              </a:ext>
            </a:extLst>
          </p:cNvPr>
          <p:cNvSpPr/>
          <p:nvPr/>
        </p:nvSpPr>
        <p:spPr>
          <a:xfrm>
            <a:off x="851857" y="384307"/>
            <a:ext cx="615679" cy="638787"/>
          </a:xfrm>
          <a:prstGeom prst="ellipse">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2</a:t>
            </a:r>
          </a:p>
        </p:txBody>
      </p:sp>
      <p:sp>
        <p:nvSpPr>
          <p:cNvPr id="5" name="Rounded Rectangle 4"/>
          <p:cNvSpPr/>
          <p:nvPr/>
        </p:nvSpPr>
        <p:spPr>
          <a:xfrm>
            <a:off x="551007" y="2717964"/>
            <a:ext cx="11267182" cy="319177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15000"/>
              </a:lnSpc>
            </a:pPr>
            <a:r>
              <a:rPr lang="nl-NL" sz="3200" dirty="0">
                <a:latin typeface="Times New Roman" panose="02020603050405020304" pitchFamily="18" charset="0"/>
                <a:ea typeface="Times New Roman" panose="02020603050405020304" pitchFamily="18" charset="0"/>
              </a:rPr>
              <a:t>Hoa tỏ ra khó chịu, không quan tâm khi người khác góp ý là không tốt.Bạn cần vui vẻ nghe góp ý từ mọi người để hoàn thiện bản thân.</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474578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 y="10"/>
            <a:ext cx="12191980" cy="7426702"/>
          </a:xfrm>
          <a:prstGeom prst="rect">
            <a:avLst/>
          </a:prstGeom>
        </p:spPr>
      </p:pic>
      <p:sp>
        <p:nvSpPr>
          <p:cNvPr id="2" name="Rounded Rectangle 1"/>
          <p:cNvSpPr/>
          <p:nvPr/>
        </p:nvSpPr>
        <p:spPr>
          <a:xfrm>
            <a:off x="246420" y="312456"/>
            <a:ext cx="11710353" cy="61366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rot="19239403" flipH="1">
            <a:off x="9406373" y="5026956"/>
            <a:ext cx="2267791" cy="2073720"/>
          </a:xfrm>
          <a:prstGeom prst="rect">
            <a:avLst/>
          </a:prstGeom>
        </p:spPr>
      </p:pic>
      <p:sp>
        <p:nvSpPr>
          <p:cNvPr id="6" name="Rectangle 5">
            <a:extLst>
              <a:ext uri="{FF2B5EF4-FFF2-40B4-BE49-F238E27FC236}">
                <a16:creationId xmlns:a16="http://schemas.microsoft.com/office/drawing/2014/main" id="{069E9BB0-5F41-40EC-85E4-AB546393EF55}"/>
              </a:ext>
            </a:extLst>
          </p:cNvPr>
          <p:cNvSpPr/>
          <p:nvPr/>
        </p:nvSpPr>
        <p:spPr>
          <a:xfrm>
            <a:off x="1713933" y="411312"/>
            <a:ext cx="8520281" cy="584775"/>
          </a:xfrm>
          <a:prstGeom prst="rect">
            <a:avLst/>
          </a:prstGeom>
        </p:spPr>
        <p:txBody>
          <a:bodyPr wrap="none">
            <a:spAutoFit/>
          </a:bodyPr>
          <a:lstStyle/>
          <a:p>
            <a:pPr defTabSz="914377"/>
            <a:r>
              <a:rPr lang="vi-VN" sz="3200" b="1" dirty="0">
                <a:solidFill>
                  <a:srgbClr val="FF0000"/>
                </a:solidFill>
                <a:latin typeface="Times New Roman" panose="02020603050405020304" pitchFamily="18" charset="0"/>
                <a:cs typeface="Times New Roman" panose="02020603050405020304" pitchFamily="18" charset="0"/>
              </a:rPr>
              <a:t>Em hãy nhận xét hành vi của các bạn dưới đây:</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E5EE3149-80CD-4607-8461-A5E12D7390FB}"/>
              </a:ext>
            </a:extLst>
          </p:cNvPr>
          <p:cNvSpPr/>
          <p:nvPr/>
        </p:nvSpPr>
        <p:spPr>
          <a:xfrm>
            <a:off x="376711" y="1648724"/>
            <a:ext cx="11194724" cy="1077218"/>
          </a:xfrm>
          <a:prstGeom prst="rect">
            <a:avLst/>
          </a:prstGeom>
        </p:spPr>
        <p:txBody>
          <a:bodyPr wrap="square">
            <a:spAutoFit/>
          </a:bodyPr>
          <a:lstStyle/>
          <a:p>
            <a:pPr algn="just" defTabSz="914377"/>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3. Nam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cho</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rằng</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mình</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có</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nhiều</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điểm</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mạnh</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rồi</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cần</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cố</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gắng</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nữa</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8CF47A19-71B5-41EB-B5D4-91331B95C6A8}"/>
              </a:ext>
            </a:extLst>
          </p:cNvPr>
          <p:cNvSpPr/>
          <p:nvPr/>
        </p:nvSpPr>
        <p:spPr>
          <a:xfrm>
            <a:off x="851857" y="384307"/>
            <a:ext cx="615679" cy="638787"/>
          </a:xfrm>
          <a:prstGeom prst="ellipse">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2</a:t>
            </a:r>
          </a:p>
        </p:txBody>
      </p:sp>
      <p:sp>
        <p:nvSpPr>
          <p:cNvPr id="3" name="Rounded Rectangle 2"/>
          <p:cNvSpPr/>
          <p:nvPr/>
        </p:nvSpPr>
        <p:spPr>
          <a:xfrm>
            <a:off x="376711" y="2725942"/>
            <a:ext cx="11441478" cy="308826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3200" dirty="0">
                <a:solidFill>
                  <a:srgbClr val="FF0000"/>
                </a:solidFill>
                <a:latin typeface="Times New Roman" panose="02020603050405020304" pitchFamily="18" charset="0"/>
                <a:ea typeface="Times New Roman" panose="02020603050405020304" pitchFamily="18" charset="0"/>
              </a:rPr>
              <a:t>Suy nghĩ của Nam không đúng. Mỗi người có điểm mạnh, điểm yếu, không ai là hoàn hảo, do vậy bạn cần luôn cố gắng để phát huy các ưu điểm và khắc phục những hạn chế.</a:t>
            </a:r>
            <a:endParaRPr lang="en-US" sz="3200" dirty="0">
              <a:solidFill>
                <a:srgbClr val="FF0000"/>
              </a:solidFill>
            </a:endParaRPr>
          </a:p>
        </p:txBody>
      </p:sp>
    </p:spTree>
    <p:extLst>
      <p:ext uri="{BB962C8B-B14F-4D97-AF65-F5344CB8AC3E}">
        <p14:creationId xmlns:p14="http://schemas.microsoft.com/office/powerpoint/2010/main" val="277597102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 y="10"/>
            <a:ext cx="12191980" cy="7426702"/>
          </a:xfrm>
          <a:prstGeom prst="rect">
            <a:avLst/>
          </a:prstGeom>
        </p:spPr>
      </p:pic>
      <p:sp>
        <p:nvSpPr>
          <p:cNvPr id="2" name="Rounded Rectangle 1"/>
          <p:cNvSpPr/>
          <p:nvPr/>
        </p:nvSpPr>
        <p:spPr>
          <a:xfrm>
            <a:off x="246420" y="312456"/>
            <a:ext cx="11710353" cy="61366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rot="19239403" flipH="1">
            <a:off x="9406373" y="5026956"/>
            <a:ext cx="2267791" cy="2073720"/>
          </a:xfrm>
          <a:prstGeom prst="rect">
            <a:avLst/>
          </a:prstGeom>
        </p:spPr>
      </p:pic>
      <p:sp>
        <p:nvSpPr>
          <p:cNvPr id="6" name="Rectangle 5">
            <a:extLst>
              <a:ext uri="{FF2B5EF4-FFF2-40B4-BE49-F238E27FC236}">
                <a16:creationId xmlns:a16="http://schemas.microsoft.com/office/drawing/2014/main" id="{069E9BB0-5F41-40EC-85E4-AB546393EF55}"/>
              </a:ext>
            </a:extLst>
          </p:cNvPr>
          <p:cNvSpPr/>
          <p:nvPr/>
        </p:nvSpPr>
        <p:spPr>
          <a:xfrm>
            <a:off x="1713933" y="411312"/>
            <a:ext cx="8520281" cy="584775"/>
          </a:xfrm>
          <a:prstGeom prst="rect">
            <a:avLst/>
          </a:prstGeom>
        </p:spPr>
        <p:txBody>
          <a:bodyPr wrap="none">
            <a:spAutoFit/>
          </a:bodyPr>
          <a:lstStyle/>
          <a:p>
            <a:pPr defTabSz="914377"/>
            <a:r>
              <a:rPr lang="vi-VN" sz="3200" b="1" dirty="0">
                <a:solidFill>
                  <a:srgbClr val="FF0000"/>
                </a:solidFill>
                <a:latin typeface="Times New Roman" panose="02020603050405020304" pitchFamily="18" charset="0"/>
                <a:cs typeface="Times New Roman" panose="02020603050405020304" pitchFamily="18" charset="0"/>
              </a:rPr>
              <a:t>Em hãy nhận xét hành vi của các bạn dưới đây:</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57D00E2C-8C95-4677-9511-E8FC2FE9AA45}"/>
              </a:ext>
            </a:extLst>
          </p:cNvPr>
          <p:cNvSpPr/>
          <p:nvPr/>
        </p:nvSpPr>
        <p:spPr>
          <a:xfrm>
            <a:off x="576555" y="1394392"/>
            <a:ext cx="10795035" cy="584775"/>
          </a:xfrm>
          <a:prstGeom prst="rect">
            <a:avLst/>
          </a:prstGeom>
        </p:spPr>
        <p:txBody>
          <a:bodyPr wrap="square">
            <a:spAutoFit/>
          </a:bodyPr>
          <a:lstStyle/>
          <a:p>
            <a:pPr algn="just" defTabSz="914377"/>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4. </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Thu hát hay nhưng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chưa</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bao </a:t>
            </a:r>
            <a:r>
              <a:rPr lang="en-US" sz="32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giờ</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dám hát trước lớp</a:t>
            </a:r>
            <a:r>
              <a:rPr lang="en-US"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8CF47A19-71B5-41EB-B5D4-91331B95C6A8}"/>
              </a:ext>
            </a:extLst>
          </p:cNvPr>
          <p:cNvSpPr/>
          <p:nvPr/>
        </p:nvSpPr>
        <p:spPr>
          <a:xfrm>
            <a:off x="851857" y="384307"/>
            <a:ext cx="615679" cy="638787"/>
          </a:xfrm>
          <a:prstGeom prst="ellipse">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2</a:t>
            </a:r>
          </a:p>
        </p:txBody>
      </p:sp>
      <p:sp>
        <p:nvSpPr>
          <p:cNvPr id="3" name="Rounded Rectangle 2"/>
          <p:cNvSpPr/>
          <p:nvPr/>
        </p:nvSpPr>
        <p:spPr>
          <a:xfrm>
            <a:off x="1017917" y="2605177"/>
            <a:ext cx="10353673" cy="284671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5000"/>
              </a:lnSpc>
            </a:pPr>
            <a:r>
              <a:rPr lang="nl-NL" sz="3200" dirty="0">
                <a:solidFill>
                  <a:srgbClr val="FF0000"/>
                </a:solidFill>
                <a:latin typeface="Times New Roman" panose="02020603050405020304" pitchFamily="18" charset="0"/>
                <a:ea typeface="Times New Roman" panose="02020603050405020304" pitchFamily="18" charset="0"/>
              </a:rPr>
              <a:t>Thu hát hay nhưng không dám hát trước lớp thể hiện bạn còn tự ti, chưa biết tự tin vào điểm mạnh của bản thân, bạn cần mạnh dạn hơn để phát huy điểm mạnh  của mình.</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428228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a:extLst>
              <a:ext uri="{FF2B5EF4-FFF2-40B4-BE49-F238E27FC236}">
                <a16:creationId xmlns:a16="http://schemas.microsoft.com/office/drawing/2014/main" id="{4BEFD5F2-A8C0-46F0-A866-CB8CA4D0DFCF}"/>
              </a:ext>
            </a:extLst>
          </p:cNvPr>
          <p:cNvPicPr>
            <a:picLocks noChangeAspect="1"/>
          </p:cNvPicPr>
          <p:nvPr/>
        </p:nvPicPr>
        <p:blipFill rotWithShape="1">
          <a:blip r:embed="rId2">
            <a:extLst>
              <a:ext uri="{28A0092B-C50C-407E-A947-70E740481C1C}">
                <a14:useLocalDpi xmlns:a14="http://schemas.microsoft.com/office/drawing/2010/main" val="0"/>
              </a:ext>
            </a:extLst>
          </a:blip>
          <a:srcRect l="44444"/>
          <a:stretch/>
        </p:blipFill>
        <p:spPr>
          <a:xfrm>
            <a:off x="0" y="0"/>
            <a:ext cx="12192000" cy="6858000"/>
          </a:xfrm>
          <a:prstGeom prst="rect">
            <a:avLst/>
          </a:prstGeom>
        </p:spPr>
      </p:pic>
      <p:pic>
        <p:nvPicPr>
          <p:cNvPr id="4" name="图片 2">
            <a:extLst>
              <a:ext uri="{FF2B5EF4-FFF2-40B4-BE49-F238E27FC236}">
                <a16:creationId xmlns:a16="http://schemas.microsoft.com/office/drawing/2014/main" id="{909E771E-C4E8-475F-BE32-8917C2E63E0C}"/>
              </a:ext>
            </a:extLst>
          </p:cNvPr>
          <p:cNvPicPr>
            <a:picLocks noChangeAspect="1"/>
          </p:cNvPicPr>
          <p:nvPr/>
        </p:nvPicPr>
        <p:blipFill rotWithShape="1">
          <a:blip r:embed="rId2">
            <a:extLst>
              <a:ext uri="{28A0092B-C50C-407E-A947-70E740481C1C}">
                <a14:useLocalDpi xmlns:a14="http://schemas.microsoft.com/office/drawing/2010/main" val="0"/>
              </a:ext>
            </a:extLst>
          </a:blip>
          <a:srcRect r="44444"/>
          <a:stretch/>
        </p:blipFill>
        <p:spPr>
          <a:xfrm>
            <a:off x="0" y="0"/>
            <a:ext cx="12192000" cy="6858000"/>
          </a:xfrm>
          <a:prstGeom prst="rect">
            <a:avLst/>
          </a:prstGeom>
        </p:spPr>
      </p:pic>
      <p:sp>
        <p:nvSpPr>
          <p:cNvPr id="2" name="TextBox 1"/>
          <p:cNvSpPr txBox="1"/>
          <p:nvPr/>
        </p:nvSpPr>
        <p:spPr>
          <a:xfrm>
            <a:off x="3119669" y="-1550134"/>
            <a:ext cx="5952661" cy="1077218"/>
          </a:xfrm>
          <a:prstGeom prst="rect">
            <a:avLst/>
          </a:prstGeom>
          <a:noFill/>
        </p:spPr>
        <p:txBody>
          <a:bodyPr wrap="square" rtlCol="0">
            <a:spAutoFit/>
          </a:bodyPr>
          <a:lstStyle/>
          <a:p>
            <a:r>
              <a:rPr lang="en-US" sz="6400" dirty="0">
                <a:latin typeface="Times New Roman" pitchFamily="18" charset="0"/>
                <a:cs typeface="Times New Roman" pitchFamily="18" charset="0"/>
              </a:rPr>
              <a:t>LUYỆN ĐỌC</a:t>
            </a:r>
          </a:p>
        </p:txBody>
      </p:sp>
      <p:pic>
        <p:nvPicPr>
          <p:cNvPr id="4098" name="Picture 2">
            <a:extLst>
              <a:ext uri="{FF2B5EF4-FFF2-40B4-BE49-F238E27FC236}">
                <a16:creationId xmlns:a16="http://schemas.microsoft.com/office/drawing/2014/main" id="{08FB5291-4F57-403D-9DEA-DF6C8CE5CB1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1000" b="91188" l="25088" r="83509">
                        <a14:foregroundMark x1="32018" y1="82375" x2="25175" y2="82500"/>
                        <a14:foregroundMark x1="74561" y1="86188" x2="82193" y2="86500"/>
                        <a14:foregroundMark x1="82632" y1="86034" x2="82632" y2="89125"/>
                        <a14:foregroundMark x1="82632" y1="78813" x2="82632" y2="85219"/>
                        <a14:foregroundMark x1="27632" y1="90625" x2="34912" y2="90938"/>
                        <a14:foregroundMark x1="34912" y1="90938" x2="70877" y2="90500"/>
                        <a14:foregroundMark x1="70877" y1="90500" x2="80977" y2="90723"/>
                        <a14:foregroundMark x1="83070" y1="89313" x2="82436" y2="90281"/>
                        <a14:foregroundMark x1="25965" y1="72375" x2="32667" y2="74844"/>
                        <a14:foregroundMark x1="29411" y1="77418" x2="28509" y2="79000"/>
                        <a14:foregroundMark x1="32705" y1="71641" x2="30446" y2="75602"/>
                        <a14:foregroundMark x1="82105" y1="90438" x2="81228" y2="90563"/>
                        <a14:backgroundMark x1="35526" y1="75000" x2="29123" y2="77188"/>
                        <a14:backgroundMark x1="84123" y1="85438" x2="83596" y2="86313"/>
                        <a14:backgroundMark x1="26228" y1="72188" x2="26053" y2="72500"/>
                        <a14:backgroundMark x1="33070" y1="71125" x2="32368" y2="71375"/>
                        <a14:backgroundMark x1="36140" y1="76438" x2="36053" y2="76000"/>
                        <a14:backgroundMark x1="25263" y1="82250" x2="25263" y2="82875"/>
                        <a14:backgroundMark x1="25000" y1="82563" x2="25000" y2="82563"/>
                        <a14:backgroundMark x1="25526" y1="82563" x2="25526" y2="82563"/>
                        <a14:backgroundMark x1="24912" y1="82563" x2="24912" y2="82563"/>
                        <a14:backgroundMark x1="25351" y1="82563" x2="24912" y2="82500"/>
                        <a14:backgroundMark x1="52807" y1="74750" x2="52807" y2="74750"/>
                        <a14:backgroundMark x1="52807" y1="74750" x2="52807" y2="74750"/>
                      </a14:backgroundRemoval>
                    </a14:imgEffect>
                  </a14:imgLayer>
                </a14:imgProps>
              </a:ext>
              <a:ext uri="{28A0092B-C50C-407E-A947-70E740481C1C}">
                <a14:useLocalDpi xmlns:a14="http://schemas.microsoft.com/office/drawing/2010/main" val="0"/>
              </a:ext>
            </a:extLst>
          </a:blip>
          <a:srcRect l="22258" t="69474" r="14708" b="6667"/>
          <a:stretch/>
        </p:blipFill>
        <p:spPr bwMode="auto">
          <a:xfrm>
            <a:off x="2427077" y="880794"/>
            <a:ext cx="7337844" cy="389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7608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35BFCA8A-C51F-4EC6-AE8A-376EF01D33EB}"/>
              </a:ext>
            </a:extLst>
          </p:cNvPr>
          <p:cNvPicPr>
            <a:picLocks noChangeAspect="1"/>
          </p:cNvPicPr>
          <p:nvPr/>
        </p:nvPicPr>
        <p:blipFill rotWithShape="1">
          <a:blip r:embed="rId2">
            <a:extLst>
              <a:ext uri="{28A0092B-C50C-407E-A947-70E740481C1C}">
                <a14:useLocalDpi xmlns:a14="http://schemas.microsoft.com/office/drawing/2010/main" val="0"/>
              </a:ext>
            </a:extLst>
          </a:blip>
          <a:srcRect l="44444"/>
          <a:stretch/>
        </p:blipFill>
        <p:spPr>
          <a:xfrm>
            <a:off x="0" y="0"/>
            <a:ext cx="12192000" cy="6858000"/>
          </a:xfrm>
          <a:prstGeom prst="rect">
            <a:avLst/>
          </a:prstGeom>
        </p:spPr>
      </p:pic>
      <p:pic>
        <p:nvPicPr>
          <p:cNvPr id="5" name="图片 4" descr="图片包含 物体, 镜子&#10;&#10;描述已自动生成">
            <a:extLst>
              <a:ext uri="{FF2B5EF4-FFF2-40B4-BE49-F238E27FC236}">
                <a16:creationId xmlns:a16="http://schemas.microsoft.com/office/drawing/2014/main" id="{746DCE4B-3E4A-4577-B977-2F4EDA6773BC}"/>
              </a:ext>
            </a:extLst>
          </p:cNvPr>
          <p:cNvPicPr>
            <a:picLocks noChangeAspect="1"/>
          </p:cNvPicPr>
          <p:nvPr/>
        </p:nvPicPr>
        <p:blipFill rotWithShape="1">
          <a:blip r:embed="rId3">
            <a:extLst>
              <a:ext uri="{28A0092B-C50C-407E-A947-70E740481C1C}">
                <a14:useLocalDpi xmlns:a14="http://schemas.microsoft.com/office/drawing/2010/main" val="0"/>
              </a:ext>
            </a:extLst>
          </a:blip>
          <a:srcRect r="44444"/>
          <a:stretch/>
        </p:blipFill>
        <p:spPr>
          <a:xfrm>
            <a:off x="0" y="0"/>
            <a:ext cx="12192000" cy="6858000"/>
          </a:xfrm>
          <a:prstGeom prst="rect">
            <a:avLst/>
          </a:prstGeom>
        </p:spPr>
      </p:pic>
      <p:pic>
        <p:nvPicPr>
          <p:cNvPr id="7" name="图片 6">
            <a:extLst>
              <a:ext uri="{FF2B5EF4-FFF2-40B4-BE49-F238E27FC236}">
                <a16:creationId xmlns:a16="http://schemas.microsoft.com/office/drawing/2014/main" id="{6A9978A5-C6A1-484D-B582-82FD00C3593A}"/>
              </a:ext>
            </a:extLst>
          </p:cNvPr>
          <p:cNvPicPr>
            <a:picLocks noChangeAspect="1"/>
          </p:cNvPicPr>
          <p:nvPr/>
        </p:nvPicPr>
        <p:blipFill rotWithShape="1">
          <a:blip r:embed="rId4">
            <a:extLst>
              <a:ext uri="{28A0092B-C50C-407E-A947-70E740481C1C}">
                <a14:useLocalDpi xmlns:a14="http://schemas.microsoft.com/office/drawing/2010/main" val="0"/>
              </a:ext>
            </a:extLst>
          </a:blip>
          <a:srcRect l="61250" t="20400"/>
          <a:stretch/>
        </p:blipFill>
        <p:spPr>
          <a:xfrm rot="21206725">
            <a:off x="6570663" y="2958336"/>
            <a:ext cx="6446903" cy="4138495"/>
          </a:xfrm>
          <a:prstGeom prst="rect">
            <a:avLst/>
          </a:prstGeom>
        </p:spPr>
      </p:pic>
      <p:pic>
        <p:nvPicPr>
          <p:cNvPr id="6" name="图片 5">
            <a:extLst>
              <a:ext uri="{FF2B5EF4-FFF2-40B4-BE49-F238E27FC236}">
                <a16:creationId xmlns:a16="http://schemas.microsoft.com/office/drawing/2014/main" id="{B84BF5FB-0539-40C6-99EE-14C601E52E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1919" y="4254107"/>
            <a:ext cx="3691076" cy="2390255"/>
          </a:xfrm>
          <a:prstGeom prst="rect">
            <a:avLst/>
          </a:prstGeom>
        </p:spPr>
      </p:pic>
      <p:sp>
        <p:nvSpPr>
          <p:cNvPr id="8" name="TextBox 4">
            <a:extLst>
              <a:ext uri="{FF2B5EF4-FFF2-40B4-BE49-F238E27FC236}">
                <a16:creationId xmlns:a16="http://schemas.microsoft.com/office/drawing/2014/main" id="{E5F31E14-4D3D-4C1B-8891-D4F4EA1920DB}"/>
              </a:ext>
            </a:extLst>
          </p:cNvPr>
          <p:cNvSpPr txBox="1"/>
          <p:nvPr/>
        </p:nvSpPr>
        <p:spPr>
          <a:xfrm>
            <a:off x="3171791" y="2130449"/>
            <a:ext cx="5151347" cy="1323439"/>
          </a:xfrm>
          <a:prstGeom prst="rect">
            <a:avLst/>
          </a:prstGeom>
          <a:noFill/>
        </p:spPr>
        <p:txBody>
          <a:bodyPr wrap="none" rtlCol="0">
            <a:spAutoFit/>
          </a:bodyPr>
          <a:lstStyle/>
          <a:p>
            <a:pPr algn="ctr"/>
            <a:r>
              <a:rPr lang="en-US" altLang="zh-CN" sz="8000" dirty="0">
                <a:ea typeface="微软雅黑" panose="020B0503020204020204" pitchFamily="34" charset="-122"/>
              </a:rPr>
              <a:t>THANK YOU</a:t>
            </a:r>
          </a:p>
        </p:txBody>
      </p:sp>
    </p:spTree>
    <p:extLst>
      <p:ext uri="{BB962C8B-B14F-4D97-AF65-F5344CB8AC3E}">
        <p14:creationId xmlns:p14="http://schemas.microsoft.com/office/powerpoint/2010/main" val="135140947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44148D2-2091-4749-AAD1-A550013B68F6}"/>
              </a:ext>
            </a:extLst>
          </p:cNvPr>
          <p:cNvPicPr>
            <a:picLocks noChangeAspect="1"/>
          </p:cNvPicPr>
          <p:nvPr/>
        </p:nvPicPr>
        <p:blipFill rotWithShape="1">
          <a:blip r:embed="rId2">
            <a:extLst>
              <a:ext uri="{28A0092B-C50C-407E-A947-70E740481C1C}">
                <a14:useLocalDpi xmlns:a14="http://schemas.microsoft.com/office/drawing/2010/main" val="0"/>
              </a:ext>
            </a:extLst>
          </a:blip>
          <a:srcRect r="44445"/>
          <a:stretch/>
        </p:blipFill>
        <p:spPr>
          <a:xfrm>
            <a:off x="20" y="297"/>
            <a:ext cx="12191980" cy="6857990"/>
          </a:xfrm>
          <a:prstGeom prst="rect">
            <a:avLst/>
          </a:prstGeom>
        </p:spPr>
      </p:pic>
      <p:sp>
        <p:nvSpPr>
          <p:cNvPr id="4" name="TextBox 4">
            <a:extLst>
              <a:ext uri="{FF2B5EF4-FFF2-40B4-BE49-F238E27FC236}">
                <a16:creationId xmlns:a16="http://schemas.microsoft.com/office/drawing/2014/main" id="{8551E709-AA06-437C-AEA4-19E0BA09B75C}"/>
              </a:ext>
            </a:extLst>
          </p:cNvPr>
          <p:cNvSpPr txBox="1"/>
          <p:nvPr/>
        </p:nvSpPr>
        <p:spPr>
          <a:xfrm>
            <a:off x="1707311" y="960967"/>
            <a:ext cx="2785068" cy="2123658"/>
          </a:xfrm>
          <a:prstGeom prst="rect">
            <a:avLst/>
          </a:prstGeom>
          <a:noFill/>
        </p:spPr>
        <p:txBody>
          <a:bodyPr wrap="square" rtlCol="0">
            <a:spAutoFit/>
          </a:bodyPr>
          <a:lstStyle/>
          <a:p>
            <a:pPr algn="dist"/>
            <a:r>
              <a:rPr lang="en-US" altLang="zh-CN" sz="6600" b="1" dirty="0" err="1">
                <a:latin typeface="微软雅黑" panose="020B0503020204020204" pitchFamily="34" charset="-122"/>
                <a:ea typeface="微软雅黑" panose="020B0503020204020204" pitchFamily="34" charset="-122"/>
              </a:rPr>
              <a:t>Khởi</a:t>
            </a:r>
            <a:r>
              <a:rPr lang="en-US" altLang="zh-CN" sz="6600" b="1" dirty="0">
                <a:latin typeface="微软雅黑" panose="020B0503020204020204" pitchFamily="34" charset="-122"/>
                <a:ea typeface="微软雅黑" panose="020B0503020204020204" pitchFamily="34" charset="-122"/>
              </a:rPr>
              <a:t> </a:t>
            </a:r>
            <a:r>
              <a:rPr lang="en-US" altLang="zh-CN" sz="6600" b="1" dirty="0" err="1">
                <a:latin typeface="微软雅黑" panose="020B0503020204020204" pitchFamily="34" charset="-122"/>
                <a:ea typeface="微软雅黑" panose="020B0503020204020204" pitchFamily="34" charset="-122"/>
              </a:rPr>
              <a:t>động</a:t>
            </a:r>
            <a:endParaRPr lang="en-US" altLang="zh-CN" sz="6600" b="1" dirty="0">
              <a:latin typeface="微软雅黑" panose="020B0503020204020204" pitchFamily="34" charset="-122"/>
              <a:ea typeface="微软雅黑" panose="020B0503020204020204" pitchFamily="34" charset="-122"/>
            </a:endParaRPr>
          </a:p>
        </p:txBody>
      </p:sp>
      <p:sp>
        <p:nvSpPr>
          <p:cNvPr id="7" name="Shape 223">
            <a:extLst>
              <a:ext uri="{FF2B5EF4-FFF2-40B4-BE49-F238E27FC236}">
                <a16:creationId xmlns:a16="http://schemas.microsoft.com/office/drawing/2014/main" id="{00F1A124-8E46-40C3-8CB9-2CEF0519B081}"/>
              </a:ext>
            </a:extLst>
          </p:cNvPr>
          <p:cNvSpPr/>
          <p:nvPr/>
        </p:nvSpPr>
        <p:spPr>
          <a:xfrm>
            <a:off x="6553451" y="1797874"/>
            <a:ext cx="237244" cy="25135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2600">
                <a:solidFill>
                  <a:srgbClr val="FFFFFF"/>
                </a:solidFill>
              </a:defRPr>
            </a:lvl1pPr>
          </a:lstStyle>
          <a:p>
            <a:pPr algn="ctr" defTabSz="412750" hangingPunct="0"/>
            <a:r>
              <a:rPr lang="en-US" altLang="zh-CN" sz="1300" kern="0" cap="all" dirty="0">
                <a:latin typeface="Lato Bold"/>
                <a:sym typeface="Lato Bold"/>
              </a:rPr>
              <a:t>01</a:t>
            </a:r>
            <a:endParaRPr sz="1300" kern="0" cap="all" dirty="0">
              <a:latin typeface="Lato Bold"/>
              <a:sym typeface="Lato Bold"/>
            </a:endParaRPr>
          </a:p>
        </p:txBody>
      </p:sp>
      <p:sp>
        <p:nvSpPr>
          <p:cNvPr id="10" name="Shape 223">
            <a:extLst>
              <a:ext uri="{FF2B5EF4-FFF2-40B4-BE49-F238E27FC236}">
                <a16:creationId xmlns:a16="http://schemas.microsoft.com/office/drawing/2014/main" id="{2802B309-4ED2-4C80-99F4-1BAAFA494BB7}"/>
              </a:ext>
            </a:extLst>
          </p:cNvPr>
          <p:cNvSpPr/>
          <p:nvPr/>
        </p:nvSpPr>
        <p:spPr>
          <a:xfrm>
            <a:off x="6566297" y="2673755"/>
            <a:ext cx="237244" cy="25135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2600">
                <a:solidFill>
                  <a:srgbClr val="FFFFFF"/>
                </a:solidFill>
              </a:defRPr>
            </a:lvl1pPr>
          </a:lstStyle>
          <a:p>
            <a:pPr algn="ctr" defTabSz="412750" hangingPunct="0"/>
            <a:r>
              <a:rPr lang="en-US" altLang="zh-CN" sz="1300" kern="0" cap="all" dirty="0">
                <a:latin typeface="Lato Bold"/>
                <a:sym typeface="Lato Bold"/>
              </a:rPr>
              <a:t>02</a:t>
            </a:r>
            <a:endParaRPr sz="1300" kern="0" cap="all" dirty="0">
              <a:latin typeface="Lato Bold"/>
              <a:sym typeface="Lato Bold"/>
            </a:endParaRPr>
          </a:p>
        </p:txBody>
      </p:sp>
      <p:sp>
        <p:nvSpPr>
          <p:cNvPr id="13" name="Shape 223">
            <a:extLst>
              <a:ext uri="{FF2B5EF4-FFF2-40B4-BE49-F238E27FC236}">
                <a16:creationId xmlns:a16="http://schemas.microsoft.com/office/drawing/2014/main" id="{E687E286-0ADA-45D0-B2D2-6AD958CB2ECC}"/>
              </a:ext>
            </a:extLst>
          </p:cNvPr>
          <p:cNvSpPr/>
          <p:nvPr/>
        </p:nvSpPr>
        <p:spPr>
          <a:xfrm>
            <a:off x="6481636" y="3740086"/>
            <a:ext cx="305853" cy="251351"/>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defRPr sz="2600">
                <a:solidFill>
                  <a:srgbClr val="FFFFFF"/>
                </a:solidFill>
              </a:defRPr>
            </a:lvl1pPr>
          </a:lstStyle>
          <a:p>
            <a:pPr algn="ctr" defTabSz="412750" hangingPunct="0"/>
            <a:r>
              <a:rPr lang="en-US" altLang="zh-CN" sz="1300" kern="0" cap="all" dirty="0">
                <a:latin typeface="Lato Bold"/>
                <a:sym typeface="Lato Bold"/>
              </a:rPr>
              <a:t>03</a:t>
            </a:r>
            <a:endParaRPr sz="1300" kern="0" cap="all" dirty="0">
              <a:latin typeface="Lato Bold"/>
              <a:sym typeface="Lato Bold"/>
            </a:endParaRPr>
          </a:p>
        </p:txBody>
      </p:sp>
      <p:sp>
        <p:nvSpPr>
          <p:cNvPr id="16" name="Shape 223">
            <a:extLst>
              <a:ext uri="{FF2B5EF4-FFF2-40B4-BE49-F238E27FC236}">
                <a16:creationId xmlns:a16="http://schemas.microsoft.com/office/drawing/2014/main" id="{81F12023-B0CC-46C8-9AB2-2D783584CA95}"/>
              </a:ext>
            </a:extLst>
          </p:cNvPr>
          <p:cNvSpPr/>
          <p:nvPr/>
        </p:nvSpPr>
        <p:spPr>
          <a:xfrm>
            <a:off x="6478431" y="5287100"/>
            <a:ext cx="237244" cy="25135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defRPr sz="2600">
                <a:solidFill>
                  <a:srgbClr val="FFFFFF"/>
                </a:solidFill>
              </a:defRPr>
            </a:lvl1pPr>
          </a:lstStyle>
          <a:p>
            <a:pPr algn="ctr" defTabSz="412750" hangingPunct="0"/>
            <a:r>
              <a:rPr lang="en-US" altLang="zh-CN" sz="1300" kern="0" cap="all" dirty="0">
                <a:latin typeface="Lato Bold"/>
                <a:sym typeface="Lato Bold"/>
              </a:rPr>
              <a:t>04</a:t>
            </a:r>
            <a:endParaRPr sz="1300" kern="0" cap="all" dirty="0">
              <a:latin typeface="Lato Bold"/>
              <a:sym typeface="Lato Bold"/>
            </a:endParaRPr>
          </a:p>
        </p:txBody>
      </p:sp>
      <p:pic>
        <p:nvPicPr>
          <p:cNvPr id="17" name="图片 16">
            <a:extLst>
              <a:ext uri="{FF2B5EF4-FFF2-40B4-BE49-F238E27FC236}">
                <a16:creationId xmlns:a16="http://schemas.microsoft.com/office/drawing/2014/main" id="{08152706-A5DF-4A35-B763-BA2E02970E22}"/>
              </a:ext>
            </a:extLst>
          </p:cNvPr>
          <p:cNvPicPr>
            <a:picLocks noChangeAspect="1"/>
          </p:cNvPicPr>
          <p:nvPr/>
        </p:nvPicPr>
        <p:blipFill rotWithShape="1">
          <a:blip r:embed="rId3">
            <a:extLst>
              <a:ext uri="{28A0092B-C50C-407E-A947-70E740481C1C}">
                <a14:useLocalDpi xmlns:a14="http://schemas.microsoft.com/office/drawing/2010/main" val="0"/>
              </a:ext>
            </a:extLst>
          </a:blip>
          <a:srcRect l="14705" t="4941" r="12786" b="4639"/>
          <a:stretch/>
        </p:blipFill>
        <p:spPr>
          <a:xfrm>
            <a:off x="5997111" y="3769122"/>
            <a:ext cx="2482090" cy="3206962"/>
          </a:xfrm>
          <a:prstGeom prst="rect">
            <a:avLst/>
          </a:prstGeom>
        </p:spPr>
      </p:pic>
      <p:sp>
        <p:nvSpPr>
          <p:cNvPr id="3" name="Speech Bubble: Rectangle with Corners Rounded 2">
            <a:extLst>
              <a:ext uri="{FF2B5EF4-FFF2-40B4-BE49-F238E27FC236}">
                <a16:creationId xmlns:a16="http://schemas.microsoft.com/office/drawing/2014/main" id="{99B86E85-EC52-4171-8939-31759E1A0DCF}"/>
              </a:ext>
            </a:extLst>
          </p:cNvPr>
          <p:cNvSpPr/>
          <p:nvPr/>
        </p:nvSpPr>
        <p:spPr>
          <a:xfrm>
            <a:off x="7320034" y="166637"/>
            <a:ext cx="4594074" cy="2808525"/>
          </a:xfrm>
          <a:prstGeom prst="wedgeRoundRectCallout">
            <a:avLst>
              <a:gd name="adj1" fmla="val -41117"/>
              <a:gd name="adj2" fmla="val 76744"/>
              <a:gd name="adj3" fmla="val 16667"/>
            </a:avLst>
          </a:prstGeom>
          <a:noFill/>
          <a:ln w="38100">
            <a:solidFill>
              <a:schemeClr val="accent3">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400" dirty="0">
                <a:solidFill>
                  <a:schemeClr val="tx1"/>
                </a:solidFill>
                <a:effectLst/>
                <a:latin typeface="Times New Roman" panose="02020603050405020304" pitchFamily="18" charset="0"/>
                <a:ea typeface="Times New Roman" panose="02020603050405020304" pitchFamily="18" charset="0"/>
              </a:rPr>
              <a:t>Khám phá điểm mạnh, điểm yếu của bản thân</a:t>
            </a:r>
            <a:endParaRPr lang="en-US" sz="4400" dirty="0">
              <a:solidFill>
                <a:schemeClr val="tx1"/>
              </a:solidFill>
            </a:endParaRPr>
          </a:p>
        </p:txBody>
      </p:sp>
    </p:spTree>
    <p:extLst>
      <p:ext uri="{BB962C8B-B14F-4D97-AF65-F5344CB8AC3E}">
        <p14:creationId xmlns:p14="http://schemas.microsoft.com/office/powerpoint/2010/main" val="235659878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72C7567C-2859-4B9E-8E84-0171B0DD13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084" t="65000" r="7115" b="5833"/>
          <a:stretch/>
        </p:blipFill>
        <p:spPr bwMode="auto">
          <a:xfrm>
            <a:off x="1819275" y="367954"/>
            <a:ext cx="8553450" cy="6122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68027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id="{35BFCA8A-C51F-4EC6-AE8A-376EF01D33EB}"/>
              </a:ext>
            </a:extLst>
          </p:cNvPr>
          <p:cNvPicPr>
            <a:picLocks noChangeAspect="1"/>
          </p:cNvPicPr>
          <p:nvPr/>
        </p:nvPicPr>
        <p:blipFill rotWithShape="1">
          <a:blip r:embed="rId2">
            <a:extLst>
              <a:ext uri="{28A0092B-C50C-407E-A947-70E740481C1C}">
                <a14:useLocalDpi xmlns:a14="http://schemas.microsoft.com/office/drawing/2010/main" val="0"/>
              </a:ext>
            </a:extLst>
          </a:blip>
          <a:srcRect l="44444"/>
          <a:stretch/>
        </p:blipFill>
        <p:spPr>
          <a:xfrm>
            <a:off x="0" y="0"/>
            <a:ext cx="12192000" cy="6858000"/>
          </a:xfrm>
          <a:prstGeom prst="rect">
            <a:avLst/>
          </a:prstGeom>
        </p:spPr>
      </p:pic>
      <p:pic>
        <p:nvPicPr>
          <p:cNvPr id="3" name="图片 4" descr="图片包含 物体, 镜子&#10;&#10;描述已自动生成">
            <a:extLst>
              <a:ext uri="{FF2B5EF4-FFF2-40B4-BE49-F238E27FC236}">
                <a16:creationId xmlns:a16="http://schemas.microsoft.com/office/drawing/2014/main" id="{746DCE4B-3E4A-4577-B977-2F4EDA6773BC}"/>
              </a:ext>
            </a:extLst>
          </p:cNvPr>
          <p:cNvPicPr>
            <a:picLocks noChangeAspect="1"/>
          </p:cNvPicPr>
          <p:nvPr/>
        </p:nvPicPr>
        <p:blipFill rotWithShape="1">
          <a:blip r:embed="rId3">
            <a:extLst>
              <a:ext uri="{28A0092B-C50C-407E-A947-70E740481C1C}">
                <a14:useLocalDpi xmlns:a14="http://schemas.microsoft.com/office/drawing/2010/main" val="0"/>
              </a:ext>
            </a:extLst>
          </a:blip>
          <a:srcRect r="44444"/>
          <a:stretch/>
        </p:blipFill>
        <p:spPr>
          <a:xfrm>
            <a:off x="0" y="0"/>
            <a:ext cx="12192000" cy="6858000"/>
          </a:xfrm>
          <a:prstGeom prst="rect">
            <a:avLst/>
          </a:prstGeom>
        </p:spPr>
      </p:pic>
      <p:pic>
        <p:nvPicPr>
          <p:cNvPr id="4" name="图片 6">
            <a:extLst>
              <a:ext uri="{FF2B5EF4-FFF2-40B4-BE49-F238E27FC236}">
                <a16:creationId xmlns:a16="http://schemas.microsoft.com/office/drawing/2014/main" id="{6A9978A5-C6A1-484D-B582-82FD00C3593A}"/>
              </a:ext>
            </a:extLst>
          </p:cNvPr>
          <p:cNvPicPr>
            <a:picLocks noChangeAspect="1"/>
          </p:cNvPicPr>
          <p:nvPr/>
        </p:nvPicPr>
        <p:blipFill rotWithShape="1">
          <a:blip r:embed="rId4">
            <a:extLst>
              <a:ext uri="{28A0092B-C50C-407E-A947-70E740481C1C}">
                <a14:useLocalDpi xmlns:a14="http://schemas.microsoft.com/office/drawing/2010/main" val="0"/>
              </a:ext>
            </a:extLst>
          </a:blip>
          <a:srcRect l="61250" t="20400"/>
          <a:stretch/>
        </p:blipFill>
        <p:spPr>
          <a:xfrm rot="21206725">
            <a:off x="6570663" y="2958336"/>
            <a:ext cx="6446903" cy="4138495"/>
          </a:xfrm>
          <a:prstGeom prst="rect">
            <a:avLst/>
          </a:prstGeom>
        </p:spPr>
      </p:pic>
      <p:pic>
        <p:nvPicPr>
          <p:cNvPr id="5" name="图片 5">
            <a:extLst>
              <a:ext uri="{FF2B5EF4-FFF2-40B4-BE49-F238E27FC236}">
                <a16:creationId xmlns:a16="http://schemas.microsoft.com/office/drawing/2014/main" id="{B84BF5FB-0539-40C6-99EE-14C601E52E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1919" y="4254107"/>
            <a:ext cx="3691076" cy="2390255"/>
          </a:xfrm>
          <a:prstGeom prst="rect">
            <a:avLst/>
          </a:prstGeom>
        </p:spPr>
      </p:pic>
      <p:sp>
        <p:nvSpPr>
          <p:cNvPr id="6" name="TextBox 4">
            <a:extLst>
              <a:ext uri="{FF2B5EF4-FFF2-40B4-BE49-F238E27FC236}">
                <a16:creationId xmlns:a16="http://schemas.microsoft.com/office/drawing/2014/main" id="{E5F31E14-4D3D-4C1B-8891-D4F4EA1920DB}"/>
              </a:ext>
            </a:extLst>
          </p:cNvPr>
          <p:cNvSpPr txBox="1"/>
          <p:nvPr/>
        </p:nvSpPr>
        <p:spPr>
          <a:xfrm>
            <a:off x="3623006" y="2130449"/>
            <a:ext cx="4248920" cy="1323439"/>
          </a:xfrm>
          <a:prstGeom prst="rect">
            <a:avLst/>
          </a:prstGeom>
          <a:noFill/>
        </p:spPr>
        <p:txBody>
          <a:bodyPr wrap="none" rtlCol="0">
            <a:spAutoFit/>
          </a:bodyPr>
          <a:lstStyle/>
          <a:p>
            <a:pPr algn="ctr"/>
            <a:r>
              <a:rPr lang="en-US" altLang="zh-CN" sz="8000" dirty="0" err="1">
                <a:ea typeface="微软雅黑" panose="020B0503020204020204" pitchFamily="34" charset="-122"/>
              </a:rPr>
              <a:t>Luyện</a:t>
            </a:r>
            <a:r>
              <a:rPr lang="en-US" altLang="zh-CN" sz="8000" dirty="0">
                <a:ea typeface="微软雅黑" panose="020B0503020204020204" pitchFamily="34" charset="-122"/>
              </a:rPr>
              <a:t> </a:t>
            </a:r>
            <a:r>
              <a:rPr lang="en-US" altLang="zh-CN" sz="8000" dirty="0" err="1">
                <a:ea typeface="微软雅黑" panose="020B0503020204020204" pitchFamily="34" charset="-122"/>
              </a:rPr>
              <a:t>tập</a:t>
            </a:r>
            <a:endParaRPr lang="en-US" altLang="zh-CN" sz="8000" dirty="0">
              <a:ea typeface="微软雅黑" panose="020B0503020204020204" pitchFamily="34" charset="-122"/>
            </a:endParaRPr>
          </a:p>
        </p:txBody>
      </p:sp>
    </p:spTree>
    <p:extLst>
      <p:ext uri="{BB962C8B-B14F-4D97-AF65-F5344CB8AC3E}">
        <p14:creationId xmlns:p14="http://schemas.microsoft.com/office/powerpoint/2010/main" val="242310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7" name="图片 1">
            <a:extLst>
              <a:ext uri="{FF2B5EF4-FFF2-40B4-BE49-F238E27FC236}">
                <a16:creationId xmlns:a16="http://schemas.microsoft.com/office/drawing/2014/main" id="{4BEFD5F2-A8C0-46F0-A866-CB8CA4D0DFCF}"/>
              </a:ext>
            </a:extLst>
          </p:cNvPr>
          <p:cNvPicPr>
            <a:picLocks noChangeAspect="1"/>
          </p:cNvPicPr>
          <p:nvPr/>
        </p:nvPicPr>
        <p:blipFill rotWithShape="1">
          <a:blip r:embed="rId3">
            <a:extLst>
              <a:ext uri="{28A0092B-C50C-407E-A947-70E740481C1C}">
                <a14:useLocalDpi xmlns:a14="http://schemas.microsoft.com/office/drawing/2010/main" val="0"/>
              </a:ext>
            </a:extLst>
          </a:blip>
          <a:srcRect l="44444"/>
          <a:stretch/>
        </p:blipFill>
        <p:spPr>
          <a:xfrm>
            <a:off x="-533400" y="0"/>
            <a:ext cx="12725400" cy="6858000"/>
          </a:xfrm>
          <a:prstGeom prst="rect">
            <a:avLst/>
          </a:prstGeom>
        </p:spPr>
      </p:pic>
      <p:sp>
        <p:nvSpPr>
          <p:cNvPr id="28" name="TextBox 27">
            <a:extLst>
              <a:ext uri="{FF2B5EF4-FFF2-40B4-BE49-F238E27FC236}">
                <a16:creationId xmlns:a16="http://schemas.microsoft.com/office/drawing/2014/main" id="{03DE5754-B641-4DC0-9ABA-C407DE8AD742}"/>
              </a:ext>
            </a:extLst>
          </p:cNvPr>
          <p:cNvSpPr txBox="1"/>
          <p:nvPr/>
        </p:nvSpPr>
        <p:spPr>
          <a:xfrm>
            <a:off x="565033" y="142263"/>
            <a:ext cx="9245717" cy="1077218"/>
          </a:xfrm>
          <a:prstGeom prst="rect">
            <a:avLst/>
          </a:prstGeom>
          <a:noFill/>
        </p:spPr>
        <p:txBody>
          <a:bodyPr wrap="square" rtlCol="0">
            <a:spAutoFit/>
          </a:bodyPr>
          <a:lstStyle/>
          <a:p>
            <a:pPr algn="ctr"/>
            <a:r>
              <a:rPr lang="vi-VN" sz="3200" b="1" dirty="0">
                <a:solidFill>
                  <a:schemeClr val="accent5">
                    <a:lumMod val="50000"/>
                  </a:schemeClr>
                </a:solidFill>
                <a:latin typeface="+mj-lt"/>
              </a:rPr>
              <a:t>Em đồng tình hoặc không đồng tình với nội dung nào dưới đây về cách khám phá bản thân? Vì sao?</a:t>
            </a:r>
            <a:endParaRPr lang="en-US" sz="3200" b="1" dirty="0">
              <a:solidFill>
                <a:schemeClr val="accent5">
                  <a:lumMod val="50000"/>
                </a:schemeClr>
              </a:solidFill>
              <a:latin typeface="+mj-lt"/>
            </a:endParaRPr>
          </a:p>
        </p:txBody>
      </p:sp>
      <p:grpSp>
        <p:nvGrpSpPr>
          <p:cNvPr id="11" name="Group 10">
            <a:extLst>
              <a:ext uri="{FF2B5EF4-FFF2-40B4-BE49-F238E27FC236}">
                <a16:creationId xmlns:a16="http://schemas.microsoft.com/office/drawing/2014/main" id="{6766AA30-BB4A-4DD7-89EC-8834D2528669}"/>
              </a:ext>
            </a:extLst>
          </p:cNvPr>
          <p:cNvGrpSpPr/>
          <p:nvPr/>
        </p:nvGrpSpPr>
        <p:grpSpPr>
          <a:xfrm>
            <a:off x="-209549" y="1236847"/>
            <a:ext cx="5854660" cy="2273736"/>
            <a:chOff x="-209549" y="1236847"/>
            <a:chExt cx="5854660" cy="2273736"/>
          </a:xfrm>
        </p:grpSpPr>
        <p:pic>
          <p:nvPicPr>
            <p:cNvPr id="4" name="Picture 3">
              <a:extLst>
                <a:ext uri="{FF2B5EF4-FFF2-40B4-BE49-F238E27FC236}">
                  <a16:creationId xmlns:a16="http://schemas.microsoft.com/office/drawing/2014/main" id="{33220FEF-74A1-4B87-BAEC-0FA3990648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9" y="1236847"/>
              <a:ext cx="5854660" cy="2273736"/>
            </a:xfrm>
            <a:prstGeom prst="rect">
              <a:avLst/>
            </a:prstGeom>
          </p:spPr>
        </p:pic>
        <p:sp>
          <p:nvSpPr>
            <p:cNvPr id="47" name="TextBox 46">
              <a:extLst>
                <a:ext uri="{FF2B5EF4-FFF2-40B4-BE49-F238E27FC236}">
                  <a16:creationId xmlns:a16="http://schemas.microsoft.com/office/drawing/2014/main" id="{D2245FB7-EC7C-43CD-AA8F-82C3D3BE847D}"/>
                </a:ext>
              </a:extLst>
            </p:cNvPr>
            <p:cNvSpPr txBox="1"/>
            <p:nvPr/>
          </p:nvSpPr>
          <p:spPr>
            <a:xfrm>
              <a:off x="349076" y="1609427"/>
              <a:ext cx="4692767" cy="1384995"/>
            </a:xfrm>
            <a:prstGeom prst="rect">
              <a:avLst/>
            </a:prstGeom>
            <a:noFill/>
          </p:spPr>
          <p:txBody>
            <a:bodyPr wrap="square">
              <a:spAutoFit/>
            </a:bodyPr>
            <a:lstStyle/>
            <a:p>
              <a:pPr algn="just"/>
              <a:r>
                <a:rPr lang="en-US" sz="2800" b="1" kern="0" dirty="0">
                  <a:solidFill>
                    <a:srgbClr val="0070C0"/>
                  </a:solidFill>
                  <a:latin typeface="Times New Roman" panose="02020603050405020304" pitchFamily="18" charset="0"/>
                  <a:cs typeface="Times New Roman" panose="02020603050405020304" pitchFamily="18" charset="0"/>
                </a:rPr>
                <a:t>1. </a:t>
              </a:r>
              <a:r>
                <a:rPr lang="en-US" sz="2800" b="1" kern="0" dirty="0" err="1">
                  <a:solidFill>
                    <a:prstClr val="black"/>
                  </a:solidFill>
                  <a:latin typeface="Times New Roman" panose="02020603050405020304" pitchFamily="18" charset="0"/>
                  <a:cs typeface="Times New Roman" panose="02020603050405020304" pitchFamily="18" charset="0"/>
                </a:rPr>
                <a:t>Tham</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gia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các</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hoạt</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động</a:t>
              </a:r>
              <a:r>
                <a:rPr lang="en-US" sz="2800" b="1" kern="0" dirty="0">
                  <a:solidFill>
                    <a:prstClr val="black"/>
                  </a:solidFill>
                  <a:latin typeface="Times New Roman" panose="02020603050405020304" pitchFamily="18" charset="0"/>
                  <a:cs typeface="Times New Roman" panose="02020603050405020304" pitchFamily="18" charset="0"/>
                </a:rPr>
                <a:t> ở </a:t>
              </a:r>
              <a:r>
                <a:rPr lang="en-US" sz="2800" b="1" kern="0" dirty="0" err="1">
                  <a:solidFill>
                    <a:prstClr val="black"/>
                  </a:solidFill>
                  <a:latin typeface="Times New Roman" panose="02020603050405020304" pitchFamily="18" charset="0"/>
                  <a:cs typeface="Times New Roman" panose="02020603050405020304" pitchFamily="18" charset="0"/>
                </a:rPr>
                <a:t>trường</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lớp</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nơi</a:t>
              </a:r>
              <a:r>
                <a:rPr lang="en-US" sz="2800" b="1" kern="0" dirty="0">
                  <a:solidFill>
                    <a:prstClr val="black"/>
                  </a:solidFill>
                  <a:latin typeface="Times New Roman" panose="02020603050405020304" pitchFamily="18" charset="0"/>
                  <a:cs typeface="Times New Roman" panose="02020603050405020304" pitchFamily="18" charset="0"/>
                </a:rPr>
                <a:t> ở </a:t>
              </a:r>
              <a:r>
                <a:rPr lang="en-US" sz="2800" b="1" kern="0" dirty="0" err="1">
                  <a:solidFill>
                    <a:prstClr val="black"/>
                  </a:solidFill>
                  <a:latin typeface="Times New Roman" panose="02020603050405020304" pitchFamily="18" charset="0"/>
                  <a:cs typeface="Times New Roman" panose="02020603050405020304" pitchFamily="18" charset="0"/>
                </a:rPr>
                <a:t>để</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khám</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phá</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khả</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năng</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của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bản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thân</a:t>
              </a:r>
              <a:r>
                <a:rPr lang="en-US" sz="2800" b="1" kern="0" dirty="0">
                  <a:solidFill>
                    <a:prstClr val="black"/>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id="{34224F16-0D9C-42CC-B038-05103DD2AFCE}"/>
              </a:ext>
            </a:extLst>
          </p:cNvPr>
          <p:cNvGrpSpPr/>
          <p:nvPr/>
        </p:nvGrpSpPr>
        <p:grpSpPr>
          <a:xfrm>
            <a:off x="5630048" y="1673975"/>
            <a:ext cx="4459948" cy="1366536"/>
            <a:chOff x="5630048" y="1664194"/>
            <a:chExt cx="4459948" cy="1226194"/>
          </a:xfrm>
        </p:grpSpPr>
        <p:pic>
          <p:nvPicPr>
            <p:cNvPr id="16" name="Picture 15">
              <a:extLst>
                <a:ext uri="{FF2B5EF4-FFF2-40B4-BE49-F238E27FC236}">
                  <a16:creationId xmlns:a16="http://schemas.microsoft.com/office/drawing/2014/main" id="{DEA66A90-31C4-4E8F-8476-44F029E525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0048" y="1664194"/>
              <a:ext cx="4459948" cy="1226194"/>
            </a:xfrm>
            <a:prstGeom prst="rect">
              <a:avLst/>
            </a:prstGeom>
          </p:spPr>
        </p:pic>
        <p:sp>
          <p:nvSpPr>
            <p:cNvPr id="49" name="TextBox 48">
              <a:extLst>
                <a:ext uri="{FF2B5EF4-FFF2-40B4-BE49-F238E27FC236}">
                  <a16:creationId xmlns:a16="http://schemas.microsoft.com/office/drawing/2014/main" id="{08905F0D-0389-4FE5-B31B-CCFFDD8891BE}"/>
                </a:ext>
              </a:extLst>
            </p:cNvPr>
            <p:cNvSpPr txBox="1"/>
            <p:nvPr/>
          </p:nvSpPr>
          <p:spPr>
            <a:xfrm>
              <a:off x="5645110" y="1784689"/>
              <a:ext cx="4407025" cy="954107"/>
            </a:xfrm>
            <a:prstGeom prst="rect">
              <a:avLst/>
            </a:prstGeom>
            <a:noFill/>
          </p:spPr>
          <p:txBody>
            <a:bodyPr wrap="square">
              <a:spAutoFit/>
            </a:bodyPr>
            <a:lstStyle/>
            <a:p>
              <a:pPr algn="just">
                <a:defRPr/>
              </a:pPr>
              <a:r>
                <a:rPr lang="en-US" sz="2800" b="1" kern="0" dirty="0">
                  <a:solidFill>
                    <a:srgbClr val="0070C0"/>
                  </a:solidFill>
                  <a:latin typeface="Times New Roman" panose="02020603050405020304" pitchFamily="18" charset="0"/>
                  <a:cs typeface="Times New Roman" panose="02020603050405020304" pitchFamily="18" charset="0"/>
                </a:rPr>
                <a:t>2. </a:t>
              </a:r>
              <a:r>
                <a:rPr lang="en-US" sz="2800" b="1" kern="0" dirty="0" err="1">
                  <a:solidFill>
                    <a:prstClr val="black"/>
                  </a:solidFill>
                  <a:latin typeface="Times New Roman" panose="02020603050405020304" pitchFamily="18" charset="0"/>
                  <a:cs typeface="Times New Roman" panose="02020603050405020304" pitchFamily="18" charset="0"/>
                </a:rPr>
                <a:t>Tự</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đánh</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giá</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kết</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quả</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học</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tập</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rèn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luyện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của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bản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thân</a:t>
              </a:r>
              <a:r>
                <a:rPr lang="en-US" sz="2800" b="1" kern="0" dirty="0">
                  <a:solidFill>
                    <a:prstClr val="black"/>
                  </a:solidFill>
                  <a:latin typeface="Times New Roman" panose="02020603050405020304" pitchFamily="18" charset="0"/>
                  <a:cs typeface="Times New Roman" panose="02020603050405020304" pitchFamily="18" charset="0"/>
                </a:rPr>
                <a:t>.</a:t>
              </a:r>
            </a:p>
          </p:txBody>
        </p:sp>
      </p:grpSp>
      <p:grpSp>
        <p:nvGrpSpPr>
          <p:cNvPr id="14" name="Group 13">
            <a:extLst>
              <a:ext uri="{FF2B5EF4-FFF2-40B4-BE49-F238E27FC236}">
                <a16:creationId xmlns:a16="http://schemas.microsoft.com/office/drawing/2014/main" id="{55C738EB-3B10-4387-9395-1812E8CE776F}"/>
              </a:ext>
            </a:extLst>
          </p:cNvPr>
          <p:cNvGrpSpPr/>
          <p:nvPr/>
        </p:nvGrpSpPr>
        <p:grpSpPr>
          <a:xfrm>
            <a:off x="146321" y="3666601"/>
            <a:ext cx="4921166" cy="1198006"/>
            <a:chOff x="146321" y="3666601"/>
            <a:chExt cx="4921166" cy="1198006"/>
          </a:xfrm>
        </p:grpSpPr>
        <p:pic>
          <p:nvPicPr>
            <p:cNvPr id="17" name="Picture 16">
              <a:extLst>
                <a:ext uri="{FF2B5EF4-FFF2-40B4-BE49-F238E27FC236}">
                  <a16:creationId xmlns:a16="http://schemas.microsoft.com/office/drawing/2014/main" id="{313A8293-F2DA-451F-89FC-E3834CE343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321" y="3666601"/>
              <a:ext cx="4921166" cy="1198006"/>
            </a:xfrm>
            <a:prstGeom prst="rect">
              <a:avLst/>
            </a:prstGeom>
          </p:spPr>
        </p:pic>
        <p:sp>
          <p:nvSpPr>
            <p:cNvPr id="51" name="TextBox 50">
              <a:extLst>
                <a:ext uri="{FF2B5EF4-FFF2-40B4-BE49-F238E27FC236}">
                  <a16:creationId xmlns:a16="http://schemas.microsoft.com/office/drawing/2014/main" id="{983E823B-0731-49A9-91E6-02831C41C704}"/>
                </a:ext>
              </a:extLst>
            </p:cNvPr>
            <p:cNvSpPr txBox="1"/>
            <p:nvPr/>
          </p:nvSpPr>
          <p:spPr>
            <a:xfrm>
              <a:off x="326822" y="3780902"/>
              <a:ext cx="4508674" cy="954107"/>
            </a:xfrm>
            <a:prstGeom prst="rect">
              <a:avLst/>
            </a:prstGeom>
            <a:noFill/>
          </p:spPr>
          <p:txBody>
            <a:bodyPr wrap="square">
              <a:spAutoFit/>
            </a:bodyPr>
            <a:lstStyle/>
            <a:p>
              <a:pPr algn="just">
                <a:defRPr/>
              </a:pPr>
              <a:r>
                <a:rPr lang="en-US" sz="2800" b="1" kern="0" dirty="0">
                  <a:solidFill>
                    <a:srgbClr val="0070C0"/>
                  </a:solidFill>
                  <a:latin typeface="Times New Roman" panose="02020603050405020304" pitchFamily="18" charset="0"/>
                  <a:cs typeface="Times New Roman" panose="02020603050405020304" pitchFamily="18" charset="0"/>
                </a:rPr>
                <a:t>3. </a:t>
              </a:r>
              <a:r>
                <a:rPr lang="en-US" sz="2800" b="1" kern="0" dirty="0" err="1">
                  <a:solidFill>
                    <a:prstClr val="black"/>
                  </a:solidFill>
                  <a:latin typeface="Times New Roman" panose="02020603050405020304" pitchFamily="18" charset="0"/>
                  <a:cs typeface="Times New Roman" panose="02020603050405020304" pitchFamily="18" charset="0"/>
                </a:rPr>
                <a:t>Chỉ</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cần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lắng</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nghe</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nhận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xét</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của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bố</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mẹ</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về</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mình</a:t>
              </a:r>
              <a:r>
                <a:rPr lang="en-US" sz="2800" b="1" kern="0" dirty="0">
                  <a:solidFill>
                    <a:prstClr val="black"/>
                  </a:solidFill>
                  <a:latin typeface="Times New Roman" panose="02020603050405020304" pitchFamily="18" charset="0"/>
                  <a:cs typeface="Times New Roman" panose="02020603050405020304" pitchFamily="18" charset="0"/>
                </a:rPr>
                <a:t>.</a:t>
              </a:r>
            </a:p>
          </p:txBody>
        </p:sp>
      </p:grpSp>
      <p:grpSp>
        <p:nvGrpSpPr>
          <p:cNvPr id="13" name="Group 12">
            <a:extLst>
              <a:ext uri="{FF2B5EF4-FFF2-40B4-BE49-F238E27FC236}">
                <a16:creationId xmlns:a16="http://schemas.microsoft.com/office/drawing/2014/main" id="{C8C5B413-8E2E-433D-9778-7508C93C0C36}"/>
              </a:ext>
            </a:extLst>
          </p:cNvPr>
          <p:cNvGrpSpPr/>
          <p:nvPr/>
        </p:nvGrpSpPr>
        <p:grpSpPr>
          <a:xfrm>
            <a:off x="5105586" y="3063177"/>
            <a:ext cx="6000564" cy="2273736"/>
            <a:chOff x="5105586" y="3063177"/>
            <a:chExt cx="6000564" cy="2273736"/>
          </a:xfrm>
        </p:grpSpPr>
        <p:pic>
          <p:nvPicPr>
            <p:cNvPr id="18" name="Picture 17">
              <a:extLst>
                <a:ext uri="{FF2B5EF4-FFF2-40B4-BE49-F238E27FC236}">
                  <a16:creationId xmlns:a16="http://schemas.microsoft.com/office/drawing/2014/main" id="{8FA9849D-7098-488A-BA0C-8B838089A9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586" y="3063177"/>
              <a:ext cx="6000564" cy="2273736"/>
            </a:xfrm>
            <a:prstGeom prst="rect">
              <a:avLst/>
            </a:prstGeom>
          </p:spPr>
        </p:pic>
        <p:sp>
          <p:nvSpPr>
            <p:cNvPr id="53" name="TextBox 52">
              <a:extLst>
                <a:ext uri="{FF2B5EF4-FFF2-40B4-BE49-F238E27FC236}">
                  <a16:creationId xmlns:a16="http://schemas.microsoft.com/office/drawing/2014/main" id="{2C5566AB-8B6B-4171-A3B5-7281005EC05C}"/>
                </a:ext>
              </a:extLst>
            </p:cNvPr>
            <p:cNvSpPr txBox="1"/>
            <p:nvPr/>
          </p:nvSpPr>
          <p:spPr>
            <a:xfrm>
              <a:off x="5630048" y="3507317"/>
              <a:ext cx="4921166" cy="1384995"/>
            </a:xfrm>
            <a:prstGeom prst="rect">
              <a:avLst/>
            </a:prstGeom>
            <a:noFill/>
          </p:spPr>
          <p:txBody>
            <a:bodyPr wrap="square">
              <a:spAutoFit/>
            </a:bodyPr>
            <a:lstStyle/>
            <a:p>
              <a:pPr algn="just">
                <a:defRPr/>
              </a:pPr>
              <a:r>
                <a:rPr lang="en-US" sz="2800" b="1" kern="0" dirty="0">
                  <a:solidFill>
                    <a:srgbClr val="0070C0"/>
                  </a:solidFill>
                  <a:latin typeface="Times New Roman" panose="02020603050405020304" pitchFamily="18" charset="0"/>
                  <a:cs typeface="Times New Roman" panose="02020603050405020304" pitchFamily="18" charset="0"/>
                </a:rPr>
                <a:t>4. </a:t>
              </a:r>
              <a:r>
                <a:rPr lang="en-US" sz="2800" b="1" kern="0" dirty="0" err="1">
                  <a:solidFill>
                    <a:prstClr val="black"/>
                  </a:solidFill>
                  <a:latin typeface="Times New Roman" panose="02020603050405020304" pitchFamily="18" charset="0"/>
                  <a:cs typeface="Times New Roman" panose="02020603050405020304" pitchFamily="18" charset="0"/>
                </a:rPr>
                <a:t>Hỏi</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người</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thân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bạn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bè</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về</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những</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điểm</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mạnh</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điểm</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yếu</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của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bản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thân</a:t>
              </a:r>
              <a:r>
                <a:rPr lang="en-US" sz="2800" b="1" kern="0" dirty="0">
                  <a:solidFill>
                    <a:prstClr val="black"/>
                  </a:solidFill>
                  <a:latin typeface="Times New Roman" panose="02020603050405020304" pitchFamily="18" charset="0"/>
                  <a:cs typeface="Times New Roman" panose="02020603050405020304" pitchFamily="18" charset="0"/>
                </a:rPr>
                <a:t>.</a:t>
              </a:r>
            </a:p>
          </p:txBody>
        </p:sp>
      </p:grpSp>
      <p:sp>
        <p:nvSpPr>
          <p:cNvPr id="2" name="Oval 1">
            <a:extLst>
              <a:ext uri="{FF2B5EF4-FFF2-40B4-BE49-F238E27FC236}">
                <a16:creationId xmlns:a16="http://schemas.microsoft.com/office/drawing/2014/main" id="{15D0D245-C95A-49FB-847A-0CB78B465403}"/>
              </a:ext>
            </a:extLst>
          </p:cNvPr>
          <p:cNvSpPr/>
          <p:nvPr/>
        </p:nvSpPr>
        <p:spPr>
          <a:xfrm>
            <a:off x="108221" y="142263"/>
            <a:ext cx="615679" cy="63878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1</a:t>
            </a:r>
          </a:p>
        </p:txBody>
      </p:sp>
      <p:grpSp>
        <p:nvGrpSpPr>
          <p:cNvPr id="15" name="Group 14">
            <a:extLst>
              <a:ext uri="{FF2B5EF4-FFF2-40B4-BE49-F238E27FC236}">
                <a16:creationId xmlns:a16="http://schemas.microsoft.com/office/drawing/2014/main" id="{42EBE476-BD2E-4C5B-828B-71B2B7F613CD}"/>
              </a:ext>
            </a:extLst>
          </p:cNvPr>
          <p:cNvGrpSpPr/>
          <p:nvPr/>
        </p:nvGrpSpPr>
        <p:grpSpPr>
          <a:xfrm>
            <a:off x="2533650" y="5162630"/>
            <a:ext cx="6648450" cy="1589981"/>
            <a:chOff x="2533650" y="5162630"/>
            <a:chExt cx="6648450" cy="1589981"/>
          </a:xfrm>
        </p:grpSpPr>
        <p:pic>
          <p:nvPicPr>
            <p:cNvPr id="6" name="Picture 5">
              <a:extLst>
                <a:ext uri="{FF2B5EF4-FFF2-40B4-BE49-F238E27FC236}">
                  <a16:creationId xmlns:a16="http://schemas.microsoft.com/office/drawing/2014/main" id="{E2583DC8-DC27-4669-9EF6-C368B64344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33650" y="5162630"/>
              <a:ext cx="6648450" cy="1589981"/>
            </a:xfrm>
            <a:prstGeom prst="rect">
              <a:avLst/>
            </a:prstGeom>
          </p:spPr>
        </p:pic>
        <p:sp>
          <p:nvSpPr>
            <p:cNvPr id="9" name="TextBox 8">
              <a:extLst>
                <a:ext uri="{FF2B5EF4-FFF2-40B4-BE49-F238E27FC236}">
                  <a16:creationId xmlns:a16="http://schemas.microsoft.com/office/drawing/2014/main" id="{F0EADB11-2B5C-4E60-93FE-B66B1DCE87B7}"/>
                </a:ext>
              </a:extLst>
            </p:cNvPr>
            <p:cNvSpPr txBox="1"/>
            <p:nvPr/>
          </p:nvSpPr>
          <p:spPr>
            <a:xfrm>
              <a:off x="2695458" y="5233528"/>
              <a:ext cx="6334241" cy="1384995"/>
            </a:xfrm>
            <a:prstGeom prst="rect">
              <a:avLst/>
            </a:prstGeom>
            <a:noFill/>
          </p:spPr>
          <p:txBody>
            <a:bodyPr wrap="square">
              <a:spAutoFit/>
            </a:bodyPr>
            <a:lstStyle/>
            <a:p>
              <a:pPr algn="just">
                <a:defRPr/>
              </a:pPr>
              <a:r>
                <a:rPr lang="en-US" sz="2800" b="1" kern="0" dirty="0">
                  <a:solidFill>
                    <a:srgbClr val="0070C0"/>
                  </a:solidFill>
                  <a:latin typeface="Times New Roman" panose="02020603050405020304" pitchFamily="18" charset="0"/>
                  <a:cs typeface="Times New Roman" panose="02020603050405020304" pitchFamily="18" charset="0"/>
                </a:rPr>
                <a:t>5. </a:t>
              </a:r>
              <a:r>
                <a:rPr lang="en-US" sz="2800" b="1" kern="0" dirty="0" err="1">
                  <a:solidFill>
                    <a:prstClr val="black"/>
                  </a:solidFill>
                  <a:latin typeface="Times New Roman" panose="02020603050405020304" pitchFamily="18" charset="0"/>
                  <a:cs typeface="Times New Roman" panose="02020603050405020304" pitchFamily="18" charset="0"/>
                </a:rPr>
                <a:t>Tự</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mình</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tìm</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ra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các</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điểm</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mạnh</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điểm</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yếu</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của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bản</a:t>
              </a:r>
              <a:r>
                <a:rPr lang="en-US" sz="2800" b="1" kern="0" dirty="0">
                  <a:solidFill>
                    <a:prstClr val="black"/>
                  </a:solidFill>
                  <a:latin typeface="Times New Roman" panose="02020603050405020304" pitchFamily="18" charset="0"/>
                  <a:cs typeface="Times New Roman" panose="02020603050405020304" pitchFamily="18" charset="0"/>
                </a:rPr>
                <a:t> than </a:t>
              </a:r>
              <a:r>
                <a:rPr lang="en-US" sz="2800" b="1" kern="0" dirty="0" err="1">
                  <a:solidFill>
                    <a:prstClr val="black"/>
                  </a:solidFill>
                  <a:latin typeface="Times New Roman" panose="02020603050405020304" pitchFamily="18" charset="0"/>
                  <a:cs typeface="Times New Roman" panose="02020603050405020304" pitchFamily="18" charset="0"/>
                </a:rPr>
                <a:t>và</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không</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cần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hỏi</a:t>
              </a:r>
              <a:r>
                <a:rPr lang="en-US" sz="2800" b="1" kern="0" dirty="0">
                  <a:solidFill>
                    <a:prstClr val="black"/>
                  </a:solidFill>
                  <a:latin typeface="Times New Roman" panose="02020603050405020304" pitchFamily="18" charset="0"/>
                  <a:cs typeface="Times New Roman" panose="02020603050405020304" pitchFamily="18" charset="0"/>
                </a:rPr>
                <a:t> ý </a:t>
              </a:r>
              <a:r>
                <a:rPr lang="en-US" sz="2800" b="1" kern="0" dirty="0" err="1">
                  <a:solidFill>
                    <a:prstClr val="black"/>
                  </a:solidFill>
                  <a:latin typeface="Times New Roman" panose="02020603050405020304" pitchFamily="18" charset="0"/>
                  <a:cs typeface="Times New Roman" panose="02020603050405020304" pitchFamily="18" charset="0"/>
                </a:rPr>
                <a:t>kiến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của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người</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khác</a:t>
              </a:r>
              <a:r>
                <a:rPr lang="en-US" sz="2800" b="1" kern="0" dirty="0">
                  <a:solidFill>
                    <a:prstClr val="black"/>
                  </a:solidFill>
                  <a:latin typeface="Times New Roman" panose="02020603050405020304" pitchFamily="18" charset="0"/>
                  <a:cs typeface="Times New Roman" panose="02020603050405020304" pitchFamily="18" charset="0"/>
                </a:rPr>
                <a:t>.</a:t>
              </a:r>
            </a:p>
          </p:txBody>
        </p:sp>
      </p:grpSp>
      <p:sp>
        <p:nvSpPr>
          <p:cNvPr id="21" name="Bong bóng Ý nghĩ: Hình đám mây 3">
            <a:extLst>
              <a:ext uri="{FF2B5EF4-FFF2-40B4-BE49-F238E27FC236}">
                <a16:creationId xmlns:a16="http://schemas.microsoft.com/office/drawing/2014/main" id="{CA628FBF-3888-4B40-BE26-973B9B7FE840}"/>
              </a:ext>
            </a:extLst>
          </p:cNvPr>
          <p:cNvSpPr/>
          <p:nvPr/>
        </p:nvSpPr>
        <p:spPr>
          <a:xfrm>
            <a:off x="9562745" y="194772"/>
            <a:ext cx="3082413" cy="1732558"/>
          </a:xfrm>
          <a:prstGeom prst="cloudCallout">
            <a:avLst>
              <a:gd name="adj1" fmla="val -90429"/>
              <a:gd name="adj2" fmla="val 537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Thảo</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luận</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nhóm</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đôi</a:t>
            </a:r>
            <a:endPar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4730667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7" name="图片 1">
            <a:extLst>
              <a:ext uri="{FF2B5EF4-FFF2-40B4-BE49-F238E27FC236}">
                <a16:creationId xmlns:a16="http://schemas.microsoft.com/office/drawing/2014/main" id="{4BEFD5F2-A8C0-46F0-A866-CB8CA4D0DFCF}"/>
              </a:ext>
            </a:extLst>
          </p:cNvPr>
          <p:cNvPicPr>
            <a:picLocks noChangeAspect="1"/>
          </p:cNvPicPr>
          <p:nvPr/>
        </p:nvPicPr>
        <p:blipFill rotWithShape="1">
          <a:blip r:embed="rId3">
            <a:extLst>
              <a:ext uri="{28A0092B-C50C-407E-A947-70E740481C1C}">
                <a14:useLocalDpi xmlns:a14="http://schemas.microsoft.com/office/drawing/2010/main" val="0"/>
              </a:ext>
            </a:extLst>
          </a:blip>
          <a:srcRect l="44444"/>
          <a:stretch/>
        </p:blipFill>
        <p:spPr>
          <a:xfrm>
            <a:off x="0" y="-105389"/>
            <a:ext cx="12725400" cy="6858000"/>
          </a:xfrm>
          <a:prstGeom prst="rect">
            <a:avLst/>
          </a:prstGeom>
        </p:spPr>
      </p:pic>
      <p:sp>
        <p:nvSpPr>
          <p:cNvPr id="28" name="TextBox 27">
            <a:extLst>
              <a:ext uri="{FF2B5EF4-FFF2-40B4-BE49-F238E27FC236}">
                <a16:creationId xmlns:a16="http://schemas.microsoft.com/office/drawing/2014/main" id="{03DE5754-B641-4DC0-9ABA-C407DE8AD742}"/>
              </a:ext>
            </a:extLst>
          </p:cNvPr>
          <p:cNvSpPr txBox="1"/>
          <p:nvPr/>
        </p:nvSpPr>
        <p:spPr>
          <a:xfrm>
            <a:off x="565033" y="142263"/>
            <a:ext cx="9245717" cy="1077218"/>
          </a:xfrm>
          <a:prstGeom prst="rect">
            <a:avLst/>
          </a:prstGeom>
          <a:noFill/>
        </p:spPr>
        <p:txBody>
          <a:bodyPr wrap="square" rtlCol="0">
            <a:spAutoFit/>
          </a:bodyPr>
          <a:lstStyle/>
          <a:p>
            <a:pPr algn="ctr"/>
            <a:r>
              <a:rPr lang="vi-VN" sz="3200" b="1" dirty="0">
                <a:solidFill>
                  <a:schemeClr val="accent5">
                    <a:lumMod val="50000"/>
                  </a:schemeClr>
                </a:solidFill>
                <a:latin typeface="+mj-lt"/>
              </a:rPr>
              <a:t>Em đồng tình hoặc không đồng tình với nội dung nào dưới đây về cách khám phá bản thân? Vì sao?</a:t>
            </a:r>
            <a:endParaRPr lang="en-US" sz="3200" b="1" dirty="0">
              <a:solidFill>
                <a:schemeClr val="accent5">
                  <a:lumMod val="50000"/>
                </a:schemeClr>
              </a:solidFill>
              <a:latin typeface="+mj-lt"/>
            </a:endParaRPr>
          </a:p>
        </p:txBody>
      </p:sp>
      <p:grpSp>
        <p:nvGrpSpPr>
          <p:cNvPr id="11" name="Group 10">
            <a:extLst>
              <a:ext uri="{FF2B5EF4-FFF2-40B4-BE49-F238E27FC236}">
                <a16:creationId xmlns:a16="http://schemas.microsoft.com/office/drawing/2014/main" id="{6766AA30-BB4A-4DD7-89EC-8834D2528669}"/>
              </a:ext>
            </a:extLst>
          </p:cNvPr>
          <p:cNvGrpSpPr/>
          <p:nvPr/>
        </p:nvGrpSpPr>
        <p:grpSpPr>
          <a:xfrm>
            <a:off x="-209549" y="1236847"/>
            <a:ext cx="5854660" cy="2273736"/>
            <a:chOff x="-209549" y="1236847"/>
            <a:chExt cx="5854660" cy="2273736"/>
          </a:xfrm>
        </p:grpSpPr>
        <p:pic>
          <p:nvPicPr>
            <p:cNvPr id="4" name="Picture 3">
              <a:extLst>
                <a:ext uri="{FF2B5EF4-FFF2-40B4-BE49-F238E27FC236}">
                  <a16:creationId xmlns:a16="http://schemas.microsoft.com/office/drawing/2014/main" id="{33220FEF-74A1-4B87-BAEC-0FA3990648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9" y="1236847"/>
              <a:ext cx="5854660" cy="2273736"/>
            </a:xfrm>
            <a:prstGeom prst="rect">
              <a:avLst/>
            </a:prstGeom>
          </p:spPr>
        </p:pic>
        <p:sp>
          <p:nvSpPr>
            <p:cNvPr id="47" name="TextBox 46">
              <a:extLst>
                <a:ext uri="{FF2B5EF4-FFF2-40B4-BE49-F238E27FC236}">
                  <a16:creationId xmlns:a16="http://schemas.microsoft.com/office/drawing/2014/main" id="{D2245FB7-EC7C-43CD-AA8F-82C3D3BE847D}"/>
                </a:ext>
              </a:extLst>
            </p:cNvPr>
            <p:cNvSpPr txBox="1"/>
            <p:nvPr/>
          </p:nvSpPr>
          <p:spPr>
            <a:xfrm>
              <a:off x="349076" y="1609427"/>
              <a:ext cx="4692767" cy="1384995"/>
            </a:xfrm>
            <a:prstGeom prst="rect">
              <a:avLst/>
            </a:prstGeom>
            <a:noFill/>
          </p:spPr>
          <p:txBody>
            <a:bodyPr wrap="square">
              <a:spAutoFit/>
            </a:bodyPr>
            <a:lstStyle/>
            <a:p>
              <a:pPr algn="just"/>
              <a:r>
                <a:rPr lang="en-US" sz="2800" b="1" kern="0" dirty="0">
                  <a:solidFill>
                    <a:srgbClr val="0070C0"/>
                  </a:solidFill>
                  <a:latin typeface="Times New Roman" panose="02020603050405020304" pitchFamily="18" charset="0"/>
                  <a:cs typeface="Times New Roman" panose="02020603050405020304" pitchFamily="18" charset="0"/>
                </a:rPr>
                <a:t>1. </a:t>
              </a:r>
              <a:r>
                <a:rPr lang="en-US" sz="2800" b="1" kern="0" dirty="0" err="1">
                  <a:solidFill>
                    <a:prstClr val="black"/>
                  </a:solidFill>
                  <a:latin typeface="Times New Roman" panose="02020603050405020304" pitchFamily="18" charset="0"/>
                  <a:cs typeface="Times New Roman" panose="02020603050405020304" pitchFamily="18" charset="0"/>
                </a:rPr>
                <a:t>Tham</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gia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các</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hoạt</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động</a:t>
              </a:r>
              <a:r>
                <a:rPr lang="en-US" sz="2800" b="1" kern="0" dirty="0">
                  <a:solidFill>
                    <a:prstClr val="black"/>
                  </a:solidFill>
                  <a:latin typeface="Times New Roman" panose="02020603050405020304" pitchFamily="18" charset="0"/>
                  <a:cs typeface="Times New Roman" panose="02020603050405020304" pitchFamily="18" charset="0"/>
                </a:rPr>
                <a:t> ở </a:t>
              </a:r>
              <a:r>
                <a:rPr lang="en-US" sz="2800" b="1" kern="0" dirty="0" err="1">
                  <a:solidFill>
                    <a:prstClr val="black"/>
                  </a:solidFill>
                  <a:latin typeface="Times New Roman" panose="02020603050405020304" pitchFamily="18" charset="0"/>
                  <a:cs typeface="Times New Roman" panose="02020603050405020304" pitchFamily="18" charset="0"/>
                </a:rPr>
                <a:t>trường</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lớp</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nơi</a:t>
              </a:r>
              <a:r>
                <a:rPr lang="en-US" sz="2800" b="1" kern="0" dirty="0">
                  <a:solidFill>
                    <a:prstClr val="black"/>
                  </a:solidFill>
                  <a:latin typeface="Times New Roman" panose="02020603050405020304" pitchFamily="18" charset="0"/>
                  <a:cs typeface="Times New Roman" panose="02020603050405020304" pitchFamily="18" charset="0"/>
                </a:rPr>
                <a:t> ở </a:t>
              </a:r>
              <a:r>
                <a:rPr lang="en-US" sz="2800" b="1" kern="0" dirty="0" err="1">
                  <a:solidFill>
                    <a:prstClr val="black"/>
                  </a:solidFill>
                  <a:latin typeface="Times New Roman" panose="02020603050405020304" pitchFamily="18" charset="0"/>
                  <a:cs typeface="Times New Roman" panose="02020603050405020304" pitchFamily="18" charset="0"/>
                </a:rPr>
                <a:t>để</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khám</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phá</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khả</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năng</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của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bản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thân</a:t>
              </a:r>
              <a:r>
                <a:rPr lang="en-US" sz="2800" b="1" kern="0" dirty="0">
                  <a:solidFill>
                    <a:prstClr val="black"/>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pSp>
      <p:sp>
        <p:nvSpPr>
          <p:cNvPr id="2" name="Oval 1">
            <a:extLst>
              <a:ext uri="{FF2B5EF4-FFF2-40B4-BE49-F238E27FC236}">
                <a16:creationId xmlns:a16="http://schemas.microsoft.com/office/drawing/2014/main" id="{15D0D245-C95A-49FB-847A-0CB78B465403}"/>
              </a:ext>
            </a:extLst>
          </p:cNvPr>
          <p:cNvSpPr/>
          <p:nvPr/>
        </p:nvSpPr>
        <p:spPr>
          <a:xfrm>
            <a:off x="108221" y="142263"/>
            <a:ext cx="615679" cy="63878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1</a:t>
            </a:r>
          </a:p>
        </p:txBody>
      </p:sp>
      <p:pic>
        <p:nvPicPr>
          <p:cNvPr id="2050" name="Picture 2" descr="Kết quả hình ảnh cho dấu tích xanh">
            <a:extLst>
              <a:ext uri="{FF2B5EF4-FFF2-40B4-BE49-F238E27FC236}">
                <a16:creationId xmlns:a16="http://schemas.microsoft.com/office/drawing/2014/main" id="{B4A0D2BB-0FD4-47C4-ADAB-1C1CE3E9F0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3661" y="1051771"/>
            <a:ext cx="1209675"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83861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7" name="图片 1">
            <a:extLst>
              <a:ext uri="{FF2B5EF4-FFF2-40B4-BE49-F238E27FC236}">
                <a16:creationId xmlns:a16="http://schemas.microsoft.com/office/drawing/2014/main" id="{4BEFD5F2-A8C0-46F0-A866-CB8CA4D0DFCF}"/>
              </a:ext>
            </a:extLst>
          </p:cNvPr>
          <p:cNvPicPr>
            <a:picLocks noChangeAspect="1"/>
          </p:cNvPicPr>
          <p:nvPr/>
        </p:nvPicPr>
        <p:blipFill rotWithShape="1">
          <a:blip r:embed="rId3">
            <a:extLst>
              <a:ext uri="{28A0092B-C50C-407E-A947-70E740481C1C}">
                <a14:useLocalDpi xmlns:a14="http://schemas.microsoft.com/office/drawing/2010/main" val="0"/>
              </a:ext>
            </a:extLst>
          </a:blip>
          <a:srcRect l="44444"/>
          <a:stretch/>
        </p:blipFill>
        <p:spPr>
          <a:xfrm>
            <a:off x="0" y="-105389"/>
            <a:ext cx="12725400" cy="6858000"/>
          </a:xfrm>
          <a:prstGeom prst="rect">
            <a:avLst/>
          </a:prstGeom>
        </p:spPr>
      </p:pic>
      <p:sp>
        <p:nvSpPr>
          <p:cNvPr id="28" name="TextBox 27">
            <a:extLst>
              <a:ext uri="{FF2B5EF4-FFF2-40B4-BE49-F238E27FC236}">
                <a16:creationId xmlns:a16="http://schemas.microsoft.com/office/drawing/2014/main" id="{03DE5754-B641-4DC0-9ABA-C407DE8AD742}"/>
              </a:ext>
            </a:extLst>
          </p:cNvPr>
          <p:cNvSpPr txBox="1"/>
          <p:nvPr/>
        </p:nvSpPr>
        <p:spPr>
          <a:xfrm>
            <a:off x="565033" y="142263"/>
            <a:ext cx="9245717" cy="1077218"/>
          </a:xfrm>
          <a:prstGeom prst="rect">
            <a:avLst/>
          </a:prstGeom>
          <a:noFill/>
        </p:spPr>
        <p:txBody>
          <a:bodyPr wrap="square" rtlCol="0">
            <a:spAutoFit/>
          </a:bodyPr>
          <a:lstStyle/>
          <a:p>
            <a:pPr algn="ctr"/>
            <a:r>
              <a:rPr lang="vi-VN" sz="3200" b="1" dirty="0">
                <a:solidFill>
                  <a:schemeClr val="accent5">
                    <a:lumMod val="50000"/>
                  </a:schemeClr>
                </a:solidFill>
                <a:latin typeface="+mj-lt"/>
              </a:rPr>
              <a:t>Em đồng tình hoặc không đồng tình với nội dung nào dưới đây về cách khám phá bản thân? Vì sao?</a:t>
            </a:r>
            <a:endParaRPr lang="en-US" sz="3200" b="1" dirty="0">
              <a:solidFill>
                <a:schemeClr val="accent5">
                  <a:lumMod val="50000"/>
                </a:schemeClr>
              </a:solidFill>
              <a:latin typeface="+mj-lt"/>
            </a:endParaRPr>
          </a:p>
        </p:txBody>
      </p:sp>
      <p:grpSp>
        <p:nvGrpSpPr>
          <p:cNvPr id="12" name="Group 11">
            <a:extLst>
              <a:ext uri="{FF2B5EF4-FFF2-40B4-BE49-F238E27FC236}">
                <a16:creationId xmlns:a16="http://schemas.microsoft.com/office/drawing/2014/main" id="{34224F16-0D9C-42CC-B038-05103DD2AFCE}"/>
              </a:ext>
            </a:extLst>
          </p:cNvPr>
          <p:cNvGrpSpPr/>
          <p:nvPr/>
        </p:nvGrpSpPr>
        <p:grpSpPr>
          <a:xfrm>
            <a:off x="2091296" y="1745888"/>
            <a:ext cx="4459948" cy="1366536"/>
            <a:chOff x="5630048" y="1664194"/>
            <a:chExt cx="4459948" cy="1226194"/>
          </a:xfrm>
        </p:grpSpPr>
        <p:pic>
          <p:nvPicPr>
            <p:cNvPr id="16" name="Picture 15">
              <a:extLst>
                <a:ext uri="{FF2B5EF4-FFF2-40B4-BE49-F238E27FC236}">
                  <a16:creationId xmlns:a16="http://schemas.microsoft.com/office/drawing/2014/main" id="{DEA66A90-31C4-4E8F-8476-44F029E525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0048" y="1664194"/>
              <a:ext cx="4459948" cy="1226194"/>
            </a:xfrm>
            <a:prstGeom prst="rect">
              <a:avLst/>
            </a:prstGeom>
          </p:spPr>
        </p:pic>
        <p:sp>
          <p:nvSpPr>
            <p:cNvPr id="49" name="TextBox 48">
              <a:extLst>
                <a:ext uri="{FF2B5EF4-FFF2-40B4-BE49-F238E27FC236}">
                  <a16:creationId xmlns:a16="http://schemas.microsoft.com/office/drawing/2014/main" id="{08905F0D-0389-4FE5-B31B-CCFFDD8891BE}"/>
                </a:ext>
              </a:extLst>
            </p:cNvPr>
            <p:cNvSpPr txBox="1"/>
            <p:nvPr/>
          </p:nvSpPr>
          <p:spPr>
            <a:xfrm>
              <a:off x="5645110" y="1784689"/>
              <a:ext cx="4407025" cy="954107"/>
            </a:xfrm>
            <a:prstGeom prst="rect">
              <a:avLst/>
            </a:prstGeom>
            <a:noFill/>
          </p:spPr>
          <p:txBody>
            <a:bodyPr wrap="square">
              <a:spAutoFit/>
            </a:bodyPr>
            <a:lstStyle/>
            <a:p>
              <a:pPr algn="just">
                <a:defRPr/>
              </a:pPr>
              <a:r>
                <a:rPr lang="en-US" sz="2800" b="1" kern="0" dirty="0">
                  <a:solidFill>
                    <a:srgbClr val="0070C0"/>
                  </a:solidFill>
                  <a:latin typeface="Times New Roman" panose="02020603050405020304" pitchFamily="18" charset="0"/>
                  <a:cs typeface="Times New Roman" panose="02020603050405020304" pitchFamily="18" charset="0"/>
                </a:rPr>
                <a:t>2. </a:t>
              </a:r>
              <a:r>
                <a:rPr lang="en-US" sz="2800" b="1" kern="0" dirty="0" err="1">
                  <a:solidFill>
                    <a:prstClr val="black"/>
                  </a:solidFill>
                  <a:latin typeface="Times New Roman" panose="02020603050405020304" pitchFamily="18" charset="0"/>
                  <a:cs typeface="Times New Roman" panose="02020603050405020304" pitchFamily="18" charset="0"/>
                </a:rPr>
                <a:t>Tự</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đánh</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giá</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kết</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quả</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học</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tập</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rèn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luyện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của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bản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thân</a:t>
              </a:r>
              <a:r>
                <a:rPr lang="en-US" sz="2800" b="1" kern="0" dirty="0">
                  <a:solidFill>
                    <a:prstClr val="black"/>
                  </a:solidFill>
                  <a:latin typeface="Times New Roman" panose="02020603050405020304" pitchFamily="18" charset="0"/>
                  <a:cs typeface="Times New Roman" panose="02020603050405020304" pitchFamily="18" charset="0"/>
                </a:rPr>
                <a:t>.</a:t>
              </a:r>
            </a:p>
          </p:txBody>
        </p:sp>
      </p:grpSp>
      <p:sp>
        <p:nvSpPr>
          <p:cNvPr id="2" name="Oval 1">
            <a:extLst>
              <a:ext uri="{FF2B5EF4-FFF2-40B4-BE49-F238E27FC236}">
                <a16:creationId xmlns:a16="http://schemas.microsoft.com/office/drawing/2014/main" id="{15D0D245-C95A-49FB-847A-0CB78B465403}"/>
              </a:ext>
            </a:extLst>
          </p:cNvPr>
          <p:cNvSpPr/>
          <p:nvPr/>
        </p:nvSpPr>
        <p:spPr>
          <a:xfrm>
            <a:off x="108221" y="142263"/>
            <a:ext cx="615679" cy="63878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1</a:t>
            </a:r>
          </a:p>
        </p:txBody>
      </p:sp>
      <p:pic>
        <p:nvPicPr>
          <p:cNvPr id="30" name="Picture 2" descr="Kết quả hình ảnh cho dấu tích xanh">
            <a:extLst>
              <a:ext uri="{FF2B5EF4-FFF2-40B4-BE49-F238E27FC236}">
                <a16:creationId xmlns:a16="http://schemas.microsoft.com/office/drawing/2014/main" id="{7044069F-4DE8-4D41-8AC5-D7A1FEF08C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1032" y="1219481"/>
            <a:ext cx="1209675"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80577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7" name="图片 1">
            <a:extLst>
              <a:ext uri="{FF2B5EF4-FFF2-40B4-BE49-F238E27FC236}">
                <a16:creationId xmlns:a16="http://schemas.microsoft.com/office/drawing/2014/main" id="{4BEFD5F2-A8C0-46F0-A866-CB8CA4D0DFCF}"/>
              </a:ext>
            </a:extLst>
          </p:cNvPr>
          <p:cNvPicPr>
            <a:picLocks noChangeAspect="1"/>
          </p:cNvPicPr>
          <p:nvPr/>
        </p:nvPicPr>
        <p:blipFill rotWithShape="1">
          <a:blip r:embed="rId3">
            <a:extLst>
              <a:ext uri="{28A0092B-C50C-407E-A947-70E740481C1C}">
                <a14:useLocalDpi xmlns:a14="http://schemas.microsoft.com/office/drawing/2010/main" val="0"/>
              </a:ext>
            </a:extLst>
          </a:blip>
          <a:srcRect l="44444"/>
          <a:stretch/>
        </p:blipFill>
        <p:spPr>
          <a:xfrm>
            <a:off x="0" y="-105389"/>
            <a:ext cx="12725400" cy="6858000"/>
          </a:xfrm>
          <a:prstGeom prst="rect">
            <a:avLst/>
          </a:prstGeom>
        </p:spPr>
      </p:pic>
      <p:sp>
        <p:nvSpPr>
          <p:cNvPr id="28" name="TextBox 27">
            <a:extLst>
              <a:ext uri="{FF2B5EF4-FFF2-40B4-BE49-F238E27FC236}">
                <a16:creationId xmlns:a16="http://schemas.microsoft.com/office/drawing/2014/main" id="{03DE5754-B641-4DC0-9ABA-C407DE8AD742}"/>
              </a:ext>
            </a:extLst>
          </p:cNvPr>
          <p:cNvSpPr txBox="1"/>
          <p:nvPr/>
        </p:nvSpPr>
        <p:spPr>
          <a:xfrm>
            <a:off x="565033" y="142263"/>
            <a:ext cx="9245717" cy="1077218"/>
          </a:xfrm>
          <a:prstGeom prst="rect">
            <a:avLst/>
          </a:prstGeom>
          <a:noFill/>
        </p:spPr>
        <p:txBody>
          <a:bodyPr wrap="square" rtlCol="0">
            <a:spAutoFit/>
          </a:bodyPr>
          <a:lstStyle/>
          <a:p>
            <a:pPr algn="ctr"/>
            <a:r>
              <a:rPr lang="vi-VN" sz="3200" b="1" dirty="0">
                <a:solidFill>
                  <a:schemeClr val="accent5">
                    <a:lumMod val="50000"/>
                  </a:schemeClr>
                </a:solidFill>
                <a:latin typeface="+mj-lt"/>
              </a:rPr>
              <a:t>Em đồng tình hoặc không đồng tình với nội dung nào dưới đây về cách khám phá bản thân? Vì sao?</a:t>
            </a:r>
            <a:endParaRPr lang="en-US" sz="3200" b="1" dirty="0">
              <a:solidFill>
                <a:schemeClr val="accent5">
                  <a:lumMod val="50000"/>
                </a:schemeClr>
              </a:solidFill>
              <a:latin typeface="+mj-lt"/>
            </a:endParaRPr>
          </a:p>
        </p:txBody>
      </p:sp>
      <p:grpSp>
        <p:nvGrpSpPr>
          <p:cNvPr id="14" name="Group 13">
            <a:extLst>
              <a:ext uri="{FF2B5EF4-FFF2-40B4-BE49-F238E27FC236}">
                <a16:creationId xmlns:a16="http://schemas.microsoft.com/office/drawing/2014/main" id="{55C738EB-3B10-4387-9395-1812E8CE776F}"/>
              </a:ext>
            </a:extLst>
          </p:cNvPr>
          <p:cNvGrpSpPr/>
          <p:nvPr/>
        </p:nvGrpSpPr>
        <p:grpSpPr>
          <a:xfrm>
            <a:off x="2432321" y="1909991"/>
            <a:ext cx="4921166" cy="1198006"/>
            <a:chOff x="146321" y="3666601"/>
            <a:chExt cx="4921166" cy="1198006"/>
          </a:xfrm>
        </p:grpSpPr>
        <p:pic>
          <p:nvPicPr>
            <p:cNvPr id="17" name="Picture 16">
              <a:extLst>
                <a:ext uri="{FF2B5EF4-FFF2-40B4-BE49-F238E27FC236}">
                  <a16:creationId xmlns:a16="http://schemas.microsoft.com/office/drawing/2014/main" id="{313A8293-F2DA-451F-89FC-E3834CE343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321" y="3666601"/>
              <a:ext cx="4921166" cy="1198006"/>
            </a:xfrm>
            <a:prstGeom prst="rect">
              <a:avLst/>
            </a:prstGeom>
          </p:spPr>
        </p:pic>
        <p:sp>
          <p:nvSpPr>
            <p:cNvPr id="51" name="TextBox 50">
              <a:extLst>
                <a:ext uri="{FF2B5EF4-FFF2-40B4-BE49-F238E27FC236}">
                  <a16:creationId xmlns:a16="http://schemas.microsoft.com/office/drawing/2014/main" id="{983E823B-0731-49A9-91E6-02831C41C704}"/>
                </a:ext>
              </a:extLst>
            </p:cNvPr>
            <p:cNvSpPr txBox="1"/>
            <p:nvPr/>
          </p:nvSpPr>
          <p:spPr>
            <a:xfrm>
              <a:off x="326822" y="3780902"/>
              <a:ext cx="4508674" cy="954107"/>
            </a:xfrm>
            <a:prstGeom prst="rect">
              <a:avLst/>
            </a:prstGeom>
            <a:noFill/>
          </p:spPr>
          <p:txBody>
            <a:bodyPr wrap="square">
              <a:spAutoFit/>
            </a:bodyPr>
            <a:lstStyle/>
            <a:p>
              <a:pPr algn="just">
                <a:defRPr/>
              </a:pPr>
              <a:r>
                <a:rPr lang="en-US" sz="2800" b="1" kern="0" dirty="0">
                  <a:solidFill>
                    <a:srgbClr val="0070C0"/>
                  </a:solidFill>
                  <a:latin typeface="Times New Roman" panose="02020603050405020304" pitchFamily="18" charset="0"/>
                  <a:cs typeface="Times New Roman" panose="02020603050405020304" pitchFamily="18" charset="0"/>
                </a:rPr>
                <a:t>3. </a:t>
              </a:r>
              <a:r>
                <a:rPr lang="en-US" sz="2800" b="1" kern="0" dirty="0" err="1">
                  <a:solidFill>
                    <a:prstClr val="black"/>
                  </a:solidFill>
                  <a:latin typeface="Times New Roman" panose="02020603050405020304" pitchFamily="18" charset="0"/>
                  <a:cs typeface="Times New Roman" panose="02020603050405020304" pitchFamily="18" charset="0"/>
                </a:rPr>
                <a:t>Chỉ</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cần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lắng</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nghe</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nhận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xét</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của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bố</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mẹ</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về</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mình</a:t>
              </a:r>
              <a:r>
                <a:rPr lang="en-US" sz="2800" b="1" kern="0" dirty="0">
                  <a:solidFill>
                    <a:prstClr val="black"/>
                  </a:solidFill>
                  <a:latin typeface="Times New Roman" panose="02020603050405020304" pitchFamily="18" charset="0"/>
                  <a:cs typeface="Times New Roman" panose="02020603050405020304" pitchFamily="18" charset="0"/>
                </a:rPr>
                <a:t>.</a:t>
              </a:r>
            </a:p>
          </p:txBody>
        </p:sp>
      </p:grpSp>
      <p:sp>
        <p:nvSpPr>
          <p:cNvPr id="2" name="Oval 1">
            <a:extLst>
              <a:ext uri="{FF2B5EF4-FFF2-40B4-BE49-F238E27FC236}">
                <a16:creationId xmlns:a16="http://schemas.microsoft.com/office/drawing/2014/main" id="{15D0D245-C95A-49FB-847A-0CB78B465403}"/>
              </a:ext>
            </a:extLst>
          </p:cNvPr>
          <p:cNvSpPr/>
          <p:nvPr/>
        </p:nvSpPr>
        <p:spPr>
          <a:xfrm>
            <a:off x="108221" y="142263"/>
            <a:ext cx="615679" cy="63878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1</a:t>
            </a:r>
          </a:p>
        </p:txBody>
      </p:sp>
      <p:pic>
        <p:nvPicPr>
          <p:cNvPr id="2052" name="Picture 4" descr="Dấu X Vẽ Kiểm tra đánh dấu Đỏ - vượt qua png tải về - Miễn phí trong suốt  Cánh png Tải về.">
            <a:extLst>
              <a:ext uri="{FF2B5EF4-FFF2-40B4-BE49-F238E27FC236}">
                <a16:creationId xmlns:a16="http://schemas.microsoft.com/office/drawing/2014/main" id="{845FDD17-C5EC-4F91-9FC0-612432A068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3891" y="1767923"/>
            <a:ext cx="1112535" cy="111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08033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7" name="图片 1">
            <a:extLst>
              <a:ext uri="{FF2B5EF4-FFF2-40B4-BE49-F238E27FC236}">
                <a16:creationId xmlns:a16="http://schemas.microsoft.com/office/drawing/2014/main" id="{4BEFD5F2-A8C0-46F0-A866-CB8CA4D0DFCF}"/>
              </a:ext>
            </a:extLst>
          </p:cNvPr>
          <p:cNvPicPr>
            <a:picLocks noChangeAspect="1"/>
          </p:cNvPicPr>
          <p:nvPr/>
        </p:nvPicPr>
        <p:blipFill rotWithShape="1">
          <a:blip r:embed="rId3">
            <a:extLst>
              <a:ext uri="{28A0092B-C50C-407E-A947-70E740481C1C}">
                <a14:useLocalDpi xmlns:a14="http://schemas.microsoft.com/office/drawing/2010/main" val="0"/>
              </a:ext>
            </a:extLst>
          </a:blip>
          <a:srcRect l="44444"/>
          <a:stretch/>
        </p:blipFill>
        <p:spPr>
          <a:xfrm>
            <a:off x="0" y="-105389"/>
            <a:ext cx="12725400" cy="6858000"/>
          </a:xfrm>
          <a:prstGeom prst="rect">
            <a:avLst/>
          </a:prstGeom>
        </p:spPr>
      </p:pic>
      <p:sp>
        <p:nvSpPr>
          <p:cNvPr id="28" name="TextBox 27">
            <a:extLst>
              <a:ext uri="{FF2B5EF4-FFF2-40B4-BE49-F238E27FC236}">
                <a16:creationId xmlns:a16="http://schemas.microsoft.com/office/drawing/2014/main" id="{03DE5754-B641-4DC0-9ABA-C407DE8AD742}"/>
              </a:ext>
            </a:extLst>
          </p:cNvPr>
          <p:cNvSpPr txBox="1"/>
          <p:nvPr/>
        </p:nvSpPr>
        <p:spPr>
          <a:xfrm>
            <a:off x="565033" y="142263"/>
            <a:ext cx="9245717" cy="1077218"/>
          </a:xfrm>
          <a:prstGeom prst="rect">
            <a:avLst/>
          </a:prstGeom>
          <a:noFill/>
        </p:spPr>
        <p:txBody>
          <a:bodyPr wrap="square" rtlCol="0">
            <a:spAutoFit/>
          </a:bodyPr>
          <a:lstStyle/>
          <a:p>
            <a:pPr algn="ctr"/>
            <a:r>
              <a:rPr lang="vi-VN" sz="3200" b="1" dirty="0">
                <a:solidFill>
                  <a:schemeClr val="accent5">
                    <a:lumMod val="50000"/>
                  </a:schemeClr>
                </a:solidFill>
                <a:latin typeface="+mj-lt"/>
              </a:rPr>
              <a:t>Em đồng tình hoặc không đồng tình với nội dung nào dưới đây về cách khám phá bản thân? Vì sao?</a:t>
            </a:r>
            <a:endParaRPr lang="en-US" sz="3200" b="1" dirty="0">
              <a:solidFill>
                <a:schemeClr val="accent5">
                  <a:lumMod val="50000"/>
                </a:schemeClr>
              </a:solidFill>
              <a:latin typeface="+mj-lt"/>
            </a:endParaRPr>
          </a:p>
        </p:txBody>
      </p:sp>
      <p:grpSp>
        <p:nvGrpSpPr>
          <p:cNvPr id="13" name="Group 12">
            <a:extLst>
              <a:ext uri="{FF2B5EF4-FFF2-40B4-BE49-F238E27FC236}">
                <a16:creationId xmlns:a16="http://schemas.microsoft.com/office/drawing/2014/main" id="{C8C5B413-8E2E-433D-9778-7508C93C0C36}"/>
              </a:ext>
            </a:extLst>
          </p:cNvPr>
          <p:cNvGrpSpPr/>
          <p:nvPr/>
        </p:nvGrpSpPr>
        <p:grpSpPr>
          <a:xfrm>
            <a:off x="1784870" y="1712310"/>
            <a:ext cx="6000564" cy="2273736"/>
            <a:chOff x="5105586" y="3063177"/>
            <a:chExt cx="6000564" cy="2273736"/>
          </a:xfrm>
        </p:grpSpPr>
        <p:pic>
          <p:nvPicPr>
            <p:cNvPr id="18" name="Picture 17">
              <a:extLst>
                <a:ext uri="{FF2B5EF4-FFF2-40B4-BE49-F238E27FC236}">
                  <a16:creationId xmlns:a16="http://schemas.microsoft.com/office/drawing/2014/main" id="{8FA9849D-7098-488A-BA0C-8B838089A9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586" y="3063177"/>
              <a:ext cx="6000564" cy="2273736"/>
            </a:xfrm>
            <a:prstGeom prst="rect">
              <a:avLst/>
            </a:prstGeom>
          </p:spPr>
        </p:pic>
        <p:sp>
          <p:nvSpPr>
            <p:cNvPr id="53" name="TextBox 52">
              <a:extLst>
                <a:ext uri="{FF2B5EF4-FFF2-40B4-BE49-F238E27FC236}">
                  <a16:creationId xmlns:a16="http://schemas.microsoft.com/office/drawing/2014/main" id="{2C5566AB-8B6B-4171-A3B5-7281005EC05C}"/>
                </a:ext>
              </a:extLst>
            </p:cNvPr>
            <p:cNvSpPr txBox="1"/>
            <p:nvPr/>
          </p:nvSpPr>
          <p:spPr>
            <a:xfrm>
              <a:off x="5630048" y="3507317"/>
              <a:ext cx="4921166" cy="1384995"/>
            </a:xfrm>
            <a:prstGeom prst="rect">
              <a:avLst/>
            </a:prstGeom>
            <a:noFill/>
          </p:spPr>
          <p:txBody>
            <a:bodyPr wrap="square">
              <a:spAutoFit/>
            </a:bodyPr>
            <a:lstStyle/>
            <a:p>
              <a:pPr algn="just">
                <a:defRPr/>
              </a:pPr>
              <a:r>
                <a:rPr lang="en-US" sz="2800" b="1" kern="0" dirty="0">
                  <a:solidFill>
                    <a:srgbClr val="0070C0"/>
                  </a:solidFill>
                  <a:latin typeface="Times New Roman" panose="02020603050405020304" pitchFamily="18" charset="0"/>
                  <a:cs typeface="Times New Roman" panose="02020603050405020304" pitchFamily="18" charset="0"/>
                </a:rPr>
                <a:t>4. </a:t>
              </a:r>
              <a:r>
                <a:rPr lang="en-US" sz="2800" b="1" kern="0" dirty="0" err="1">
                  <a:solidFill>
                    <a:prstClr val="black"/>
                  </a:solidFill>
                  <a:latin typeface="Times New Roman" panose="02020603050405020304" pitchFamily="18" charset="0"/>
                  <a:cs typeface="Times New Roman" panose="02020603050405020304" pitchFamily="18" charset="0"/>
                </a:rPr>
                <a:t>Hỏi</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người</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thân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bạn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bè</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về</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những</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điểm</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mạnh</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điểm</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yếu</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của</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bản</a:t>
              </a:r>
              <a:r>
                <a:rPr lang="en-US" sz="2800" b="1" kern="0" dirty="0">
                  <a:solidFill>
                    <a:prstClr val="black"/>
                  </a:solidFill>
                  <a:latin typeface="Times New Roman" panose="02020603050405020304" pitchFamily="18" charset="0"/>
                  <a:cs typeface="Times New Roman" panose="02020603050405020304" pitchFamily="18" charset="0"/>
                </a:rPr>
                <a:t> </a:t>
              </a:r>
              <a:r>
                <a:rPr lang="en-US" sz="2800" b="1" kern="0" dirty="0" err="1">
                  <a:solidFill>
                    <a:prstClr val="black"/>
                  </a:solidFill>
                  <a:latin typeface="Times New Roman" panose="02020603050405020304" pitchFamily="18" charset="0"/>
                  <a:cs typeface="Times New Roman" panose="02020603050405020304" pitchFamily="18" charset="0"/>
                </a:rPr>
                <a:t>thân</a:t>
              </a:r>
              <a:r>
                <a:rPr lang="en-US" sz="2800" b="1" kern="0" dirty="0">
                  <a:solidFill>
                    <a:prstClr val="black"/>
                  </a:solidFill>
                  <a:latin typeface="Times New Roman" panose="02020603050405020304" pitchFamily="18" charset="0"/>
                  <a:cs typeface="Times New Roman" panose="02020603050405020304" pitchFamily="18" charset="0"/>
                </a:rPr>
                <a:t>.</a:t>
              </a:r>
            </a:p>
          </p:txBody>
        </p:sp>
      </p:grpSp>
      <p:sp>
        <p:nvSpPr>
          <p:cNvPr id="2" name="Oval 1">
            <a:extLst>
              <a:ext uri="{FF2B5EF4-FFF2-40B4-BE49-F238E27FC236}">
                <a16:creationId xmlns:a16="http://schemas.microsoft.com/office/drawing/2014/main" id="{15D0D245-C95A-49FB-847A-0CB78B465403}"/>
              </a:ext>
            </a:extLst>
          </p:cNvPr>
          <p:cNvSpPr/>
          <p:nvPr/>
        </p:nvSpPr>
        <p:spPr>
          <a:xfrm>
            <a:off x="108221" y="142263"/>
            <a:ext cx="615679" cy="63878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latin typeface="Times New Roman" panose="02020603050405020304" pitchFamily="18" charset="0"/>
                <a:cs typeface="Times New Roman" panose="02020603050405020304" pitchFamily="18" charset="0"/>
              </a:rPr>
              <a:t>1</a:t>
            </a:r>
          </a:p>
        </p:txBody>
      </p:sp>
      <p:pic>
        <p:nvPicPr>
          <p:cNvPr id="29" name="Picture 2" descr="Kết quả hình ảnh cho dấu tích xanh">
            <a:extLst>
              <a:ext uri="{FF2B5EF4-FFF2-40B4-BE49-F238E27FC236}">
                <a16:creationId xmlns:a16="http://schemas.microsoft.com/office/drawing/2014/main" id="{83CE7E30-0F45-43F0-9870-18B5A4DB53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8902" y="1922048"/>
            <a:ext cx="1209675"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02452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776</TotalTime>
  <Words>873</Words>
  <Application>Microsoft Office PowerPoint</Application>
  <PresentationFormat>Màn hình rộng</PresentationFormat>
  <Paragraphs>70</Paragraphs>
  <Slides>17</Slides>
  <Notes>12</Notes>
  <HiddenSlides>0</HiddenSlides>
  <MMClips>0</MMClips>
  <ScaleCrop>false</ScaleCrop>
  <HeadingPairs>
    <vt:vector size="6" baseType="variant">
      <vt:variant>
        <vt:lpstr>Phông được Dùng</vt:lpstr>
      </vt:variant>
      <vt:variant>
        <vt:i4>6</vt:i4>
      </vt:variant>
      <vt:variant>
        <vt:lpstr>Chủ đề</vt:lpstr>
      </vt:variant>
      <vt:variant>
        <vt:i4>2</vt:i4>
      </vt:variant>
      <vt:variant>
        <vt:lpstr>Tiêu đề Bản chiếu</vt:lpstr>
      </vt:variant>
      <vt:variant>
        <vt:i4>17</vt:i4>
      </vt:variant>
    </vt:vector>
  </HeadingPairs>
  <TitlesOfParts>
    <vt:vector size="25" baseType="lpstr">
      <vt:lpstr>等线</vt:lpstr>
      <vt:lpstr>微软雅黑</vt:lpstr>
      <vt:lpstr>Arial</vt:lpstr>
      <vt:lpstr>Calibri</vt:lpstr>
      <vt:lpstr>Lato Bold</vt:lpstr>
      <vt:lpstr>Times New Roman</vt:lpstr>
      <vt:lpstr>Office Theme</vt:lpstr>
      <vt:lpstr>2_Default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chuyenduongkinh@outlook.com.vn</cp:lastModifiedBy>
  <cp:revision>124</cp:revision>
  <dcterms:created xsi:type="dcterms:W3CDTF">2019-04-28T11:49:15Z</dcterms:created>
  <dcterms:modified xsi:type="dcterms:W3CDTF">2026-03-02T03:24:07Z</dcterms:modified>
</cp:coreProperties>
</file>