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7" r:id="rId2"/>
    <p:sldId id="432" r:id="rId3"/>
    <p:sldId id="450" r:id="rId4"/>
    <p:sldId id="440" r:id="rId5"/>
    <p:sldId id="441" r:id="rId6"/>
    <p:sldId id="453" r:id="rId7"/>
    <p:sldId id="455" r:id="rId8"/>
    <p:sldId id="456" r:id="rId9"/>
    <p:sldId id="457" r:id="rId10"/>
    <p:sldId id="458" r:id="rId11"/>
    <p:sldId id="452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70000"/>
    <a:srgbClr val="FFCC99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0" d="100"/>
          <a:sy n="50" d="100"/>
        </p:scale>
        <p:origin x="568" y="2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HƯNG ĐẠO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310605" y="3975409"/>
            <a:ext cx="12649200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23: CHĂM SÓC VÀ BẢO VỆ CƠ QUAN THẦN KINH 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Trần  Thị Lan Hương</a:t>
            </a: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:  3A2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651919" y="1105338"/>
            <a:ext cx="11125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THẦN KINH (TIẾT 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B6EF36-32AF-475E-9003-98D7B5D53DE8}"/>
              </a:ext>
            </a:extLst>
          </p:cNvPr>
          <p:cNvSpPr/>
          <p:nvPr/>
        </p:nvSpPr>
        <p:spPr>
          <a:xfrm>
            <a:off x="0" y="1570293"/>
            <a:ext cx="1531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 LUYỆN TẬP: </a:t>
            </a:r>
            <a:r>
              <a:rPr kumimoji="0" lang="nl-NL" sz="4800" b="1" i="1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xúc của em khi gặp các tình huống trong cuộc sống.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9A7391-C340-458A-91EA-16DB3EE4377E}"/>
              </a:ext>
            </a:extLst>
          </p:cNvPr>
          <p:cNvSpPr/>
          <p:nvPr/>
        </p:nvSpPr>
        <p:spPr>
          <a:xfrm>
            <a:off x="1280319" y="2632795"/>
            <a:ext cx="1249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HS trong nhóm thảo luận để đóng vai các tình huống .                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Các nhóm khác chất vấn để đưa ra cách thực hiện tốt nhất 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2" descr="Giải bài 23 Chăm sóc và bảo vệ cơ quan thần kin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4237624"/>
            <a:ext cx="11430000" cy="49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794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04319" y="1200288"/>
            <a:ext cx="12039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THẦN KINH (TIẾT 1)</a:t>
            </a:r>
          </a:p>
        </p:txBody>
      </p:sp>
      <p:pic>
        <p:nvPicPr>
          <p:cNvPr id="14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719" y="3445065"/>
            <a:ext cx="10515600" cy="5606098"/>
          </a:xfrm>
          <a:prstGeom prst="rect">
            <a:avLst/>
          </a:prstGeom>
        </p:spPr>
      </p:pic>
      <p:sp>
        <p:nvSpPr>
          <p:cNvPr id="16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28319" y="5912989"/>
            <a:ext cx="6456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CHIA SẺ TRƯỚC LỚP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B6EF36-32AF-475E-9003-98D7B5D53DE8}"/>
              </a:ext>
            </a:extLst>
          </p:cNvPr>
          <p:cNvSpPr/>
          <p:nvPr/>
        </p:nvSpPr>
        <p:spPr>
          <a:xfrm>
            <a:off x="480219" y="1877871"/>
            <a:ext cx="1531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 LUYỆN TẬP: </a:t>
            </a:r>
            <a:r>
              <a:rPr kumimoji="0" lang="nl-NL" sz="4800" b="1" i="1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xúc của em khi gặp các tình huống trong cuộc sống.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24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736106" y="0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664360" y="1204551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14227" y="1538171"/>
            <a:ext cx="12344400" cy="85680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9A7391-C340-458A-91EA-16DB3EE4377E}"/>
              </a:ext>
            </a:extLst>
          </p:cNvPr>
          <p:cNvSpPr/>
          <p:nvPr/>
        </p:nvSpPr>
        <p:spPr>
          <a:xfrm>
            <a:off x="661931" y="2226289"/>
            <a:ext cx="128103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mô tả ý nghĩa các hình. </a:t>
            </a: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bao trải qua các tình huống như trong hình chưa? Cảm giác của em khi đó như thế nào?</a:t>
            </a: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4648200"/>
            <a:ext cx="6858000" cy="446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61" y="4495800"/>
            <a:ext cx="667681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488070" y="1054687"/>
            <a:ext cx="1080617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SÓC VÀ BẢO VỆ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THẦN KINH (TIẾT 1)</a:t>
            </a:r>
          </a:p>
        </p:txBody>
      </p:sp>
      <p:pic>
        <p:nvPicPr>
          <p:cNvPr id="13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7" t="15955" r="-34091" b="-10962"/>
          <a:stretch/>
        </p:blipFill>
        <p:spPr>
          <a:xfrm rot="20796706">
            <a:off x="-646540" y="1228308"/>
            <a:ext cx="6711759" cy="2239707"/>
          </a:xfrm>
          <a:prstGeom prst="rect">
            <a:avLst/>
          </a:prstGeom>
        </p:spPr>
      </p:pic>
      <p:sp>
        <p:nvSpPr>
          <p:cNvPr id="14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rot="20665069">
            <a:off x="-319561" y="1900943"/>
            <a:ext cx="417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Chia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sẻ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trước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lớp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030" r="51872" b="52881"/>
          <a:stretch/>
        </p:blipFill>
        <p:spPr bwMode="auto">
          <a:xfrm>
            <a:off x="820039" y="2895600"/>
            <a:ext cx="3409350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4" t="1039" r="616" b="53220"/>
          <a:stretch/>
        </p:blipFill>
        <p:spPr bwMode="auto">
          <a:xfrm>
            <a:off x="4229389" y="2928264"/>
            <a:ext cx="3471712" cy="450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" t="53308" r="52005"/>
          <a:stretch/>
        </p:blipFill>
        <p:spPr bwMode="auto">
          <a:xfrm>
            <a:off x="7718021" y="3026317"/>
            <a:ext cx="3488632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53713" r="643" b="1061"/>
          <a:stretch/>
        </p:blipFill>
        <p:spPr bwMode="auto">
          <a:xfrm>
            <a:off x="11288653" y="3057247"/>
            <a:ext cx="3803504" cy="452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56994" y="7485481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4468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51201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76919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2085" r="52513" b="51527"/>
          <a:stretch/>
        </p:blipFill>
        <p:spPr bwMode="auto">
          <a:xfrm>
            <a:off x="786050" y="2839306"/>
            <a:ext cx="3347628" cy="453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2609" r="1358" b="51671"/>
          <a:stretch/>
        </p:blipFill>
        <p:spPr bwMode="auto">
          <a:xfrm>
            <a:off x="4152686" y="2928264"/>
            <a:ext cx="3565335" cy="44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0000" r="52357"/>
          <a:stretch/>
        </p:blipFill>
        <p:spPr bwMode="auto">
          <a:xfrm>
            <a:off x="7811261" y="2895599"/>
            <a:ext cx="3395391" cy="457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3" t="53587" r="1195" b="731"/>
          <a:stretch/>
        </p:blipFill>
        <p:spPr bwMode="auto">
          <a:xfrm>
            <a:off x="11288652" y="2895599"/>
            <a:ext cx="3885505" cy="464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5043" y="7484785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18045" y="7450710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49274" y="7454951"/>
            <a:ext cx="2771393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176918" y="7544668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14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2" grpId="0" animBg="1"/>
      <p:bldP spid="33" grpId="0" animBg="1"/>
      <p:bldP spid="2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QUAN THẦN KINH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213519" y="1570293"/>
            <a:ext cx="13106400" cy="837461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nl-NL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 làm có lợi hay có hại với cơ quan thần kinh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9A7391-C340-458A-91EA-16DB3EE4377E}"/>
              </a:ext>
            </a:extLst>
          </p:cNvPr>
          <p:cNvSpPr/>
          <p:nvPr/>
        </p:nvSpPr>
        <p:spPr>
          <a:xfrm>
            <a:off x="452355" y="2209197"/>
            <a:ext cx="14391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Biểu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quyết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Biểu quyết đâu là việc làm nên đâu  là việc làm không nên.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Nêu lí do vì sao.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3963523"/>
            <a:ext cx="6781800" cy="46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19" y="3963522"/>
            <a:ext cx="6957909" cy="46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211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QUAN THẦN KINH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030" r="51872" b="52881"/>
          <a:stretch/>
        </p:blipFill>
        <p:spPr bwMode="auto">
          <a:xfrm>
            <a:off x="850710" y="2068601"/>
            <a:ext cx="6858000" cy="452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4" t="1039" r="616" b="53220"/>
          <a:stretch/>
        </p:blipFill>
        <p:spPr bwMode="auto">
          <a:xfrm>
            <a:off x="8508368" y="2066860"/>
            <a:ext cx="7086600" cy="452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8" y="4900794"/>
            <a:ext cx="1676400" cy="136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358" y="4840200"/>
            <a:ext cx="1750634" cy="142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850710" y="6477000"/>
            <a:ext cx="6477500" cy="2279237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8639433" y="6477000"/>
            <a:ext cx="6830160" cy="2341436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5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" t="53308" r="52005"/>
          <a:stretch/>
        </p:blipFill>
        <p:spPr bwMode="auto">
          <a:xfrm>
            <a:off x="518318" y="2442476"/>
            <a:ext cx="6848063" cy="425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53713" r="643" b="1061"/>
          <a:stretch/>
        </p:blipFill>
        <p:spPr bwMode="auto">
          <a:xfrm>
            <a:off x="7985919" y="2068601"/>
            <a:ext cx="7561929" cy="425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19" y="4572000"/>
            <a:ext cx="1676400" cy="136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18318" y="6327648"/>
            <a:ext cx="6848063" cy="2282952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/>
          <a:stretch/>
        </p:blipFill>
        <p:spPr bwMode="auto">
          <a:xfrm>
            <a:off x="14132825" y="4776291"/>
            <a:ext cx="1390798" cy="11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8150760" y="6378469"/>
            <a:ext cx="6921759" cy="2297036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thẳngmệt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32686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" t="2085" r="52513" b="51527"/>
          <a:stretch/>
        </p:blipFill>
        <p:spPr bwMode="auto">
          <a:xfrm>
            <a:off x="670719" y="1905000"/>
            <a:ext cx="7066348" cy="45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2609" r="1358" b="51671"/>
          <a:stretch/>
        </p:blipFill>
        <p:spPr bwMode="auto">
          <a:xfrm>
            <a:off x="8976519" y="1905000"/>
            <a:ext cx="6681870" cy="45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8" y="1757459"/>
            <a:ext cx="1498815" cy="149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874237" y="6324600"/>
            <a:ext cx="6705460" cy="213682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770" y="2057400"/>
            <a:ext cx="1321999" cy="119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8695636" y="6324600"/>
            <a:ext cx="7000426" cy="213682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334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0000" r="52357"/>
          <a:stretch/>
        </p:blipFill>
        <p:spPr bwMode="auto">
          <a:xfrm>
            <a:off x="670718" y="2286000"/>
            <a:ext cx="7467599" cy="424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17" y="4954072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823119" y="6297451"/>
            <a:ext cx="7315199" cy="2313149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13" t="53587" r="1195" b="731"/>
          <a:stretch/>
        </p:blipFill>
        <p:spPr bwMode="auto">
          <a:xfrm>
            <a:off x="8671719" y="2343896"/>
            <a:ext cx="7069371" cy="413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471" y="4954072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8804179" y="6332620"/>
            <a:ext cx="6927692" cy="227798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5986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5" name="Picture 4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9919" y="3505200"/>
            <a:ext cx="4588899" cy="52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6690519" y="1759256"/>
            <a:ext cx="8255358" cy="2630944"/>
          </a:xfrm>
          <a:prstGeom prst="cloudCallout">
            <a:avLst>
              <a:gd name="adj1" fmla="val -71696"/>
              <a:gd name="adj2" fmla="val 126707"/>
            </a:avLst>
          </a:prstGeom>
          <a:solidFill>
            <a:srgbClr val="ED7D31"/>
          </a:solidFill>
          <a:ln w="952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05329" y="2197565"/>
            <a:ext cx="6625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thêm hành động và việc  làm nào có lợi hay có hại trong cuộc sống mà em biết.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1895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11024</TotalTime>
  <Words>821</Words>
  <Application>Microsoft Office PowerPoint</Application>
  <PresentationFormat>Custom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Trường</cp:lastModifiedBy>
  <cp:revision>1125</cp:revision>
  <dcterms:created xsi:type="dcterms:W3CDTF">2008-09-09T22:52:10Z</dcterms:created>
  <dcterms:modified xsi:type="dcterms:W3CDTF">2026-03-24T04:38:52Z</dcterms:modified>
</cp:coreProperties>
</file>