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60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9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0" d="100"/>
          <a:sy n="50" d="100"/>
        </p:scale>
        <p:origin x="568" y="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23: CHĂM SÓC VÀ BẢO VỆ CƠ QUAN THẦN KINH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Trần  Thị Lan Hương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3A2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235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2)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-43656" y="1398395"/>
            <a:ext cx="584835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213519" y="2209800"/>
            <a:ext cx="8229600" cy="19575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4119" y="258842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 lập thời gian biểu phù hợp :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254"/>
              </p:ext>
            </p:extLst>
          </p:nvPr>
        </p:nvGraphicFramePr>
        <p:xfrm>
          <a:off x="3337719" y="4167385"/>
          <a:ext cx="11582400" cy="3732381"/>
        </p:xfrm>
        <a:graphic>
          <a:graphicData uri="http://schemas.openxmlformats.org/drawingml/2006/table">
            <a:tbl>
              <a:tblPr firstRow="1" bandRow="1"/>
              <a:tblGrid>
                <a:gridCol w="455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/>
                        <a:t>Thời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gian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 err="1"/>
                        <a:t>Hoạt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động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254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732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6 </a:t>
                      </a:r>
                      <a:r>
                        <a:rPr lang="en-US" sz="3200" dirty="0" err="1"/>
                        <a:t>giờ</a:t>
                      </a:r>
                      <a:r>
                        <a:rPr lang="en-US" sz="3200" baseline="0" dirty="0"/>
                        <a:t> </a:t>
                      </a:r>
                      <a:r>
                        <a:rPr lang="nl-NL" sz="3200" kern="1200" dirty="0">
                          <a:effectLst/>
                        </a:rPr>
                        <a:t>- </a:t>
                      </a:r>
                      <a:r>
                        <a:rPr lang="en-US" sz="3200" baseline="0" dirty="0"/>
                        <a:t>6 </a:t>
                      </a:r>
                      <a:r>
                        <a:rPr lang="en-US" sz="3200" baseline="0" dirty="0" err="1"/>
                        <a:t>giờ</a:t>
                      </a:r>
                      <a:r>
                        <a:rPr lang="en-US" sz="3200" baseline="0" dirty="0"/>
                        <a:t> 30 </a:t>
                      </a:r>
                      <a:r>
                        <a:rPr lang="en-US" sz="3200" baseline="0" dirty="0" err="1"/>
                        <a:t>phút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Tập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dục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cá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nhân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254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6 </a:t>
                      </a:r>
                      <a:r>
                        <a:rPr lang="en-US" sz="3200" dirty="0" err="1"/>
                        <a:t>giờ</a:t>
                      </a:r>
                      <a:r>
                        <a:rPr lang="en-US" sz="3200" baseline="0" dirty="0"/>
                        <a:t> 30 </a:t>
                      </a:r>
                      <a:r>
                        <a:rPr lang="en-US" sz="3200" baseline="0" dirty="0" err="1"/>
                        <a:t>phút</a:t>
                      </a:r>
                      <a:r>
                        <a:rPr lang="en-US" sz="3200" baseline="0" dirty="0"/>
                        <a:t> </a:t>
                      </a:r>
                      <a:r>
                        <a:rPr lang="nl-NL" sz="3200" kern="1200" dirty="0">
                          <a:effectLst/>
                        </a:rPr>
                        <a:t>–7 giờ</a:t>
                      </a:r>
                      <a:endParaRPr lang="en-US" sz="3200" dirty="0"/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sáng</a:t>
                      </a:r>
                      <a:r>
                        <a:rPr lang="nl-NL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,....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883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dirty="0"/>
                        <a:t>               ?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452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746919" y="2112434"/>
            <a:ext cx="7391400" cy="1066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 SÓC VÀ BẢO VỆ CƠ QUAN THẦN KINH (TIẾT 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21120446">
            <a:off x="939447" y="2690286"/>
            <a:ext cx="4851028" cy="2012144"/>
            <a:chOff x="451273" y="1139849"/>
            <a:chExt cx="3745786" cy="1231672"/>
          </a:xfrm>
        </p:grpSpPr>
        <p:grpSp>
          <p:nvGrpSpPr>
            <p:cNvPr id="13" name="Google Shape;133;p3"/>
            <p:cNvGrpSpPr/>
            <p:nvPr/>
          </p:nvGrpSpPr>
          <p:grpSpPr>
            <a:xfrm>
              <a:off x="451273" y="1139849"/>
              <a:ext cx="3745786" cy="1231672"/>
              <a:chOff x="714137" y="2443469"/>
              <a:chExt cx="4179115" cy="1235589"/>
            </a:xfrm>
          </p:grpSpPr>
          <p:sp>
            <p:nvSpPr>
              <p:cNvPr id="19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6450"/>
                  <a:gd name="adj2" fmla="val 91510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6;p3"/>
              <p:cNvSpPr/>
              <p:nvPr/>
            </p:nvSpPr>
            <p:spPr>
              <a:xfrm rot="21111912">
                <a:off x="714137" y="2530197"/>
                <a:ext cx="4104274" cy="1148861"/>
              </a:xfrm>
              <a:prstGeom prst="wedgeRoundRectCallout">
                <a:avLst>
                  <a:gd name="adj1" fmla="val -40850"/>
                  <a:gd name="adj2" fmla="val 6469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280150">
              <a:off x="548951" y="1354626"/>
              <a:ext cx="3593227" cy="781206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nl-NL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tranh từ 11 đến 14  để tìm ra thức ăn nào có lợi hay có hại rồi ghi vào phiếu học tập.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49706" y="1951704"/>
            <a:ext cx="3621413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24" y="1990250"/>
            <a:ext cx="8811095" cy="68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1D277F2-EAD9-41F2-9C49-E2B39C06C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5" y="4991715"/>
            <a:ext cx="4529224" cy="40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696191" y="1819287"/>
            <a:ext cx="13452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tranh tìm thức ăn có lợi hay có hại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bài tập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tech12h.com/sites/default/files/styles/inbody400/public/120_-_b23_0.png?itok=1rD6D5u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894794"/>
            <a:ext cx="13563600" cy="486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08186" y="3435113"/>
            <a:ext cx="611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9227" y="1703474"/>
            <a:ext cx="4417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59848"/>
              </p:ext>
            </p:extLst>
          </p:nvPr>
        </p:nvGraphicFramePr>
        <p:xfrm>
          <a:off x="1889919" y="2465763"/>
          <a:ext cx="11277602" cy="4132685"/>
        </p:xfrm>
        <a:graphic>
          <a:graphicData uri="http://schemas.openxmlformats.org/drawingml/2006/table">
            <a:tbl>
              <a:tblPr firstCol="1" lastCol="1" bandCol="1"/>
              <a:tblGrid>
                <a:gridCol w="563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397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nl-NL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288"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71844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436888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2155332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873776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592220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4310664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5029109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5747553" algn="l" defTabSz="1436888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66117" y="3733800"/>
            <a:ext cx="5562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4918" y="3733800"/>
            <a:ext cx="556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- Gà rán quá nhiều dầu mỡ.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519" y="35814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194792" y="2265928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6638" y="2704237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thức ăn và nước uống nào có lợi hay có 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2154B-24E5-4C7B-8BF8-270B26A80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518319" y="2068601"/>
            <a:ext cx="15087600" cy="63596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A91447-7313-4F2D-9CDA-97A7031D6582}"/>
              </a:ext>
            </a:extLst>
          </p:cNvPr>
          <p:cNvSpPr/>
          <p:nvPr/>
        </p:nvSpPr>
        <p:spPr>
          <a:xfrm>
            <a:off x="1585119" y="2590800"/>
            <a:ext cx="1295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KẾT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UẬN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ta cần:                                                                             + Ăn uống đủ chất, ngủ đủ giấc, nghỉ ngơi và vui chơi điều độ.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+ Không sử dụng các chất kích thích như rượu,  bia, thuốc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 , ...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+ Rèn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uyện thói quen suy nghĩ và hành động tích cực. 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9719" y="1687601"/>
            <a:ext cx="2590800" cy="76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08011" y="2286000"/>
            <a:ext cx="12678508" cy="75079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động1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 rot="380387">
            <a:off x="1444012" y="3106042"/>
            <a:ext cx="5295625" cy="1877936"/>
            <a:chOff x="455209" y="1139853"/>
            <a:chExt cx="3741850" cy="1181677"/>
          </a:xfrm>
        </p:grpSpPr>
        <p:grpSp>
          <p:nvGrpSpPr>
            <p:cNvPr id="24" name="Google Shape;133;p3"/>
            <p:cNvGrpSpPr/>
            <p:nvPr/>
          </p:nvGrpSpPr>
          <p:grpSpPr>
            <a:xfrm>
              <a:off x="455209" y="1139853"/>
              <a:ext cx="3741850" cy="1181677"/>
              <a:chOff x="718542" y="2443469"/>
              <a:chExt cx="4174710" cy="1185434"/>
            </a:xfrm>
          </p:grpSpPr>
          <p:sp>
            <p:nvSpPr>
              <p:cNvPr id="31" name="Google Shape;134;p3"/>
              <p:cNvSpPr/>
              <p:nvPr/>
            </p:nvSpPr>
            <p:spPr>
              <a:xfrm rot="21398718">
                <a:off x="803362" y="2443469"/>
                <a:ext cx="4089890" cy="1148861"/>
              </a:xfrm>
              <a:prstGeom prst="wedgeRoundRectCallout">
                <a:avLst>
                  <a:gd name="adj1" fmla="val -34414"/>
                  <a:gd name="adj2" fmla="val 94276"/>
                  <a:gd name="adj3" fmla="val 16667"/>
                </a:avLst>
              </a:prstGeom>
              <a:solidFill>
                <a:srgbClr val="A5A5A5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35;p3"/>
              <p:cNvSpPr/>
              <p:nvPr/>
            </p:nvSpPr>
            <p:spPr>
              <a:xfrm>
                <a:off x="843592" y="2870407"/>
                <a:ext cx="3330867" cy="31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36;p3"/>
              <p:cNvSpPr/>
              <p:nvPr/>
            </p:nvSpPr>
            <p:spPr>
              <a:xfrm rot="21373396">
                <a:off x="718542" y="2808480"/>
                <a:ext cx="3823676" cy="820423"/>
              </a:xfrm>
              <a:prstGeom prst="wedgeRoundRectCallout">
                <a:avLst>
                  <a:gd name="adj1" fmla="val -31740"/>
                  <a:gd name="adj2" fmla="val 125474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ysClr val="window" lastClr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hiểu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hoạt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động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phù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bảo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vệ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cơ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thần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kinh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507936" y="1217674"/>
              <a:ext cx="3593227" cy="109339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endPara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119" y="5204856"/>
            <a:ext cx="4469059" cy="361744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7147719" y="4307777"/>
            <a:ext cx="8367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sức khỏe hằng ngày em cần: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Ngủ bao nhiêu giờ? Ngủ vào lúc mấy giờ tối?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Ăn ngày mấy bữa? Ăn lúc mấy giờ?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Học vào khoảng thời gian nào ?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Tham gia hoạt động vui chơi nào? Vào thời gian nào?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9104" y="2062739"/>
            <a:ext cx="4968796" cy="58477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chơi: “Phóng viên nhỏ”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319" y="2879852"/>
            <a:ext cx="15697200" cy="1200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nl-NL" sz="3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bạn làm phóng viên phỏng vấn cả lớp các câu hỏi vừa thảo luận ở trên.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duhocchaumy.com/wp-content/uploads/2019/01/1516170494-5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4312518"/>
            <a:ext cx="11506200" cy="45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11042</TotalTime>
  <Words>813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1128</cp:revision>
  <dcterms:created xsi:type="dcterms:W3CDTF">2008-09-09T22:52:10Z</dcterms:created>
  <dcterms:modified xsi:type="dcterms:W3CDTF">2026-03-24T04:55:46Z</dcterms:modified>
</cp:coreProperties>
</file>