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5"/>
  </p:notesMasterIdLst>
  <p:sldIdLst>
    <p:sldId id="290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57" r:id="rId18"/>
    <p:sldId id="436" r:id="rId19"/>
    <p:sldId id="263" r:id="rId20"/>
    <p:sldId id="268" r:id="rId21"/>
    <p:sldId id="429" r:id="rId22"/>
    <p:sldId id="430" r:id="rId23"/>
    <p:sldId id="437" r:id="rId24"/>
    <p:sldId id="420" r:id="rId25"/>
    <p:sldId id="438" r:id="rId26"/>
    <p:sldId id="431" r:id="rId27"/>
    <p:sldId id="433" r:id="rId28"/>
    <p:sldId id="432" r:id="rId29"/>
    <p:sldId id="434" r:id="rId30"/>
    <p:sldId id="422" r:id="rId31"/>
    <p:sldId id="435" r:id="rId32"/>
    <p:sldId id="273" r:id="rId33"/>
    <p:sldId id="42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44A28-99D8-15F1-F79B-0F849778A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348ACE-3D22-85B0-DF9F-78C7F96D1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A8A3DF4-181D-E571-8BA6-279611FE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8AF626-DE2A-70CA-8E01-BE643A65D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09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379D6E-563E-EF2B-2E98-3BAE6F3DA74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787" y="163144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276838-48FA-A1DD-4CB8-57160808609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787" y="163144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1.xml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4.sv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24.sv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image" Target="../media/image24.sv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6307F3-A07C-832B-ADDD-40BE6F1A7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880" y="1946049"/>
            <a:ext cx="7395089" cy="228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A4059-1C66-039A-56E6-F4F3BD447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193" y="3623649"/>
            <a:ext cx="208501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1D58-D8A8-63CE-9778-5C7CC9D77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0D2CCA-4E22-A8B8-2BD7-F5D6B243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EBBE693-AE89-01B7-352F-CDD2EB3B8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4109C4-E3ED-CF5B-FAB5-96505126B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152F4D65-6701-0302-79DA-67F5D7920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07" y="863810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51903" y="2179433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sX0" fmla="*/ 0 w 11446723"/>
              <a:gd name="csY0" fmla="*/ 212037 h 1272194"/>
              <a:gd name="csX1" fmla="*/ 212037 w 11446723"/>
              <a:gd name="csY1" fmla="*/ 0 h 1272194"/>
              <a:gd name="csX2" fmla="*/ 681950 w 11446723"/>
              <a:gd name="csY2" fmla="*/ 0 h 1272194"/>
              <a:gd name="csX3" fmla="*/ 1151863 w 11446723"/>
              <a:gd name="csY3" fmla="*/ 0 h 1272194"/>
              <a:gd name="csX4" fmla="*/ 1511549 w 11446723"/>
              <a:gd name="csY4" fmla="*/ 0 h 1272194"/>
              <a:gd name="csX5" fmla="*/ 2312142 w 11446723"/>
              <a:gd name="csY5" fmla="*/ 0 h 1272194"/>
              <a:gd name="csX6" fmla="*/ 2671828 w 11446723"/>
              <a:gd name="csY6" fmla="*/ 0 h 1272194"/>
              <a:gd name="csX7" fmla="*/ 3472421 w 11446723"/>
              <a:gd name="csY7" fmla="*/ 0 h 1272194"/>
              <a:gd name="csX8" fmla="*/ 3721880 w 11446723"/>
              <a:gd name="csY8" fmla="*/ 0 h 1272194"/>
              <a:gd name="csX9" fmla="*/ 4191793 w 11446723"/>
              <a:gd name="csY9" fmla="*/ 0 h 1272194"/>
              <a:gd name="csX10" fmla="*/ 4441253 w 11446723"/>
              <a:gd name="csY10" fmla="*/ 0 h 1272194"/>
              <a:gd name="csX11" fmla="*/ 5131619 w 11446723"/>
              <a:gd name="csY11" fmla="*/ 0 h 1272194"/>
              <a:gd name="csX12" fmla="*/ 5711759 w 11446723"/>
              <a:gd name="csY12" fmla="*/ 0 h 1272194"/>
              <a:gd name="csX13" fmla="*/ 6181672 w 11446723"/>
              <a:gd name="csY13" fmla="*/ 0 h 1272194"/>
              <a:gd name="csX14" fmla="*/ 6431132 w 11446723"/>
              <a:gd name="csY14" fmla="*/ 0 h 1272194"/>
              <a:gd name="csX15" fmla="*/ 6680592 w 11446723"/>
              <a:gd name="csY15" fmla="*/ 0 h 1272194"/>
              <a:gd name="csX16" fmla="*/ 7150504 w 11446723"/>
              <a:gd name="csY16" fmla="*/ 0 h 1272194"/>
              <a:gd name="csX17" fmla="*/ 7620417 w 11446723"/>
              <a:gd name="csY17" fmla="*/ 0 h 1272194"/>
              <a:gd name="csX18" fmla="*/ 7980104 w 11446723"/>
              <a:gd name="csY18" fmla="*/ 0 h 1272194"/>
              <a:gd name="csX19" fmla="*/ 8560243 w 11446723"/>
              <a:gd name="csY19" fmla="*/ 0 h 1272194"/>
              <a:gd name="csX20" fmla="*/ 9360836 w 11446723"/>
              <a:gd name="csY20" fmla="*/ 0 h 1272194"/>
              <a:gd name="csX21" fmla="*/ 9610296 w 11446723"/>
              <a:gd name="csY21" fmla="*/ 0 h 1272194"/>
              <a:gd name="csX22" fmla="*/ 9969982 w 11446723"/>
              <a:gd name="csY22" fmla="*/ 0 h 1272194"/>
              <a:gd name="csX23" fmla="*/ 10439895 w 11446723"/>
              <a:gd name="csY23" fmla="*/ 0 h 1272194"/>
              <a:gd name="csX24" fmla="*/ 11234686 w 11446723"/>
              <a:gd name="csY24" fmla="*/ 0 h 1272194"/>
              <a:gd name="csX25" fmla="*/ 11446723 w 11446723"/>
              <a:gd name="csY25" fmla="*/ 212037 h 1272194"/>
              <a:gd name="csX26" fmla="*/ 11446723 w 11446723"/>
              <a:gd name="csY26" fmla="*/ 644578 h 1272194"/>
              <a:gd name="csX27" fmla="*/ 11446723 w 11446723"/>
              <a:gd name="csY27" fmla="*/ 1060157 h 1272194"/>
              <a:gd name="csX28" fmla="*/ 11234686 w 11446723"/>
              <a:gd name="csY28" fmla="*/ 1272194 h 1272194"/>
              <a:gd name="csX29" fmla="*/ 10764773 w 11446723"/>
              <a:gd name="csY29" fmla="*/ 1272194 h 1272194"/>
              <a:gd name="csX30" fmla="*/ 10184634 w 11446723"/>
              <a:gd name="csY30" fmla="*/ 1272194 h 1272194"/>
              <a:gd name="csX31" fmla="*/ 9384041 w 11446723"/>
              <a:gd name="csY31" fmla="*/ 1272194 h 1272194"/>
              <a:gd name="csX32" fmla="*/ 8583449 w 11446723"/>
              <a:gd name="csY32" fmla="*/ 1272194 h 1272194"/>
              <a:gd name="csX33" fmla="*/ 8003309 w 11446723"/>
              <a:gd name="csY33" fmla="*/ 1272194 h 1272194"/>
              <a:gd name="csX34" fmla="*/ 7202717 w 11446723"/>
              <a:gd name="csY34" fmla="*/ 1272194 h 1272194"/>
              <a:gd name="csX35" fmla="*/ 6953257 w 11446723"/>
              <a:gd name="csY35" fmla="*/ 1272194 h 1272194"/>
              <a:gd name="csX36" fmla="*/ 6262891 w 11446723"/>
              <a:gd name="csY36" fmla="*/ 1272194 h 1272194"/>
              <a:gd name="csX37" fmla="*/ 6013431 w 11446723"/>
              <a:gd name="csY37" fmla="*/ 1272194 h 1272194"/>
              <a:gd name="csX38" fmla="*/ 5763971 w 11446723"/>
              <a:gd name="csY38" fmla="*/ 1272194 h 1272194"/>
              <a:gd name="csX39" fmla="*/ 5404285 w 11446723"/>
              <a:gd name="csY39" fmla="*/ 1272194 h 1272194"/>
              <a:gd name="csX40" fmla="*/ 4934372 w 11446723"/>
              <a:gd name="csY40" fmla="*/ 1272194 h 1272194"/>
              <a:gd name="csX41" fmla="*/ 4244006 w 11446723"/>
              <a:gd name="csY41" fmla="*/ 1272194 h 1272194"/>
              <a:gd name="csX42" fmla="*/ 3884320 w 11446723"/>
              <a:gd name="csY42" fmla="*/ 1272194 h 1272194"/>
              <a:gd name="csX43" fmla="*/ 3634860 w 11446723"/>
              <a:gd name="csY43" fmla="*/ 1272194 h 1272194"/>
              <a:gd name="csX44" fmla="*/ 2834267 w 11446723"/>
              <a:gd name="csY44" fmla="*/ 1272194 h 1272194"/>
              <a:gd name="csX45" fmla="*/ 2474581 w 11446723"/>
              <a:gd name="csY45" fmla="*/ 1272194 h 1272194"/>
              <a:gd name="csX46" fmla="*/ 2114894 w 11446723"/>
              <a:gd name="csY46" fmla="*/ 1272194 h 1272194"/>
              <a:gd name="csX47" fmla="*/ 1644981 w 11446723"/>
              <a:gd name="csY47" fmla="*/ 1272194 h 1272194"/>
              <a:gd name="csX48" fmla="*/ 844389 w 11446723"/>
              <a:gd name="csY48" fmla="*/ 1272194 h 1272194"/>
              <a:gd name="csX49" fmla="*/ 212037 w 11446723"/>
              <a:gd name="csY49" fmla="*/ 1272194 h 1272194"/>
              <a:gd name="csX50" fmla="*/ 0 w 11446723"/>
              <a:gd name="csY50" fmla="*/ 1060157 h 1272194"/>
              <a:gd name="csX51" fmla="*/ 0 w 11446723"/>
              <a:gd name="csY51" fmla="*/ 619135 h 1272194"/>
              <a:gd name="csX52" fmla="*/ 0 w 11446723"/>
              <a:gd name="csY52" fmla="*/ 212037 h 12721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491244" y="929723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544947"/>
              </p:ext>
            </p:extLst>
          </p:nvPr>
        </p:nvGraphicFramePr>
        <p:xfrm>
          <a:off x="954157" y="1906174"/>
          <a:ext cx="10694504" cy="3758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30525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674830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40848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780666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ở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3cm,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4cm,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1cm.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chữ nhật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1cm,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10cm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xen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tròn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kính 2cm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nâu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601280826_ueq4t">
            <a:hlinkClick r:id="" action="ppaction://media"/>
            <a:extLst>
              <a:ext uri="{FF2B5EF4-FFF2-40B4-BE49-F238E27FC236}">
                <a16:creationId xmlns:a16="http://schemas.microsoft.com/office/drawing/2014/main" id="{06789A69-CF16-3B05-3920-7E255E9E4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27537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601280831_iv61v">
            <a:hlinkClick r:id="" action="ppaction://media"/>
            <a:extLst>
              <a:ext uri="{FF2B5EF4-FFF2-40B4-BE49-F238E27FC236}">
                <a16:creationId xmlns:a16="http://schemas.microsoft.com/office/drawing/2014/main" id="{263DADAA-072F-16BD-28E1-EFEA72366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Đẹp</a:t>
            </a:r>
            <a:r>
              <a:rPr lang="es-ES" sz="2800" b="1" dirty="0">
                <a:solidFill>
                  <a:srgbClr val="FFFF00"/>
                </a:solidFill>
                <a:ea typeface="SimSun" panose="02010600030101010101" pitchFamily="2" charset="-122"/>
              </a:rPr>
              <a:t>, </a:t>
            </a:r>
            <a:r>
              <a:rPr lang="es-ES" sz="28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cân</a:t>
            </a:r>
            <a:r>
              <a:rPr lang="es-ES" sz="28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đối</a:t>
            </a:r>
            <a:r>
              <a:rPr lang="es-ES" sz="2800" b="1" dirty="0">
                <a:solidFill>
                  <a:srgbClr val="FFFF00"/>
                </a:solidFill>
                <a:ea typeface="SimSun" panose="02010600030101010101" pitchFamily="2" charset="-122"/>
              </a:rPr>
              <a:t>, </a:t>
            </a:r>
            <a:r>
              <a:rPr lang="es-ES" sz="28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chắc</a:t>
            </a:r>
            <a:r>
              <a:rPr lang="es-ES" sz="28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98ECFCFA-7309-A465-3535-FC6501869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08" y="859710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sX0" fmla="*/ 0 w 11446723"/>
              <a:gd name="csY0" fmla="*/ 212037 h 1272194"/>
              <a:gd name="csX1" fmla="*/ 212037 w 11446723"/>
              <a:gd name="csY1" fmla="*/ 0 h 1272194"/>
              <a:gd name="csX2" fmla="*/ 681950 w 11446723"/>
              <a:gd name="csY2" fmla="*/ 0 h 1272194"/>
              <a:gd name="csX3" fmla="*/ 1151863 w 11446723"/>
              <a:gd name="csY3" fmla="*/ 0 h 1272194"/>
              <a:gd name="csX4" fmla="*/ 1511549 w 11446723"/>
              <a:gd name="csY4" fmla="*/ 0 h 1272194"/>
              <a:gd name="csX5" fmla="*/ 2312142 w 11446723"/>
              <a:gd name="csY5" fmla="*/ 0 h 1272194"/>
              <a:gd name="csX6" fmla="*/ 2671828 w 11446723"/>
              <a:gd name="csY6" fmla="*/ 0 h 1272194"/>
              <a:gd name="csX7" fmla="*/ 3472421 w 11446723"/>
              <a:gd name="csY7" fmla="*/ 0 h 1272194"/>
              <a:gd name="csX8" fmla="*/ 3721880 w 11446723"/>
              <a:gd name="csY8" fmla="*/ 0 h 1272194"/>
              <a:gd name="csX9" fmla="*/ 4191793 w 11446723"/>
              <a:gd name="csY9" fmla="*/ 0 h 1272194"/>
              <a:gd name="csX10" fmla="*/ 4441253 w 11446723"/>
              <a:gd name="csY10" fmla="*/ 0 h 1272194"/>
              <a:gd name="csX11" fmla="*/ 5131619 w 11446723"/>
              <a:gd name="csY11" fmla="*/ 0 h 1272194"/>
              <a:gd name="csX12" fmla="*/ 5711759 w 11446723"/>
              <a:gd name="csY12" fmla="*/ 0 h 1272194"/>
              <a:gd name="csX13" fmla="*/ 6181672 w 11446723"/>
              <a:gd name="csY13" fmla="*/ 0 h 1272194"/>
              <a:gd name="csX14" fmla="*/ 6431132 w 11446723"/>
              <a:gd name="csY14" fmla="*/ 0 h 1272194"/>
              <a:gd name="csX15" fmla="*/ 6680592 w 11446723"/>
              <a:gd name="csY15" fmla="*/ 0 h 1272194"/>
              <a:gd name="csX16" fmla="*/ 7150504 w 11446723"/>
              <a:gd name="csY16" fmla="*/ 0 h 1272194"/>
              <a:gd name="csX17" fmla="*/ 7620417 w 11446723"/>
              <a:gd name="csY17" fmla="*/ 0 h 1272194"/>
              <a:gd name="csX18" fmla="*/ 7980104 w 11446723"/>
              <a:gd name="csY18" fmla="*/ 0 h 1272194"/>
              <a:gd name="csX19" fmla="*/ 8560243 w 11446723"/>
              <a:gd name="csY19" fmla="*/ 0 h 1272194"/>
              <a:gd name="csX20" fmla="*/ 9360836 w 11446723"/>
              <a:gd name="csY20" fmla="*/ 0 h 1272194"/>
              <a:gd name="csX21" fmla="*/ 9610296 w 11446723"/>
              <a:gd name="csY21" fmla="*/ 0 h 1272194"/>
              <a:gd name="csX22" fmla="*/ 9969982 w 11446723"/>
              <a:gd name="csY22" fmla="*/ 0 h 1272194"/>
              <a:gd name="csX23" fmla="*/ 10439895 w 11446723"/>
              <a:gd name="csY23" fmla="*/ 0 h 1272194"/>
              <a:gd name="csX24" fmla="*/ 11234686 w 11446723"/>
              <a:gd name="csY24" fmla="*/ 0 h 1272194"/>
              <a:gd name="csX25" fmla="*/ 11446723 w 11446723"/>
              <a:gd name="csY25" fmla="*/ 212037 h 1272194"/>
              <a:gd name="csX26" fmla="*/ 11446723 w 11446723"/>
              <a:gd name="csY26" fmla="*/ 644578 h 1272194"/>
              <a:gd name="csX27" fmla="*/ 11446723 w 11446723"/>
              <a:gd name="csY27" fmla="*/ 1060157 h 1272194"/>
              <a:gd name="csX28" fmla="*/ 11234686 w 11446723"/>
              <a:gd name="csY28" fmla="*/ 1272194 h 1272194"/>
              <a:gd name="csX29" fmla="*/ 10764773 w 11446723"/>
              <a:gd name="csY29" fmla="*/ 1272194 h 1272194"/>
              <a:gd name="csX30" fmla="*/ 10184634 w 11446723"/>
              <a:gd name="csY30" fmla="*/ 1272194 h 1272194"/>
              <a:gd name="csX31" fmla="*/ 9384041 w 11446723"/>
              <a:gd name="csY31" fmla="*/ 1272194 h 1272194"/>
              <a:gd name="csX32" fmla="*/ 8583449 w 11446723"/>
              <a:gd name="csY32" fmla="*/ 1272194 h 1272194"/>
              <a:gd name="csX33" fmla="*/ 8003309 w 11446723"/>
              <a:gd name="csY33" fmla="*/ 1272194 h 1272194"/>
              <a:gd name="csX34" fmla="*/ 7202717 w 11446723"/>
              <a:gd name="csY34" fmla="*/ 1272194 h 1272194"/>
              <a:gd name="csX35" fmla="*/ 6953257 w 11446723"/>
              <a:gd name="csY35" fmla="*/ 1272194 h 1272194"/>
              <a:gd name="csX36" fmla="*/ 6262891 w 11446723"/>
              <a:gd name="csY36" fmla="*/ 1272194 h 1272194"/>
              <a:gd name="csX37" fmla="*/ 6013431 w 11446723"/>
              <a:gd name="csY37" fmla="*/ 1272194 h 1272194"/>
              <a:gd name="csX38" fmla="*/ 5763971 w 11446723"/>
              <a:gd name="csY38" fmla="*/ 1272194 h 1272194"/>
              <a:gd name="csX39" fmla="*/ 5404285 w 11446723"/>
              <a:gd name="csY39" fmla="*/ 1272194 h 1272194"/>
              <a:gd name="csX40" fmla="*/ 4934372 w 11446723"/>
              <a:gd name="csY40" fmla="*/ 1272194 h 1272194"/>
              <a:gd name="csX41" fmla="*/ 4244006 w 11446723"/>
              <a:gd name="csY41" fmla="*/ 1272194 h 1272194"/>
              <a:gd name="csX42" fmla="*/ 3884320 w 11446723"/>
              <a:gd name="csY42" fmla="*/ 1272194 h 1272194"/>
              <a:gd name="csX43" fmla="*/ 3634860 w 11446723"/>
              <a:gd name="csY43" fmla="*/ 1272194 h 1272194"/>
              <a:gd name="csX44" fmla="*/ 2834267 w 11446723"/>
              <a:gd name="csY44" fmla="*/ 1272194 h 1272194"/>
              <a:gd name="csX45" fmla="*/ 2474581 w 11446723"/>
              <a:gd name="csY45" fmla="*/ 1272194 h 1272194"/>
              <a:gd name="csX46" fmla="*/ 2114894 w 11446723"/>
              <a:gd name="csY46" fmla="*/ 1272194 h 1272194"/>
              <a:gd name="csX47" fmla="*/ 1644981 w 11446723"/>
              <a:gd name="csY47" fmla="*/ 1272194 h 1272194"/>
              <a:gd name="csX48" fmla="*/ 844389 w 11446723"/>
              <a:gd name="csY48" fmla="*/ 1272194 h 1272194"/>
              <a:gd name="csX49" fmla="*/ 212037 w 11446723"/>
              <a:gd name="csY49" fmla="*/ 1272194 h 1272194"/>
              <a:gd name="csX50" fmla="*/ 0 w 11446723"/>
              <a:gd name="csY50" fmla="*/ 1060157 h 1272194"/>
              <a:gd name="csX51" fmla="*/ 0 w 11446723"/>
              <a:gd name="csY51" fmla="*/ 619135 h 1272194"/>
              <a:gd name="csX52" fmla="*/ 0 w 11446723"/>
              <a:gd name="csY52" fmla="*/ 212037 h 12721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15050"/>
              </p:ext>
            </p:extLst>
          </p:nvPr>
        </p:nvGraphicFramePr>
        <p:xfrm>
          <a:off x="809625" y="2478616"/>
          <a:ext cx="10820400" cy="251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694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419666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Giấy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771114"/>
              </p:ext>
            </p:extLst>
          </p:nvPr>
        </p:nvGraphicFramePr>
        <p:xfrm>
          <a:off x="1238249" y="1348866"/>
          <a:ext cx="10022785" cy="3799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4462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717395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340928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605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1927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1266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gỗ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A81561FC-4BD8-C8F4-CA93-929B3F5AD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25" y="38233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759</Words>
  <Application>Microsoft Office PowerPoint</Application>
  <PresentationFormat>Widescreen</PresentationFormat>
  <Paragraphs>136</Paragraphs>
  <Slides>26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等线</vt:lpstr>
      <vt:lpstr>SimSun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Euphoria Script</vt:lpstr>
      <vt:lpstr>Mouse Memoirs</vt:lpstr>
      <vt:lpstr>Nunito Light</vt:lpstr>
      <vt:lpstr>PT Sans</vt:lpstr>
      <vt:lpstr>Raleway</vt:lpstr>
      <vt:lpstr>Roboto Condensed Light</vt:lpstr>
      <vt:lpstr>Spartan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33</cp:revision>
  <dcterms:created xsi:type="dcterms:W3CDTF">2023-01-15T11:49:21Z</dcterms:created>
  <dcterms:modified xsi:type="dcterms:W3CDTF">2026-03-24T07:05:49Z</dcterms:modified>
</cp:coreProperties>
</file>